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9" r:id="rId2"/>
    <p:sldId id="269" r:id="rId3"/>
    <p:sldId id="305" r:id="rId4"/>
    <p:sldId id="313" r:id="rId5"/>
    <p:sldId id="314" r:id="rId6"/>
    <p:sldId id="310" r:id="rId7"/>
    <p:sldId id="298" r:id="rId8"/>
    <p:sldId id="315" r:id="rId9"/>
    <p:sldId id="299" r:id="rId10"/>
    <p:sldId id="316" r:id="rId11"/>
    <p:sldId id="303" r:id="rId12"/>
    <p:sldId id="311" r:id="rId13"/>
    <p:sldId id="296" r:id="rId14"/>
    <p:sldId id="29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dney Solomon" initials="SS" lastIdx="1" clrIdx="0">
    <p:extLst>
      <p:ext uri="{19B8F6BF-5375-455C-9EA6-DF929625EA0E}">
        <p15:presenceInfo xmlns:p15="http://schemas.microsoft.com/office/powerpoint/2012/main" userId="849c4d9f8cc8905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AAD846-1439-4253-9441-86CE856A3943}" v="47" dt="2021-09-06T16:18:40.3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dney Solomon" userId="849c4d9f8cc8905f" providerId="LiveId" clId="{D3AAD846-1439-4253-9441-86CE856A3943}"/>
    <pc:docChg chg="undo custSel addSld delSld modSld sldOrd">
      <pc:chgData name="Sydney Solomon" userId="849c4d9f8cc8905f" providerId="LiveId" clId="{D3AAD846-1439-4253-9441-86CE856A3943}" dt="2021-09-06T16:18:56.381" v="4608" actId="207"/>
      <pc:docMkLst>
        <pc:docMk/>
      </pc:docMkLst>
      <pc:sldChg chg="del">
        <pc:chgData name="Sydney Solomon" userId="849c4d9f8cc8905f" providerId="LiveId" clId="{D3AAD846-1439-4253-9441-86CE856A3943}" dt="2021-08-29T18:25:01.469" v="633" actId="47"/>
        <pc:sldMkLst>
          <pc:docMk/>
          <pc:sldMk cId="1554135919" sldId="256"/>
        </pc:sldMkLst>
      </pc:sldChg>
      <pc:sldChg chg="del">
        <pc:chgData name="Sydney Solomon" userId="849c4d9f8cc8905f" providerId="LiveId" clId="{D3AAD846-1439-4253-9441-86CE856A3943}" dt="2021-08-29T18:24:55.606" v="630" actId="47"/>
        <pc:sldMkLst>
          <pc:docMk/>
          <pc:sldMk cId="1688838185" sldId="257"/>
        </pc:sldMkLst>
      </pc:sldChg>
      <pc:sldChg chg="del">
        <pc:chgData name="Sydney Solomon" userId="849c4d9f8cc8905f" providerId="LiveId" clId="{D3AAD846-1439-4253-9441-86CE856A3943}" dt="2021-08-29T18:24:59.408" v="632" actId="47"/>
        <pc:sldMkLst>
          <pc:docMk/>
          <pc:sldMk cId="463870073" sldId="258"/>
        </pc:sldMkLst>
      </pc:sldChg>
      <pc:sldChg chg="del">
        <pc:chgData name="Sydney Solomon" userId="849c4d9f8cc8905f" providerId="LiveId" clId="{D3AAD846-1439-4253-9441-86CE856A3943}" dt="2021-08-29T18:24:57.744" v="631" actId="47"/>
        <pc:sldMkLst>
          <pc:docMk/>
          <pc:sldMk cId="3444736443" sldId="260"/>
        </pc:sldMkLst>
      </pc:sldChg>
      <pc:sldChg chg="addSp delSp modSp mod setBg">
        <pc:chgData name="Sydney Solomon" userId="849c4d9f8cc8905f" providerId="LiveId" clId="{D3AAD846-1439-4253-9441-86CE856A3943}" dt="2021-09-02T23:36:55.870" v="2743" actId="26606"/>
        <pc:sldMkLst>
          <pc:docMk/>
          <pc:sldMk cId="2805573650" sldId="269"/>
        </pc:sldMkLst>
        <pc:spChg chg="mod">
          <ac:chgData name="Sydney Solomon" userId="849c4d9f8cc8905f" providerId="LiveId" clId="{D3AAD846-1439-4253-9441-86CE856A3943}" dt="2021-09-02T23:36:55.870" v="2743" actId="26606"/>
          <ac:spMkLst>
            <pc:docMk/>
            <pc:sldMk cId="2805573650" sldId="269"/>
            <ac:spMk id="2" creationId="{00000000-0000-0000-0000-000000000000}"/>
          </ac:spMkLst>
        </pc:spChg>
        <pc:spChg chg="mod ord">
          <ac:chgData name="Sydney Solomon" userId="849c4d9f8cc8905f" providerId="LiveId" clId="{D3AAD846-1439-4253-9441-86CE856A3943}" dt="2021-09-02T23:36:55.870" v="2743" actId="26606"/>
          <ac:spMkLst>
            <pc:docMk/>
            <pc:sldMk cId="2805573650" sldId="269"/>
            <ac:spMk id="3" creationId="{00000000-0000-0000-0000-000000000000}"/>
          </ac:spMkLst>
        </pc:spChg>
        <pc:spChg chg="add">
          <ac:chgData name="Sydney Solomon" userId="849c4d9f8cc8905f" providerId="LiveId" clId="{D3AAD846-1439-4253-9441-86CE856A3943}" dt="2021-09-02T23:36:55.870" v="2743" actId="26606"/>
          <ac:spMkLst>
            <pc:docMk/>
            <pc:sldMk cId="2805573650" sldId="269"/>
            <ac:spMk id="9" creationId="{A65AC7D1-EAA9-48F5-B509-60A7F50BF703}"/>
          </ac:spMkLst>
        </pc:spChg>
        <pc:spChg chg="add">
          <ac:chgData name="Sydney Solomon" userId="849c4d9f8cc8905f" providerId="LiveId" clId="{D3AAD846-1439-4253-9441-86CE856A3943}" dt="2021-09-02T23:36:55.870" v="2743" actId="26606"/>
          <ac:spMkLst>
            <pc:docMk/>
            <pc:sldMk cId="2805573650" sldId="269"/>
            <ac:spMk id="11" creationId="{D6320AF9-619A-4175-865B-5663E1AEF4C5}"/>
          </ac:spMkLst>
        </pc:spChg>
        <pc:spChg chg="add">
          <ac:chgData name="Sydney Solomon" userId="849c4d9f8cc8905f" providerId="LiveId" clId="{D3AAD846-1439-4253-9441-86CE856A3943}" dt="2021-09-02T23:36:55.870" v="2743" actId="26606"/>
          <ac:spMkLst>
            <pc:docMk/>
            <pc:sldMk cId="2805573650" sldId="269"/>
            <ac:spMk id="17" creationId="{7E018740-5C2B-4A41-AC1A-7E68D1EC1954}"/>
          </ac:spMkLst>
        </pc:spChg>
        <pc:spChg chg="add">
          <ac:chgData name="Sydney Solomon" userId="849c4d9f8cc8905f" providerId="LiveId" clId="{D3AAD846-1439-4253-9441-86CE856A3943}" dt="2021-09-02T23:36:55.870" v="2743" actId="26606"/>
          <ac:spMkLst>
            <pc:docMk/>
            <pc:sldMk cId="2805573650" sldId="269"/>
            <ac:spMk id="19" creationId="{166F75A4-C475-4941-8EE2-B80A06A2C1BB}"/>
          </ac:spMkLst>
        </pc:spChg>
        <pc:spChg chg="add">
          <ac:chgData name="Sydney Solomon" userId="849c4d9f8cc8905f" providerId="LiveId" clId="{D3AAD846-1439-4253-9441-86CE856A3943}" dt="2021-09-02T23:36:55.870" v="2743" actId="26606"/>
          <ac:spMkLst>
            <pc:docMk/>
            <pc:sldMk cId="2805573650" sldId="269"/>
            <ac:spMk id="21" creationId="{A032553A-72E8-4B0D-8405-FF9771C9AF05}"/>
          </ac:spMkLst>
        </pc:spChg>
        <pc:spChg chg="add">
          <ac:chgData name="Sydney Solomon" userId="849c4d9f8cc8905f" providerId="LiveId" clId="{D3AAD846-1439-4253-9441-86CE856A3943}" dt="2021-09-02T23:36:55.870" v="2743" actId="26606"/>
          <ac:spMkLst>
            <pc:docMk/>
            <pc:sldMk cId="2805573650" sldId="269"/>
            <ac:spMk id="23" creationId="{765800AC-C3B9-498E-87BC-29FAE4C76B21}"/>
          </ac:spMkLst>
        </pc:spChg>
        <pc:spChg chg="add">
          <ac:chgData name="Sydney Solomon" userId="849c4d9f8cc8905f" providerId="LiveId" clId="{D3AAD846-1439-4253-9441-86CE856A3943}" dt="2021-09-02T23:36:55.870" v="2743" actId="26606"/>
          <ac:spMkLst>
            <pc:docMk/>
            <pc:sldMk cId="2805573650" sldId="269"/>
            <ac:spMk id="25" creationId="{1F9D6ACB-2FF4-49F9-978A-E0D5327FC635}"/>
          </ac:spMkLst>
        </pc:spChg>
        <pc:spChg chg="add">
          <ac:chgData name="Sydney Solomon" userId="849c4d9f8cc8905f" providerId="LiveId" clId="{D3AAD846-1439-4253-9441-86CE856A3943}" dt="2021-09-02T23:36:55.870" v="2743" actId="26606"/>
          <ac:spMkLst>
            <pc:docMk/>
            <pc:sldMk cId="2805573650" sldId="269"/>
            <ac:spMk id="27" creationId="{A5EC319D-0FEA-4B95-A3EA-01E35672C95B}"/>
          </ac:spMkLst>
        </pc:spChg>
        <pc:picChg chg="add mod">
          <ac:chgData name="Sydney Solomon" userId="849c4d9f8cc8905f" providerId="LiveId" clId="{D3AAD846-1439-4253-9441-86CE856A3943}" dt="2021-09-02T23:36:55.870" v="2743" actId="26606"/>
          <ac:picMkLst>
            <pc:docMk/>
            <pc:sldMk cId="2805573650" sldId="269"/>
            <ac:picMk id="4" creationId="{AABB8753-2BCD-4CBC-B40F-3E0A5CAE6B58}"/>
          </ac:picMkLst>
        </pc:picChg>
        <pc:picChg chg="del">
          <ac:chgData name="Sydney Solomon" userId="849c4d9f8cc8905f" providerId="LiveId" clId="{D3AAD846-1439-4253-9441-86CE856A3943}" dt="2021-08-29T18:21:37.023" v="503" actId="478"/>
          <ac:picMkLst>
            <pc:docMk/>
            <pc:sldMk cId="2805573650" sldId="269"/>
            <ac:picMk id="5" creationId="{00000000-0000-0000-0000-000000000000}"/>
          </ac:picMkLst>
        </pc:picChg>
        <pc:cxnChg chg="add">
          <ac:chgData name="Sydney Solomon" userId="849c4d9f8cc8905f" providerId="LiveId" clId="{D3AAD846-1439-4253-9441-86CE856A3943}" dt="2021-09-02T23:36:55.870" v="2743" actId="26606"/>
          <ac:cxnSpMkLst>
            <pc:docMk/>
            <pc:sldMk cId="2805573650" sldId="269"/>
            <ac:cxnSpMk id="13" creationId="{063B6EC6-D752-4EE7-908B-F8F19E8C7FEA}"/>
          </ac:cxnSpMkLst>
        </pc:cxnChg>
        <pc:cxnChg chg="add">
          <ac:chgData name="Sydney Solomon" userId="849c4d9f8cc8905f" providerId="LiveId" clId="{D3AAD846-1439-4253-9441-86CE856A3943}" dt="2021-09-02T23:36:55.870" v="2743" actId="26606"/>
          <ac:cxnSpMkLst>
            <pc:docMk/>
            <pc:sldMk cId="2805573650" sldId="269"/>
            <ac:cxnSpMk id="15" creationId="{EFECD4E8-AD3E-4228-82A2-9461958EA94D}"/>
          </ac:cxnSpMkLst>
        </pc:cxnChg>
      </pc:sldChg>
      <pc:sldChg chg="del">
        <pc:chgData name="Sydney Solomon" userId="849c4d9f8cc8905f" providerId="LiveId" clId="{D3AAD846-1439-4253-9441-86CE856A3943}" dt="2021-08-29T18:24:52.029" v="629" actId="47"/>
        <pc:sldMkLst>
          <pc:docMk/>
          <pc:sldMk cId="4070634382" sldId="294"/>
        </pc:sldMkLst>
      </pc:sldChg>
      <pc:sldChg chg="del">
        <pc:chgData name="Sydney Solomon" userId="849c4d9f8cc8905f" providerId="LiveId" clId="{D3AAD846-1439-4253-9441-86CE856A3943}" dt="2021-08-29T18:25:12.306" v="637" actId="47"/>
        <pc:sldMkLst>
          <pc:docMk/>
          <pc:sldMk cId="928846757" sldId="295"/>
        </pc:sldMkLst>
      </pc:sldChg>
      <pc:sldChg chg="addSp modSp mod setBg">
        <pc:chgData name="Sydney Solomon" userId="849c4d9f8cc8905f" providerId="LiveId" clId="{D3AAD846-1439-4253-9441-86CE856A3943}" dt="2021-09-02T23:38:45.890" v="2777" actId="26606"/>
        <pc:sldMkLst>
          <pc:docMk/>
          <pc:sldMk cId="4273692312" sldId="296"/>
        </pc:sldMkLst>
        <pc:spChg chg="mod">
          <ac:chgData name="Sydney Solomon" userId="849c4d9f8cc8905f" providerId="LiveId" clId="{D3AAD846-1439-4253-9441-86CE856A3943}" dt="2021-09-02T23:38:45.890" v="2777" actId="26606"/>
          <ac:spMkLst>
            <pc:docMk/>
            <pc:sldMk cId="4273692312" sldId="296"/>
            <ac:spMk id="2" creationId="{0F489AED-9D6C-4F06-ACFA-9B9D79332674}"/>
          </ac:spMkLst>
        </pc:spChg>
        <pc:grpChg chg="add">
          <ac:chgData name="Sydney Solomon" userId="849c4d9f8cc8905f" providerId="LiveId" clId="{D3AAD846-1439-4253-9441-86CE856A3943}" dt="2021-09-02T23:38:45.890" v="2777" actId="26606"/>
          <ac:grpSpMkLst>
            <pc:docMk/>
            <pc:sldMk cId="4273692312" sldId="296"/>
            <ac:grpSpMk id="9" creationId="{88C9B83F-64CD-41C1-925F-A08801FFD0BD}"/>
          </ac:grpSpMkLst>
        </pc:grpChg>
        <pc:picChg chg="mod">
          <ac:chgData name="Sydney Solomon" userId="849c4d9f8cc8905f" providerId="LiveId" clId="{D3AAD846-1439-4253-9441-86CE856A3943}" dt="2021-09-02T23:38:45.890" v="2777" actId="26606"/>
          <ac:picMkLst>
            <pc:docMk/>
            <pc:sldMk cId="4273692312" sldId="296"/>
            <ac:picMk id="4" creationId="{234D97A7-42B8-46EE-BE22-B683825B54F9}"/>
          </ac:picMkLst>
        </pc:picChg>
      </pc:sldChg>
      <pc:sldChg chg="addSp delSp modSp mod setBg">
        <pc:chgData name="Sydney Solomon" userId="849c4d9f8cc8905f" providerId="LiveId" clId="{D3AAD846-1439-4253-9441-86CE856A3943}" dt="2021-09-02T23:40:40.805" v="2884" actId="26606"/>
        <pc:sldMkLst>
          <pc:docMk/>
          <pc:sldMk cId="2773059823" sldId="297"/>
        </pc:sldMkLst>
        <pc:spChg chg="mod ord">
          <ac:chgData name="Sydney Solomon" userId="849c4d9f8cc8905f" providerId="LiveId" clId="{D3AAD846-1439-4253-9441-86CE856A3943}" dt="2021-09-02T23:40:40.805" v="2884" actId="26606"/>
          <ac:spMkLst>
            <pc:docMk/>
            <pc:sldMk cId="2773059823" sldId="297"/>
            <ac:spMk id="3" creationId="{0818D063-6490-4DBB-AE27-0A4436AAF388}"/>
          </ac:spMkLst>
        </pc:spChg>
        <pc:spChg chg="add del">
          <ac:chgData name="Sydney Solomon" userId="849c4d9f8cc8905f" providerId="LiveId" clId="{D3AAD846-1439-4253-9441-86CE856A3943}" dt="2021-09-02T23:39:05.747" v="2791" actId="26606"/>
          <ac:spMkLst>
            <pc:docMk/>
            <pc:sldMk cId="2773059823" sldId="297"/>
            <ac:spMk id="6" creationId="{9F4444CE-BC8D-4D61-B303-4C05614E62AB}"/>
          </ac:spMkLst>
        </pc:spChg>
        <pc:spChg chg="add del">
          <ac:chgData name="Sydney Solomon" userId="849c4d9f8cc8905f" providerId="LiveId" clId="{D3AAD846-1439-4253-9441-86CE856A3943}" dt="2021-09-02T23:39:05.747" v="2791" actId="26606"/>
          <ac:spMkLst>
            <pc:docMk/>
            <pc:sldMk cId="2773059823" sldId="297"/>
            <ac:spMk id="7" creationId="{62423CA5-E2E1-4789-B759-9906C1C94063}"/>
          </ac:spMkLst>
        </pc:spChg>
        <pc:spChg chg="add del">
          <ac:chgData name="Sydney Solomon" userId="849c4d9f8cc8905f" providerId="LiveId" clId="{D3AAD846-1439-4253-9441-86CE856A3943}" dt="2021-09-02T23:39:05.747" v="2791" actId="26606"/>
          <ac:spMkLst>
            <pc:docMk/>
            <pc:sldMk cId="2773059823" sldId="297"/>
            <ac:spMk id="8" creationId="{73772B81-181F-48B7-8826-4D9686D15DF5}"/>
          </ac:spMkLst>
        </pc:spChg>
        <pc:spChg chg="add del">
          <ac:chgData name="Sydney Solomon" userId="849c4d9f8cc8905f" providerId="LiveId" clId="{D3AAD846-1439-4253-9441-86CE856A3943}" dt="2021-09-02T23:38:53.404" v="2779" actId="26606"/>
          <ac:spMkLst>
            <pc:docMk/>
            <pc:sldMk cId="2773059823" sldId="297"/>
            <ac:spMk id="9" creationId="{9F4444CE-BC8D-4D61-B303-4C05614E62AB}"/>
          </ac:spMkLst>
        </pc:spChg>
        <pc:spChg chg="add del">
          <ac:chgData name="Sydney Solomon" userId="849c4d9f8cc8905f" providerId="LiveId" clId="{D3AAD846-1439-4253-9441-86CE856A3943}" dt="2021-09-02T23:39:05.747" v="2791" actId="26606"/>
          <ac:spMkLst>
            <pc:docMk/>
            <pc:sldMk cId="2773059823" sldId="297"/>
            <ac:spMk id="10" creationId="{B2205F6E-03C6-4E92-877C-E2482F6599AA}"/>
          </ac:spMkLst>
        </pc:spChg>
        <pc:spChg chg="add del">
          <ac:chgData name="Sydney Solomon" userId="849c4d9f8cc8905f" providerId="LiveId" clId="{D3AAD846-1439-4253-9441-86CE856A3943}" dt="2021-09-02T23:38:53.404" v="2779" actId="26606"/>
          <ac:spMkLst>
            <pc:docMk/>
            <pc:sldMk cId="2773059823" sldId="297"/>
            <ac:spMk id="11" creationId="{62423CA5-E2E1-4789-B759-9906C1C94063}"/>
          </ac:spMkLst>
        </pc:spChg>
        <pc:spChg chg="add del">
          <ac:chgData name="Sydney Solomon" userId="849c4d9f8cc8905f" providerId="LiveId" clId="{D3AAD846-1439-4253-9441-86CE856A3943}" dt="2021-09-02T23:40:20.525" v="2872" actId="26606"/>
          <ac:spMkLst>
            <pc:docMk/>
            <pc:sldMk cId="2773059823" sldId="297"/>
            <ac:spMk id="12" creationId="{A65AC7D1-EAA9-48F5-B509-60A7F50BF703}"/>
          </ac:spMkLst>
        </pc:spChg>
        <pc:spChg chg="add del">
          <ac:chgData name="Sydney Solomon" userId="849c4d9f8cc8905f" providerId="LiveId" clId="{D3AAD846-1439-4253-9441-86CE856A3943}" dt="2021-09-02T23:38:53.404" v="2779" actId="26606"/>
          <ac:spMkLst>
            <pc:docMk/>
            <pc:sldMk cId="2773059823" sldId="297"/>
            <ac:spMk id="13" creationId="{73772B81-181F-48B7-8826-4D9686D15DF5}"/>
          </ac:spMkLst>
        </pc:spChg>
        <pc:spChg chg="add del">
          <ac:chgData name="Sydney Solomon" userId="849c4d9f8cc8905f" providerId="LiveId" clId="{D3AAD846-1439-4253-9441-86CE856A3943}" dt="2021-09-02T23:40:20.525" v="2872" actId="26606"/>
          <ac:spMkLst>
            <pc:docMk/>
            <pc:sldMk cId="2773059823" sldId="297"/>
            <ac:spMk id="14" creationId="{D6320AF9-619A-4175-865B-5663E1AEF4C5}"/>
          </ac:spMkLst>
        </pc:spChg>
        <pc:spChg chg="add del">
          <ac:chgData name="Sydney Solomon" userId="849c4d9f8cc8905f" providerId="LiveId" clId="{D3AAD846-1439-4253-9441-86CE856A3943}" dt="2021-09-02T23:38:53.404" v="2779" actId="26606"/>
          <ac:spMkLst>
            <pc:docMk/>
            <pc:sldMk cId="2773059823" sldId="297"/>
            <ac:spMk id="15" creationId="{B2205F6E-03C6-4E92-877C-E2482F6599AA}"/>
          </ac:spMkLst>
        </pc:spChg>
        <pc:spChg chg="add del">
          <ac:chgData name="Sydney Solomon" userId="849c4d9f8cc8905f" providerId="LiveId" clId="{D3AAD846-1439-4253-9441-86CE856A3943}" dt="2021-09-02T23:38:55.854" v="2781" actId="26606"/>
          <ac:spMkLst>
            <pc:docMk/>
            <pc:sldMk cId="2773059823" sldId="297"/>
            <ac:spMk id="17" creationId="{7E018740-5C2B-4A41-AC1A-7E68D1EC1954}"/>
          </ac:spMkLst>
        </pc:spChg>
        <pc:spChg chg="add del">
          <ac:chgData name="Sydney Solomon" userId="849c4d9f8cc8905f" providerId="LiveId" clId="{D3AAD846-1439-4253-9441-86CE856A3943}" dt="2021-09-02T23:38:55.854" v="2781" actId="26606"/>
          <ac:spMkLst>
            <pc:docMk/>
            <pc:sldMk cId="2773059823" sldId="297"/>
            <ac:spMk id="18" creationId="{A65AC7D1-EAA9-48F5-B509-60A7F50BF703}"/>
          </ac:spMkLst>
        </pc:spChg>
        <pc:spChg chg="add del">
          <ac:chgData name="Sydney Solomon" userId="849c4d9f8cc8905f" providerId="LiveId" clId="{D3AAD846-1439-4253-9441-86CE856A3943}" dt="2021-09-02T23:38:55.854" v="2781" actId="26606"/>
          <ac:spMkLst>
            <pc:docMk/>
            <pc:sldMk cId="2773059823" sldId="297"/>
            <ac:spMk id="19" creationId="{166F75A4-C475-4941-8EE2-B80A06A2C1BB}"/>
          </ac:spMkLst>
        </pc:spChg>
        <pc:spChg chg="add del">
          <ac:chgData name="Sydney Solomon" userId="849c4d9f8cc8905f" providerId="LiveId" clId="{D3AAD846-1439-4253-9441-86CE856A3943}" dt="2021-09-02T23:38:55.854" v="2781" actId="26606"/>
          <ac:spMkLst>
            <pc:docMk/>
            <pc:sldMk cId="2773059823" sldId="297"/>
            <ac:spMk id="20" creationId="{D6320AF9-619A-4175-865B-5663E1AEF4C5}"/>
          </ac:spMkLst>
        </pc:spChg>
        <pc:spChg chg="add del">
          <ac:chgData name="Sydney Solomon" userId="849c4d9f8cc8905f" providerId="LiveId" clId="{D3AAD846-1439-4253-9441-86CE856A3943}" dt="2021-09-02T23:38:55.854" v="2781" actId="26606"/>
          <ac:spMkLst>
            <pc:docMk/>
            <pc:sldMk cId="2773059823" sldId="297"/>
            <ac:spMk id="21" creationId="{A032553A-72E8-4B0D-8405-FF9771C9AF05}"/>
          </ac:spMkLst>
        </pc:spChg>
        <pc:spChg chg="add del">
          <ac:chgData name="Sydney Solomon" userId="849c4d9f8cc8905f" providerId="LiveId" clId="{D3AAD846-1439-4253-9441-86CE856A3943}" dt="2021-09-02T23:38:55.854" v="2781" actId="26606"/>
          <ac:spMkLst>
            <pc:docMk/>
            <pc:sldMk cId="2773059823" sldId="297"/>
            <ac:spMk id="23" creationId="{765800AC-C3B9-498E-87BC-29FAE4C76B21}"/>
          </ac:spMkLst>
        </pc:spChg>
        <pc:spChg chg="add del">
          <ac:chgData name="Sydney Solomon" userId="849c4d9f8cc8905f" providerId="LiveId" clId="{D3AAD846-1439-4253-9441-86CE856A3943}" dt="2021-09-02T23:38:55.854" v="2781" actId="26606"/>
          <ac:spMkLst>
            <pc:docMk/>
            <pc:sldMk cId="2773059823" sldId="297"/>
            <ac:spMk id="25" creationId="{1F9D6ACB-2FF4-49F9-978A-E0D5327FC635}"/>
          </ac:spMkLst>
        </pc:spChg>
        <pc:spChg chg="add del">
          <ac:chgData name="Sydney Solomon" userId="849c4d9f8cc8905f" providerId="LiveId" clId="{D3AAD846-1439-4253-9441-86CE856A3943}" dt="2021-09-02T23:38:55.854" v="2781" actId="26606"/>
          <ac:spMkLst>
            <pc:docMk/>
            <pc:sldMk cId="2773059823" sldId="297"/>
            <ac:spMk id="27" creationId="{A5EC319D-0FEA-4B95-A3EA-01E35672C95B}"/>
          </ac:spMkLst>
        </pc:spChg>
        <pc:spChg chg="add del">
          <ac:chgData name="Sydney Solomon" userId="849c4d9f8cc8905f" providerId="LiveId" clId="{D3AAD846-1439-4253-9441-86CE856A3943}" dt="2021-09-02T23:40:20.525" v="2872" actId="26606"/>
          <ac:spMkLst>
            <pc:docMk/>
            <pc:sldMk cId="2773059823" sldId="297"/>
            <ac:spMk id="28" creationId="{7E018740-5C2B-4A41-AC1A-7E68D1EC1954}"/>
          </ac:spMkLst>
        </pc:spChg>
        <pc:spChg chg="add del">
          <ac:chgData name="Sydney Solomon" userId="849c4d9f8cc8905f" providerId="LiveId" clId="{D3AAD846-1439-4253-9441-86CE856A3943}" dt="2021-09-02T23:40:20.525" v="2872" actId="26606"/>
          <ac:spMkLst>
            <pc:docMk/>
            <pc:sldMk cId="2773059823" sldId="297"/>
            <ac:spMk id="29" creationId="{166F75A4-C475-4941-8EE2-B80A06A2C1BB}"/>
          </ac:spMkLst>
        </pc:spChg>
        <pc:spChg chg="add del">
          <ac:chgData name="Sydney Solomon" userId="849c4d9f8cc8905f" providerId="LiveId" clId="{D3AAD846-1439-4253-9441-86CE856A3943}" dt="2021-09-02T23:40:20.525" v="2872" actId="26606"/>
          <ac:spMkLst>
            <pc:docMk/>
            <pc:sldMk cId="2773059823" sldId="297"/>
            <ac:spMk id="30" creationId="{A032553A-72E8-4B0D-8405-FF9771C9AF05}"/>
          </ac:spMkLst>
        </pc:spChg>
        <pc:spChg chg="add del">
          <ac:chgData name="Sydney Solomon" userId="849c4d9f8cc8905f" providerId="LiveId" clId="{D3AAD846-1439-4253-9441-86CE856A3943}" dt="2021-09-02T23:40:20.525" v="2872" actId="26606"/>
          <ac:spMkLst>
            <pc:docMk/>
            <pc:sldMk cId="2773059823" sldId="297"/>
            <ac:spMk id="31" creationId="{765800AC-C3B9-498E-87BC-29FAE4C76B21}"/>
          </ac:spMkLst>
        </pc:spChg>
        <pc:spChg chg="add del">
          <ac:chgData name="Sydney Solomon" userId="849c4d9f8cc8905f" providerId="LiveId" clId="{D3AAD846-1439-4253-9441-86CE856A3943}" dt="2021-09-02T23:40:20.525" v="2872" actId="26606"/>
          <ac:spMkLst>
            <pc:docMk/>
            <pc:sldMk cId="2773059823" sldId="297"/>
            <ac:spMk id="32" creationId="{1F9D6ACB-2FF4-49F9-978A-E0D5327FC635}"/>
          </ac:spMkLst>
        </pc:spChg>
        <pc:spChg chg="add del">
          <ac:chgData name="Sydney Solomon" userId="849c4d9f8cc8905f" providerId="LiveId" clId="{D3AAD846-1439-4253-9441-86CE856A3943}" dt="2021-09-02T23:40:20.525" v="2872" actId="26606"/>
          <ac:spMkLst>
            <pc:docMk/>
            <pc:sldMk cId="2773059823" sldId="297"/>
            <ac:spMk id="33" creationId="{A5EC319D-0FEA-4B95-A3EA-01E35672C95B}"/>
          </ac:spMkLst>
        </pc:spChg>
        <pc:spChg chg="add del">
          <ac:chgData name="Sydney Solomon" userId="849c4d9f8cc8905f" providerId="LiveId" clId="{D3AAD846-1439-4253-9441-86CE856A3943}" dt="2021-09-02T23:40:33.766" v="2880" actId="26606"/>
          <ac:spMkLst>
            <pc:docMk/>
            <pc:sldMk cId="2773059823" sldId="297"/>
            <ac:spMk id="34" creationId="{A65AC7D1-EAA9-48F5-B509-60A7F50BF703}"/>
          </ac:spMkLst>
        </pc:spChg>
        <pc:spChg chg="add del">
          <ac:chgData name="Sydney Solomon" userId="849c4d9f8cc8905f" providerId="LiveId" clId="{D3AAD846-1439-4253-9441-86CE856A3943}" dt="2021-09-02T23:40:33.766" v="2880" actId="26606"/>
          <ac:spMkLst>
            <pc:docMk/>
            <pc:sldMk cId="2773059823" sldId="297"/>
            <ac:spMk id="35" creationId="{D6320AF9-619A-4175-865B-5663E1AEF4C5}"/>
          </ac:spMkLst>
        </pc:spChg>
        <pc:spChg chg="add del">
          <ac:chgData name="Sydney Solomon" userId="849c4d9f8cc8905f" providerId="LiveId" clId="{D3AAD846-1439-4253-9441-86CE856A3943}" dt="2021-09-02T23:40:33.766" v="2880" actId="26606"/>
          <ac:spMkLst>
            <pc:docMk/>
            <pc:sldMk cId="2773059823" sldId="297"/>
            <ac:spMk id="38" creationId="{7E018740-5C2B-4A41-AC1A-7E68D1EC1954}"/>
          </ac:spMkLst>
        </pc:spChg>
        <pc:spChg chg="add del">
          <ac:chgData name="Sydney Solomon" userId="849c4d9f8cc8905f" providerId="LiveId" clId="{D3AAD846-1439-4253-9441-86CE856A3943}" dt="2021-09-02T23:40:33.766" v="2880" actId="26606"/>
          <ac:spMkLst>
            <pc:docMk/>
            <pc:sldMk cId="2773059823" sldId="297"/>
            <ac:spMk id="39" creationId="{166F75A4-C475-4941-8EE2-B80A06A2C1BB}"/>
          </ac:spMkLst>
        </pc:spChg>
        <pc:spChg chg="add del">
          <ac:chgData name="Sydney Solomon" userId="849c4d9f8cc8905f" providerId="LiveId" clId="{D3AAD846-1439-4253-9441-86CE856A3943}" dt="2021-09-02T23:40:33.766" v="2880" actId="26606"/>
          <ac:spMkLst>
            <pc:docMk/>
            <pc:sldMk cId="2773059823" sldId="297"/>
            <ac:spMk id="40" creationId="{A032553A-72E8-4B0D-8405-FF9771C9AF05}"/>
          </ac:spMkLst>
        </pc:spChg>
        <pc:spChg chg="add del">
          <ac:chgData name="Sydney Solomon" userId="849c4d9f8cc8905f" providerId="LiveId" clId="{D3AAD846-1439-4253-9441-86CE856A3943}" dt="2021-09-02T23:40:33.766" v="2880" actId="26606"/>
          <ac:spMkLst>
            <pc:docMk/>
            <pc:sldMk cId="2773059823" sldId="297"/>
            <ac:spMk id="41" creationId="{765800AC-C3B9-498E-87BC-29FAE4C76B21}"/>
          </ac:spMkLst>
        </pc:spChg>
        <pc:spChg chg="add del">
          <ac:chgData name="Sydney Solomon" userId="849c4d9f8cc8905f" providerId="LiveId" clId="{D3AAD846-1439-4253-9441-86CE856A3943}" dt="2021-09-02T23:40:33.766" v="2880" actId="26606"/>
          <ac:spMkLst>
            <pc:docMk/>
            <pc:sldMk cId="2773059823" sldId="297"/>
            <ac:spMk id="42" creationId="{1F9D6ACB-2FF4-49F9-978A-E0D5327FC635}"/>
          </ac:spMkLst>
        </pc:spChg>
        <pc:spChg chg="add del">
          <ac:chgData name="Sydney Solomon" userId="849c4d9f8cc8905f" providerId="LiveId" clId="{D3AAD846-1439-4253-9441-86CE856A3943}" dt="2021-09-02T23:40:33.766" v="2880" actId="26606"/>
          <ac:spMkLst>
            <pc:docMk/>
            <pc:sldMk cId="2773059823" sldId="297"/>
            <ac:spMk id="43" creationId="{A5EC319D-0FEA-4B95-A3EA-01E35672C95B}"/>
          </ac:spMkLst>
        </pc:spChg>
        <pc:picChg chg="mod">
          <ac:chgData name="Sydney Solomon" userId="849c4d9f8cc8905f" providerId="LiveId" clId="{D3AAD846-1439-4253-9441-86CE856A3943}" dt="2021-09-02T23:40:40.805" v="2884" actId="26606"/>
          <ac:picMkLst>
            <pc:docMk/>
            <pc:sldMk cId="2773059823" sldId="297"/>
            <ac:picMk id="4" creationId="{183D78DA-BA26-4128-9C90-8ABEF9AD9296}"/>
          </ac:picMkLst>
        </pc:picChg>
        <pc:cxnChg chg="add del">
          <ac:chgData name="Sydney Solomon" userId="849c4d9f8cc8905f" providerId="LiveId" clId="{D3AAD846-1439-4253-9441-86CE856A3943}" dt="2021-09-02T23:40:20.525" v="2872" actId="26606"/>
          <ac:cxnSpMkLst>
            <pc:docMk/>
            <pc:sldMk cId="2773059823" sldId="297"/>
            <ac:cxnSpMk id="16" creationId="{063B6EC6-D752-4EE7-908B-F8F19E8C7FEA}"/>
          </ac:cxnSpMkLst>
        </pc:cxnChg>
        <pc:cxnChg chg="add del">
          <ac:chgData name="Sydney Solomon" userId="849c4d9f8cc8905f" providerId="LiveId" clId="{D3AAD846-1439-4253-9441-86CE856A3943}" dt="2021-09-02T23:38:55.854" v="2781" actId="26606"/>
          <ac:cxnSpMkLst>
            <pc:docMk/>
            <pc:sldMk cId="2773059823" sldId="297"/>
            <ac:cxnSpMk id="22" creationId="{063B6EC6-D752-4EE7-908B-F8F19E8C7FEA}"/>
          </ac:cxnSpMkLst>
        </pc:cxnChg>
        <pc:cxnChg chg="add del">
          <ac:chgData name="Sydney Solomon" userId="849c4d9f8cc8905f" providerId="LiveId" clId="{D3AAD846-1439-4253-9441-86CE856A3943}" dt="2021-09-02T23:38:55.854" v="2781" actId="26606"/>
          <ac:cxnSpMkLst>
            <pc:docMk/>
            <pc:sldMk cId="2773059823" sldId="297"/>
            <ac:cxnSpMk id="24" creationId="{EFECD4E8-AD3E-4228-82A2-9461958EA94D}"/>
          </ac:cxnSpMkLst>
        </pc:cxnChg>
        <pc:cxnChg chg="add del">
          <ac:chgData name="Sydney Solomon" userId="849c4d9f8cc8905f" providerId="LiveId" clId="{D3AAD846-1439-4253-9441-86CE856A3943}" dt="2021-09-02T23:40:20.525" v="2872" actId="26606"/>
          <ac:cxnSpMkLst>
            <pc:docMk/>
            <pc:sldMk cId="2773059823" sldId="297"/>
            <ac:cxnSpMk id="26" creationId="{EFECD4E8-AD3E-4228-82A2-9461958EA94D}"/>
          </ac:cxnSpMkLst>
        </pc:cxnChg>
        <pc:cxnChg chg="add del">
          <ac:chgData name="Sydney Solomon" userId="849c4d9f8cc8905f" providerId="LiveId" clId="{D3AAD846-1439-4253-9441-86CE856A3943}" dt="2021-09-02T23:40:33.766" v="2880" actId="26606"/>
          <ac:cxnSpMkLst>
            <pc:docMk/>
            <pc:sldMk cId="2773059823" sldId="297"/>
            <ac:cxnSpMk id="36" creationId="{063B6EC6-D752-4EE7-908B-F8F19E8C7FEA}"/>
          </ac:cxnSpMkLst>
        </pc:cxnChg>
        <pc:cxnChg chg="add del">
          <ac:chgData name="Sydney Solomon" userId="849c4d9f8cc8905f" providerId="LiveId" clId="{D3AAD846-1439-4253-9441-86CE856A3943}" dt="2021-09-02T23:40:33.766" v="2880" actId="26606"/>
          <ac:cxnSpMkLst>
            <pc:docMk/>
            <pc:sldMk cId="2773059823" sldId="297"/>
            <ac:cxnSpMk id="37" creationId="{EFECD4E8-AD3E-4228-82A2-9461958EA94D}"/>
          </ac:cxnSpMkLst>
        </pc:cxnChg>
      </pc:sldChg>
      <pc:sldChg chg="addSp delSp modSp mod setBg setClrOvrMap addCm delCm modCm">
        <pc:chgData name="Sydney Solomon" userId="849c4d9f8cc8905f" providerId="LiveId" clId="{D3AAD846-1439-4253-9441-86CE856A3943}" dt="2021-09-02T23:42:19.791" v="3024" actId="20577"/>
        <pc:sldMkLst>
          <pc:docMk/>
          <pc:sldMk cId="2750395531" sldId="298"/>
        </pc:sldMkLst>
        <pc:spChg chg="mod">
          <ac:chgData name="Sydney Solomon" userId="849c4d9f8cc8905f" providerId="LiveId" clId="{D3AAD846-1439-4253-9441-86CE856A3943}" dt="2021-09-02T23:41:12.211" v="2893" actId="26606"/>
          <ac:spMkLst>
            <pc:docMk/>
            <pc:sldMk cId="2750395531" sldId="298"/>
            <ac:spMk id="2" creationId="{73062C19-4235-4C20-B1A4-4E34CD9B5509}"/>
          </ac:spMkLst>
        </pc:spChg>
        <pc:spChg chg="add del mod">
          <ac:chgData name="Sydney Solomon" userId="849c4d9f8cc8905f" providerId="LiveId" clId="{D3AAD846-1439-4253-9441-86CE856A3943}" dt="2021-09-02T23:41:12.211" v="2893" actId="26606"/>
          <ac:spMkLst>
            <pc:docMk/>
            <pc:sldMk cId="2750395531" sldId="298"/>
            <ac:spMk id="4" creationId="{3F0276F5-D42E-4142-9EAA-7451CDCAF74E}"/>
          </ac:spMkLst>
        </pc:spChg>
        <pc:spChg chg="add del">
          <ac:chgData name="Sydney Solomon" userId="849c4d9f8cc8905f" providerId="LiveId" clId="{D3AAD846-1439-4253-9441-86CE856A3943}" dt="2021-09-02T23:40:59.692" v="2886" actId="26606"/>
          <ac:spMkLst>
            <pc:docMk/>
            <pc:sldMk cId="2750395531" sldId="298"/>
            <ac:spMk id="9" creationId="{603AE127-802C-459A-A612-DB85B67F0DC0}"/>
          </ac:spMkLst>
        </pc:spChg>
        <pc:spChg chg="add del">
          <ac:chgData name="Sydney Solomon" userId="849c4d9f8cc8905f" providerId="LiveId" clId="{D3AAD846-1439-4253-9441-86CE856A3943}" dt="2021-09-02T23:41:05.237" v="2888" actId="26606"/>
          <ac:spMkLst>
            <pc:docMk/>
            <pc:sldMk cId="2750395531" sldId="298"/>
            <ac:spMk id="10" creationId="{9F4444CE-BC8D-4D61-B303-4C05614E62AB}"/>
          </ac:spMkLst>
        </pc:spChg>
        <pc:spChg chg="add del">
          <ac:chgData name="Sydney Solomon" userId="849c4d9f8cc8905f" providerId="LiveId" clId="{D3AAD846-1439-4253-9441-86CE856A3943}" dt="2021-09-02T23:40:59.692" v="2886" actId="26606"/>
          <ac:spMkLst>
            <pc:docMk/>
            <pc:sldMk cId="2750395531" sldId="298"/>
            <ac:spMk id="11" creationId="{9323D83D-50D6-4040-A58B-FCEA340F886A}"/>
          </ac:spMkLst>
        </pc:spChg>
        <pc:spChg chg="add del">
          <ac:chgData name="Sydney Solomon" userId="849c4d9f8cc8905f" providerId="LiveId" clId="{D3AAD846-1439-4253-9441-86CE856A3943}" dt="2021-09-02T23:41:05.237" v="2888" actId="26606"/>
          <ac:spMkLst>
            <pc:docMk/>
            <pc:sldMk cId="2750395531" sldId="298"/>
            <ac:spMk id="12" creationId="{73772B81-181F-48B7-8826-4D9686D15DF5}"/>
          </ac:spMkLst>
        </pc:spChg>
        <pc:spChg chg="add del">
          <ac:chgData name="Sydney Solomon" userId="849c4d9f8cc8905f" providerId="LiveId" clId="{D3AAD846-1439-4253-9441-86CE856A3943}" dt="2021-09-02T23:41:05.237" v="2888" actId="26606"/>
          <ac:spMkLst>
            <pc:docMk/>
            <pc:sldMk cId="2750395531" sldId="298"/>
            <ac:spMk id="14" creationId="{B2205F6E-03C6-4E92-877C-E2482F6599AA}"/>
          </ac:spMkLst>
        </pc:spChg>
        <pc:spChg chg="add del">
          <ac:chgData name="Sydney Solomon" userId="849c4d9f8cc8905f" providerId="LiveId" clId="{D3AAD846-1439-4253-9441-86CE856A3943}" dt="2021-09-02T23:40:59.692" v="2886" actId="26606"/>
          <ac:spMkLst>
            <pc:docMk/>
            <pc:sldMk cId="2750395531" sldId="298"/>
            <ac:spMk id="15" creationId="{F10FD715-4DCE-4779-B634-EC78315EA213}"/>
          </ac:spMkLst>
        </pc:spChg>
        <pc:spChg chg="add del">
          <ac:chgData name="Sydney Solomon" userId="849c4d9f8cc8905f" providerId="LiveId" clId="{D3AAD846-1439-4253-9441-86CE856A3943}" dt="2021-09-02T23:41:09.295" v="2890" actId="26606"/>
          <ac:spMkLst>
            <pc:docMk/>
            <pc:sldMk cId="2750395531" sldId="298"/>
            <ac:spMk id="16" creationId="{3F0276F5-D42E-4142-9EAA-7451CDCAF74E}"/>
          </ac:spMkLst>
        </pc:spChg>
        <pc:spChg chg="add del">
          <ac:chgData name="Sydney Solomon" userId="849c4d9f8cc8905f" providerId="LiveId" clId="{D3AAD846-1439-4253-9441-86CE856A3943}" dt="2021-09-02T23:41:09.295" v="2890" actId="26606"/>
          <ac:spMkLst>
            <pc:docMk/>
            <pc:sldMk cId="2750395531" sldId="298"/>
            <ac:spMk id="18" creationId="{3BCB5F6A-9EB0-40B0-9D13-3023E9A20508}"/>
          </ac:spMkLst>
        </pc:spChg>
        <pc:spChg chg="add del">
          <ac:chgData name="Sydney Solomon" userId="849c4d9f8cc8905f" providerId="LiveId" clId="{D3AAD846-1439-4253-9441-86CE856A3943}" dt="2021-09-02T23:41:12.195" v="2892" actId="26606"/>
          <ac:spMkLst>
            <pc:docMk/>
            <pc:sldMk cId="2750395531" sldId="298"/>
            <ac:spMk id="19" creationId="{166F75A4-C475-4941-8EE2-B80A06A2C1BB}"/>
          </ac:spMkLst>
        </pc:spChg>
        <pc:spChg chg="add del">
          <ac:chgData name="Sydney Solomon" userId="849c4d9f8cc8905f" providerId="LiveId" clId="{D3AAD846-1439-4253-9441-86CE856A3943}" dt="2021-09-02T23:41:12.195" v="2892" actId="26606"/>
          <ac:spMkLst>
            <pc:docMk/>
            <pc:sldMk cId="2750395531" sldId="298"/>
            <ac:spMk id="20" creationId="{A65AC7D1-EAA9-48F5-B509-60A7F50BF703}"/>
          </ac:spMkLst>
        </pc:spChg>
        <pc:spChg chg="add del">
          <ac:chgData name="Sydney Solomon" userId="849c4d9f8cc8905f" providerId="LiveId" clId="{D3AAD846-1439-4253-9441-86CE856A3943}" dt="2021-09-02T23:41:12.195" v="2892" actId="26606"/>
          <ac:spMkLst>
            <pc:docMk/>
            <pc:sldMk cId="2750395531" sldId="298"/>
            <ac:spMk id="21" creationId="{A032553A-72E8-4B0D-8405-FF9771C9AF05}"/>
          </ac:spMkLst>
        </pc:spChg>
        <pc:spChg chg="add del">
          <ac:chgData name="Sydney Solomon" userId="849c4d9f8cc8905f" providerId="LiveId" clId="{D3AAD846-1439-4253-9441-86CE856A3943}" dt="2021-09-02T23:41:12.195" v="2892" actId="26606"/>
          <ac:spMkLst>
            <pc:docMk/>
            <pc:sldMk cId="2750395531" sldId="298"/>
            <ac:spMk id="22" creationId="{D6320AF9-619A-4175-865B-5663E1AEF4C5}"/>
          </ac:spMkLst>
        </pc:spChg>
        <pc:spChg chg="add del">
          <ac:chgData name="Sydney Solomon" userId="849c4d9f8cc8905f" providerId="LiveId" clId="{D3AAD846-1439-4253-9441-86CE856A3943}" dt="2021-09-02T23:41:12.195" v="2892" actId="26606"/>
          <ac:spMkLst>
            <pc:docMk/>
            <pc:sldMk cId="2750395531" sldId="298"/>
            <ac:spMk id="23" creationId="{765800AC-C3B9-498E-87BC-29FAE4C76B21}"/>
          </ac:spMkLst>
        </pc:spChg>
        <pc:spChg chg="add del">
          <ac:chgData name="Sydney Solomon" userId="849c4d9f8cc8905f" providerId="LiveId" clId="{D3AAD846-1439-4253-9441-86CE856A3943}" dt="2021-09-02T23:41:12.195" v="2892" actId="26606"/>
          <ac:spMkLst>
            <pc:docMk/>
            <pc:sldMk cId="2750395531" sldId="298"/>
            <ac:spMk id="25" creationId="{1F9D6ACB-2FF4-49F9-978A-E0D5327FC635}"/>
          </ac:spMkLst>
        </pc:spChg>
        <pc:spChg chg="add del">
          <ac:chgData name="Sydney Solomon" userId="849c4d9f8cc8905f" providerId="LiveId" clId="{D3AAD846-1439-4253-9441-86CE856A3943}" dt="2021-09-02T23:41:12.195" v="2892" actId="26606"/>
          <ac:spMkLst>
            <pc:docMk/>
            <pc:sldMk cId="2750395531" sldId="298"/>
            <ac:spMk id="27" creationId="{142BFA2A-77A0-4F60-A32A-685681C84889}"/>
          </ac:spMkLst>
        </pc:spChg>
        <pc:spChg chg="add del">
          <ac:chgData name="Sydney Solomon" userId="849c4d9f8cc8905f" providerId="LiveId" clId="{D3AAD846-1439-4253-9441-86CE856A3943}" dt="2021-09-02T23:41:12.195" v="2892" actId="26606"/>
          <ac:spMkLst>
            <pc:docMk/>
            <pc:sldMk cId="2750395531" sldId="298"/>
            <ac:spMk id="28" creationId="{7E018740-5C2B-4A41-AC1A-7E68D1EC1954}"/>
          </ac:spMkLst>
        </pc:spChg>
        <pc:spChg chg="add del">
          <ac:chgData name="Sydney Solomon" userId="849c4d9f8cc8905f" providerId="LiveId" clId="{D3AAD846-1439-4253-9441-86CE856A3943}" dt="2021-09-02T23:41:12.195" v="2892" actId="26606"/>
          <ac:spMkLst>
            <pc:docMk/>
            <pc:sldMk cId="2750395531" sldId="298"/>
            <ac:spMk id="29" creationId="{3F0276F5-D42E-4142-9EAA-7451CDCAF74E}"/>
          </ac:spMkLst>
        </pc:spChg>
        <pc:spChg chg="add">
          <ac:chgData name="Sydney Solomon" userId="849c4d9f8cc8905f" providerId="LiveId" clId="{D3AAD846-1439-4253-9441-86CE856A3943}" dt="2021-09-02T23:41:12.211" v="2893" actId="26606"/>
          <ac:spMkLst>
            <pc:docMk/>
            <pc:sldMk cId="2750395531" sldId="298"/>
            <ac:spMk id="31" creationId="{603AE127-802C-459A-A612-DB85B67F0DC0}"/>
          </ac:spMkLst>
        </pc:spChg>
        <pc:spChg chg="add">
          <ac:chgData name="Sydney Solomon" userId="849c4d9f8cc8905f" providerId="LiveId" clId="{D3AAD846-1439-4253-9441-86CE856A3943}" dt="2021-09-02T23:41:12.211" v="2893" actId="26606"/>
          <ac:spMkLst>
            <pc:docMk/>
            <pc:sldMk cId="2750395531" sldId="298"/>
            <ac:spMk id="32" creationId="{9323D83D-50D6-4040-A58B-FCEA340F886A}"/>
          </ac:spMkLst>
        </pc:spChg>
        <pc:spChg chg="add mod">
          <ac:chgData name="Sydney Solomon" userId="849c4d9f8cc8905f" providerId="LiveId" clId="{D3AAD846-1439-4253-9441-86CE856A3943}" dt="2021-09-02T23:42:19.791" v="3024" actId="20577"/>
          <ac:spMkLst>
            <pc:docMk/>
            <pc:sldMk cId="2750395531" sldId="298"/>
            <ac:spMk id="34" creationId="{3F0276F5-D42E-4142-9EAA-7451CDCAF74E}"/>
          </ac:spMkLst>
        </pc:spChg>
        <pc:spChg chg="add">
          <ac:chgData name="Sydney Solomon" userId="849c4d9f8cc8905f" providerId="LiveId" clId="{D3AAD846-1439-4253-9441-86CE856A3943}" dt="2021-09-02T23:41:12.211" v="2893" actId="26606"/>
          <ac:spMkLst>
            <pc:docMk/>
            <pc:sldMk cId="2750395531" sldId="298"/>
            <ac:spMk id="35" creationId="{F10FD715-4DCE-4779-B634-EC78315EA213}"/>
          </ac:spMkLst>
        </pc:spChg>
        <pc:graphicFrameChg chg="add del">
          <ac:chgData name="Sydney Solomon" userId="849c4d9f8cc8905f" providerId="LiveId" clId="{D3AAD846-1439-4253-9441-86CE856A3943}" dt="2021-09-02T23:41:05.237" v="2888" actId="26606"/>
          <ac:graphicFrameMkLst>
            <pc:docMk/>
            <pc:sldMk cId="2750395531" sldId="298"/>
            <ac:graphicFrameMk id="6" creationId="{C1F0CE80-183A-4F9F-8093-DB0561132067}"/>
          </ac:graphicFrameMkLst>
        </pc:graphicFrameChg>
        <pc:picChg chg="add del">
          <ac:chgData name="Sydney Solomon" userId="849c4d9f8cc8905f" providerId="LiveId" clId="{D3AAD846-1439-4253-9441-86CE856A3943}" dt="2021-09-02T23:41:09.295" v="2890" actId="26606"/>
          <ac:picMkLst>
            <pc:docMk/>
            <pc:sldMk cId="2750395531" sldId="298"/>
            <ac:picMk id="17" creationId="{C756048E-2FC7-4D73-A82E-58EBE9A8A648}"/>
          </ac:picMkLst>
        </pc:picChg>
        <pc:cxnChg chg="add del">
          <ac:chgData name="Sydney Solomon" userId="849c4d9f8cc8905f" providerId="LiveId" clId="{D3AAD846-1439-4253-9441-86CE856A3943}" dt="2021-09-02T23:40:59.692" v="2886" actId="26606"/>
          <ac:cxnSpMkLst>
            <pc:docMk/>
            <pc:sldMk cId="2750395531" sldId="298"/>
            <ac:cxnSpMk id="13" creationId="{1A1FE6BB-DFB2-4080-9B5E-076EF5DDE67B}"/>
          </ac:cxnSpMkLst>
        </pc:cxnChg>
        <pc:cxnChg chg="add del">
          <ac:chgData name="Sydney Solomon" userId="849c4d9f8cc8905f" providerId="LiveId" clId="{D3AAD846-1439-4253-9441-86CE856A3943}" dt="2021-09-02T23:41:12.195" v="2892" actId="26606"/>
          <ac:cxnSpMkLst>
            <pc:docMk/>
            <pc:sldMk cId="2750395531" sldId="298"/>
            <ac:cxnSpMk id="24" creationId="{063B6EC6-D752-4EE7-908B-F8F19E8C7FEA}"/>
          </ac:cxnSpMkLst>
        </pc:cxnChg>
        <pc:cxnChg chg="add del">
          <ac:chgData name="Sydney Solomon" userId="849c4d9f8cc8905f" providerId="LiveId" clId="{D3AAD846-1439-4253-9441-86CE856A3943}" dt="2021-09-02T23:41:12.195" v="2892" actId="26606"/>
          <ac:cxnSpMkLst>
            <pc:docMk/>
            <pc:sldMk cId="2750395531" sldId="298"/>
            <ac:cxnSpMk id="26" creationId="{EFECD4E8-AD3E-4228-82A2-9461958EA94D}"/>
          </ac:cxnSpMkLst>
        </pc:cxnChg>
        <pc:cxnChg chg="add">
          <ac:chgData name="Sydney Solomon" userId="849c4d9f8cc8905f" providerId="LiveId" clId="{D3AAD846-1439-4253-9441-86CE856A3943}" dt="2021-09-02T23:41:12.211" v="2893" actId="26606"/>
          <ac:cxnSpMkLst>
            <pc:docMk/>
            <pc:sldMk cId="2750395531" sldId="298"/>
            <ac:cxnSpMk id="33" creationId="{1A1FE6BB-DFB2-4080-9B5E-076EF5DDE67B}"/>
          </ac:cxnSpMkLst>
        </pc:cxnChg>
      </pc:sldChg>
      <pc:sldChg chg="addSp delSp modSp mod setBg">
        <pc:chgData name="Sydney Solomon" userId="849c4d9f8cc8905f" providerId="LiveId" clId="{D3AAD846-1439-4253-9441-86CE856A3943}" dt="2021-09-02T23:50:14.061" v="3746" actId="5793"/>
        <pc:sldMkLst>
          <pc:docMk/>
          <pc:sldMk cId="2947428196" sldId="299"/>
        </pc:sldMkLst>
        <pc:spChg chg="mod">
          <ac:chgData name="Sydney Solomon" userId="849c4d9f8cc8905f" providerId="LiveId" clId="{D3AAD846-1439-4253-9441-86CE856A3943}" dt="2021-09-02T23:38:14.828" v="2775" actId="20577"/>
          <ac:spMkLst>
            <pc:docMk/>
            <pc:sldMk cId="2947428196" sldId="299"/>
            <ac:spMk id="2" creationId="{721C9785-8877-4B69-A165-02E7E4D072AA}"/>
          </ac:spMkLst>
        </pc:spChg>
        <pc:spChg chg="mod">
          <ac:chgData name="Sydney Solomon" userId="849c4d9f8cc8905f" providerId="LiveId" clId="{D3AAD846-1439-4253-9441-86CE856A3943}" dt="2021-09-02T23:50:14.061" v="3746" actId="5793"/>
          <ac:spMkLst>
            <pc:docMk/>
            <pc:sldMk cId="2947428196" sldId="299"/>
            <ac:spMk id="3" creationId="{34B12F7D-93EC-4748-B27F-5E8B4D38FE1A}"/>
          </ac:spMkLst>
        </pc:spChg>
        <pc:spChg chg="add">
          <ac:chgData name="Sydney Solomon" userId="849c4d9f8cc8905f" providerId="LiveId" clId="{D3AAD846-1439-4253-9441-86CE856A3943}" dt="2021-09-02T23:37:57.988" v="2757" actId="26606"/>
          <ac:spMkLst>
            <pc:docMk/>
            <pc:sldMk cId="2947428196" sldId="299"/>
            <ac:spMk id="8" creationId="{603AE127-802C-459A-A612-DB85B67F0DC0}"/>
          </ac:spMkLst>
        </pc:spChg>
        <pc:spChg chg="add">
          <ac:chgData name="Sydney Solomon" userId="849c4d9f8cc8905f" providerId="LiveId" clId="{D3AAD846-1439-4253-9441-86CE856A3943}" dt="2021-09-02T23:37:57.988" v="2757" actId="26606"/>
          <ac:spMkLst>
            <pc:docMk/>
            <pc:sldMk cId="2947428196" sldId="299"/>
            <ac:spMk id="10" creationId="{9323D83D-50D6-4040-A58B-FCEA340F886A}"/>
          </ac:spMkLst>
        </pc:spChg>
        <pc:spChg chg="add">
          <ac:chgData name="Sydney Solomon" userId="849c4d9f8cc8905f" providerId="LiveId" clId="{D3AAD846-1439-4253-9441-86CE856A3943}" dt="2021-09-02T23:37:57.988" v="2757" actId="26606"/>
          <ac:spMkLst>
            <pc:docMk/>
            <pc:sldMk cId="2947428196" sldId="299"/>
            <ac:spMk id="14" creationId="{F10FD715-4DCE-4779-B634-EC78315EA213}"/>
          </ac:spMkLst>
        </pc:spChg>
        <pc:picChg chg="del">
          <ac:chgData name="Sydney Solomon" userId="849c4d9f8cc8905f" providerId="LiveId" clId="{D3AAD846-1439-4253-9441-86CE856A3943}" dt="2021-08-29T18:19:21.635" v="332" actId="478"/>
          <ac:picMkLst>
            <pc:docMk/>
            <pc:sldMk cId="2947428196" sldId="299"/>
            <ac:picMk id="4" creationId="{E8BF69C2-73AE-449D-BF9C-565F7B1EB41A}"/>
          </ac:picMkLst>
        </pc:picChg>
        <pc:picChg chg="add del">
          <ac:chgData name="Sydney Solomon" userId="849c4d9f8cc8905f" providerId="LiveId" clId="{D3AAD846-1439-4253-9441-86CE856A3943}" dt="2021-08-29T18:27:09.667" v="641" actId="478"/>
          <ac:picMkLst>
            <pc:docMk/>
            <pc:sldMk cId="2947428196" sldId="299"/>
            <ac:picMk id="5" creationId="{91CFD284-1BFA-4F7C-BA60-624A2BCC4293}"/>
          </ac:picMkLst>
        </pc:picChg>
        <pc:picChg chg="add del mod">
          <ac:chgData name="Sydney Solomon" userId="849c4d9f8cc8905f" providerId="LiveId" clId="{D3AAD846-1439-4253-9441-86CE856A3943}" dt="2021-08-29T18:29:15.574" v="698" actId="478"/>
          <ac:picMkLst>
            <pc:docMk/>
            <pc:sldMk cId="2947428196" sldId="299"/>
            <ac:picMk id="6" creationId="{51D96DA4-16FC-4146-8B9C-98512C5C2A96}"/>
          </ac:picMkLst>
        </pc:picChg>
        <pc:cxnChg chg="add">
          <ac:chgData name="Sydney Solomon" userId="849c4d9f8cc8905f" providerId="LiveId" clId="{D3AAD846-1439-4253-9441-86CE856A3943}" dt="2021-09-02T23:37:57.988" v="2757" actId="26606"/>
          <ac:cxnSpMkLst>
            <pc:docMk/>
            <pc:sldMk cId="2947428196" sldId="299"/>
            <ac:cxnSpMk id="12" creationId="{1A1FE6BB-DFB2-4080-9B5E-076EF5DDE67B}"/>
          </ac:cxnSpMkLst>
        </pc:cxnChg>
      </pc:sldChg>
      <pc:sldChg chg="del">
        <pc:chgData name="Sydney Solomon" userId="849c4d9f8cc8905f" providerId="LiveId" clId="{D3AAD846-1439-4253-9441-86CE856A3943}" dt="2021-08-29T18:25:07.915" v="636" actId="47"/>
        <pc:sldMkLst>
          <pc:docMk/>
          <pc:sldMk cId="2724625185" sldId="300"/>
        </pc:sldMkLst>
      </pc:sldChg>
      <pc:sldChg chg="del">
        <pc:chgData name="Sydney Solomon" userId="849c4d9f8cc8905f" providerId="LiveId" clId="{D3AAD846-1439-4253-9441-86CE856A3943}" dt="2021-08-29T18:25:03.519" v="634" actId="47"/>
        <pc:sldMkLst>
          <pc:docMk/>
          <pc:sldMk cId="1284356607" sldId="301"/>
        </pc:sldMkLst>
      </pc:sldChg>
      <pc:sldChg chg="addSp modSp mod setBg">
        <pc:chgData name="Sydney Solomon" userId="849c4d9f8cc8905f" providerId="LiveId" clId="{D3AAD846-1439-4253-9441-86CE856A3943}" dt="2021-09-06T16:18:56.381" v="4608" actId="207"/>
        <pc:sldMkLst>
          <pc:docMk/>
          <pc:sldMk cId="168567867" sldId="303"/>
        </pc:sldMkLst>
        <pc:spChg chg="mod">
          <ac:chgData name="Sydney Solomon" userId="849c4d9f8cc8905f" providerId="LiveId" clId="{D3AAD846-1439-4253-9441-86CE856A3943}" dt="2021-09-02T23:38:23.173" v="2776" actId="26606"/>
          <ac:spMkLst>
            <pc:docMk/>
            <pc:sldMk cId="168567867" sldId="303"/>
            <ac:spMk id="2" creationId="{DB82B623-79B7-48E7-A04A-2531CDBCF2B9}"/>
          </ac:spMkLst>
        </pc:spChg>
        <pc:spChg chg="mod">
          <ac:chgData name="Sydney Solomon" userId="849c4d9f8cc8905f" providerId="LiveId" clId="{D3AAD846-1439-4253-9441-86CE856A3943}" dt="2021-09-06T16:18:56.381" v="4608" actId="207"/>
          <ac:spMkLst>
            <pc:docMk/>
            <pc:sldMk cId="168567867" sldId="303"/>
            <ac:spMk id="3" creationId="{09BC4B04-D823-4568-8682-46EDD9F9F46A}"/>
          </ac:spMkLst>
        </pc:spChg>
        <pc:spChg chg="add">
          <ac:chgData name="Sydney Solomon" userId="849c4d9f8cc8905f" providerId="LiveId" clId="{D3AAD846-1439-4253-9441-86CE856A3943}" dt="2021-09-02T23:38:23.173" v="2776" actId="26606"/>
          <ac:spMkLst>
            <pc:docMk/>
            <pc:sldMk cId="168567867" sldId="303"/>
            <ac:spMk id="8" creationId="{603AE127-802C-459A-A612-DB85B67F0DC0}"/>
          </ac:spMkLst>
        </pc:spChg>
        <pc:spChg chg="add">
          <ac:chgData name="Sydney Solomon" userId="849c4d9f8cc8905f" providerId="LiveId" clId="{D3AAD846-1439-4253-9441-86CE856A3943}" dt="2021-09-02T23:38:23.173" v="2776" actId="26606"/>
          <ac:spMkLst>
            <pc:docMk/>
            <pc:sldMk cId="168567867" sldId="303"/>
            <ac:spMk id="10" creationId="{9323D83D-50D6-4040-A58B-FCEA340F886A}"/>
          </ac:spMkLst>
        </pc:spChg>
        <pc:spChg chg="add">
          <ac:chgData name="Sydney Solomon" userId="849c4d9f8cc8905f" providerId="LiveId" clId="{D3AAD846-1439-4253-9441-86CE856A3943}" dt="2021-09-02T23:38:23.173" v="2776" actId="26606"/>
          <ac:spMkLst>
            <pc:docMk/>
            <pc:sldMk cId="168567867" sldId="303"/>
            <ac:spMk id="14" creationId="{F10FD715-4DCE-4779-B634-EC78315EA213}"/>
          </ac:spMkLst>
        </pc:spChg>
        <pc:picChg chg="add mod">
          <ac:chgData name="Sydney Solomon" userId="849c4d9f8cc8905f" providerId="LiveId" clId="{D3AAD846-1439-4253-9441-86CE856A3943}" dt="2021-09-06T16:18:42.631" v="4607" actId="1076"/>
          <ac:picMkLst>
            <pc:docMk/>
            <pc:sldMk cId="168567867" sldId="303"/>
            <ac:picMk id="4" creationId="{A219DD55-BC37-4FA2-B307-B5C33CC50BF8}"/>
          </ac:picMkLst>
        </pc:picChg>
        <pc:cxnChg chg="add">
          <ac:chgData name="Sydney Solomon" userId="849c4d9f8cc8905f" providerId="LiveId" clId="{D3AAD846-1439-4253-9441-86CE856A3943}" dt="2021-09-02T23:38:23.173" v="2776" actId="26606"/>
          <ac:cxnSpMkLst>
            <pc:docMk/>
            <pc:sldMk cId="168567867" sldId="303"/>
            <ac:cxnSpMk id="12" creationId="{1A1FE6BB-DFB2-4080-9B5E-076EF5DDE67B}"/>
          </ac:cxnSpMkLst>
        </pc:cxnChg>
      </pc:sldChg>
      <pc:sldChg chg="addSp delSp modSp mod setBg addAnim delAnim">
        <pc:chgData name="Sydney Solomon" userId="849c4d9f8cc8905f" providerId="LiveId" clId="{D3AAD846-1439-4253-9441-86CE856A3943}" dt="2021-09-06T16:16:56.717" v="4524" actId="1076"/>
        <pc:sldMkLst>
          <pc:docMk/>
          <pc:sldMk cId="593554216" sldId="305"/>
        </pc:sldMkLst>
        <pc:spChg chg="mod ord">
          <ac:chgData name="Sydney Solomon" userId="849c4d9f8cc8905f" providerId="LiveId" clId="{D3AAD846-1439-4253-9441-86CE856A3943}" dt="2021-09-06T16:16:37.376" v="4516" actId="26606"/>
          <ac:spMkLst>
            <pc:docMk/>
            <pc:sldMk cId="593554216" sldId="305"/>
            <ac:spMk id="2" creationId="{DED9E1FC-A4F6-4E70-A475-0D57C6DA9C5F}"/>
          </ac:spMkLst>
        </pc:spChg>
        <pc:spChg chg="add mod">
          <ac:chgData name="Sydney Solomon" userId="849c4d9f8cc8905f" providerId="LiveId" clId="{D3AAD846-1439-4253-9441-86CE856A3943}" dt="2021-09-06T16:16:56.717" v="4524" actId="1076"/>
          <ac:spMkLst>
            <pc:docMk/>
            <pc:sldMk cId="593554216" sldId="305"/>
            <ac:spMk id="3" creationId="{68C29981-4FFF-45E2-BDD1-6E2FD26C194C}"/>
          </ac:spMkLst>
        </pc:spChg>
        <pc:spChg chg="add del">
          <ac:chgData name="Sydney Solomon" userId="849c4d9f8cc8905f" providerId="LiveId" clId="{D3AAD846-1439-4253-9441-86CE856A3943}" dt="2021-09-06T16:16:21.335" v="4510" actId="26606"/>
          <ac:spMkLst>
            <pc:docMk/>
            <pc:sldMk cId="593554216" sldId="305"/>
            <ac:spMk id="27" creationId="{3F088236-D655-4F88-B238-E16762358025}"/>
          </ac:spMkLst>
        </pc:spChg>
        <pc:spChg chg="add del">
          <ac:chgData name="Sydney Solomon" userId="849c4d9f8cc8905f" providerId="LiveId" clId="{D3AAD846-1439-4253-9441-86CE856A3943}" dt="2021-09-06T16:16:21.335" v="4510" actId="26606"/>
          <ac:spMkLst>
            <pc:docMk/>
            <pc:sldMk cId="593554216" sldId="305"/>
            <ac:spMk id="29" creationId="{3DAC0C92-199E-475C-9390-119A9B027276}"/>
          </ac:spMkLst>
        </pc:spChg>
        <pc:spChg chg="add del">
          <ac:chgData name="Sydney Solomon" userId="849c4d9f8cc8905f" providerId="LiveId" clId="{D3AAD846-1439-4253-9441-86CE856A3943}" dt="2021-09-06T16:16:21.335" v="4510" actId="26606"/>
          <ac:spMkLst>
            <pc:docMk/>
            <pc:sldMk cId="593554216" sldId="305"/>
            <ac:spMk id="31" creationId="{C4CFB339-0ED8-4FE2-9EF1-6D1375B8499B}"/>
          </ac:spMkLst>
        </pc:spChg>
        <pc:spChg chg="add del">
          <ac:chgData name="Sydney Solomon" userId="849c4d9f8cc8905f" providerId="LiveId" clId="{D3AAD846-1439-4253-9441-86CE856A3943}" dt="2021-09-06T16:16:21.335" v="4510" actId="26606"/>
          <ac:spMkLst>
            <pc:docMk/>
            <pc:sldMk cId="593554216" sldId="305"/>
            <ac:spMk id="33" creationId="{31896C80-2069-4431-9C19-83B913734490}"/>
          </ac:spMkLst>
        </pc:spChg>
        <pc:spChg chg="add del">
          <ac:chgData name="Sydney Solomon" userId="849c4d9f8cc8905f" providerId="LiveId" clId="{D3AAD846-1439-4253-9441-86CE856A3943}" dt="2021-09-06T16:16:21.335" v="4510" actId="26606"/>
          <ac:spMkLst>
            <pc:docMk/>
            <pc:sldMk cId="593554216" sldId="305"/>
            <ac:spMk id="35" creationId="{BF120A21-0841-4823-B0C4-28AEBCEF9B78}"/>
          </ac:spMkLst>
        </pc:spChg>
        <pc:spChg chg="add del">
          <ac:chgData name="Sydney Solomon" userId="849c4d9f8cc8905f" providerId="LiveId" clId="{D3AAD846-1439-4253-9441-86CE856A3943}" dt="2021-09-06T16:16:21.335" v="4510" actId="26606"/>
          <ac:spMkLst>
            <pc:docMk/>
            <pc:sldMk cId="593554216" sldId="305"/>
            <ac:spMk id="37" creationId="{DBB05BAE-BBD3-4289-899F-A6851503C6B0}"/>
          </ac:spMkLst>
        </pc:spChg>
        <pc:spChg chg="add del">
          <ac:chgData name="Sydney Solomon" userId="849c4d9f8cc8905f" providerId="LiveId" clId="{D3AAD846-1439-4253-9441-86CE856A3943}" dt="2021-09-06T16:16:21.335" v="4510" actId="26606"/>
          <ac:spMkLst>
            <pc:docMk/>
            <pc:sldMk cId="593554216" sldId="305"/>
            <ac:spMk id="39" creationId="{9874D11C-36F5-4BBE-A490-019A54E953B0}"/>
          </ac:spMkLst>
        </pc:spChg>
        <pc:spChg chg="add del">
          <ac:chgData name="Sydney Solomon" userId="849c4d9f8cc8905f" providerId="LiveId" clId="{D3AAD846-1439-4253-9441-86CE856A3943}" dt="2021-09-06T16:16:23.456" v="4512" actId="26606"/>
          <ac:spMkLst>
            <pc:docMk/>
            <pc:sldMk cId="593554216" sldId="305"/>
            <ac:spMk id="42" creationId="{3BCB5F6A-9EB0-40B0-9D13-3023E9A20508}"/>
          </ac:spMkLst>
        </pc:spChg>
        <pc:spChg chg="add del">
          <ac:chgData name="Sydney Solomon" userId="849c4d9f8cc8905f" providerId="LiveId" clId="{D3AAD846-1439-4253-9441-86CE856A3943}" dt="2021-09-06T16:16:26.147" v="4514" actId="26606"/>
          <ac:spMkLst>
            <pc:docMk/>
            <pc:sldMk cId="593554216" sldId="305"/>
            <ac:spMk id="45" creationId="{A65AC7D1-EAA9-48F5-B509-60A7F50BF703}"/>
          </ac:spMkLst>
        </pc:spChg>
        <pc:spChg chg="add del">
          <ac:chgData name="Sydney Solomon" userId="849c4d9f8cc8905f" providerId="LiveId" clId="{D3AAD846-1439-4253-9441-86CE856A3943}" dt="2021-09-06T16:16:26.147" v="4514" actId="26606"/>
          <ac:spMkLst>
            <pc:docMk/>
            <pc:sldMk cId="593554216" sldId="305"/>
            <ac:spMk id="46" creationId="{D6320AF9-619A-4175-865B-5663E1AEF4C5}"/>
          </ac:spMkLst>
        </pc:spChg>
        <pc:spChg chg="add del">
          <ac:chgData name="Sydney Solomon" userId="849c4d9f8cc8905f" providerId="LiveId" clId="{D3AAD846-1439-4253-9441-86CE856A3943}" dt="2021-09-06T16:16:26.147" v="4514" actId="26606"/>
          <ac:spMkLst>
            <pc:docMk/>
            <pc:sldMk cId="593554216" sldId="305"/>
            <ac:spMk id="49" creationId="{7E018740-5C2B-4A41-AC1A-7E68D1EC1954}"/>
          </ac:spMkLst>
        </pc:spChg>
        <pc:spChg chg="add del">
          <ac:chgData name="Sydney Solomon" userId="849c4d9f8cc8905f" providerId="LiveId" clId="{D3AAD846-1439-4253-9441-86CE856A3943}" dt="2021-09-06T16:16:26.147" v="4514" actId="26606"/>
          <ac:spMkLst>
            <pc:docMk/>
            <pc:sldMk cId="593554216" sldId="305"/>
            <ac:spMk id="50" creationId="{166F75A4-C475-4941-8EE2-B80A06A2C1BB}"/>
          </ac:spMkLst>
        </pc:spChg>
        <pc:spChg chg="add del">
          <ac:chgData name="Sydney Solomon" userId="849c4d9f8cc8905f" providerId="LiveId" clId="{D3AAD846-1439-4253-9441-86CE856A3943}" dt="2021-09-06T16:16:26.147" v="4514" actId="26606"/>
          <ac:spMkLst>
            <pc:docMk/>
            <pc:sldMk cId="593554216" sldId="305"/>
            <ac:spMk id="51" creationId="{A032553A-72E8-4B0D-8405-FF9771C9AF05}"/>
          </ac:spMkLst>
        </pc:spChg>
        <pc:spChg chg="add del">
          <ac:chgData name="Sydney Solomon" userId="849c4d9f8cc8905f" providerId="LiveId" clId="{D3AAD846-1439-4253-9441-86CE856A3943}" dt="2021-09-06T16:16:26.147" v="4514" actId="26606"/>
          <ac:spMkLst>
            <pc:docMk/>
            <pc:sldMk cId="593554216" sldId="305"/>
            <ac:spMk id="52" creationId="{765800AC-C3B9-498E-87BC-29FAE4C76B21}"/>
          </ac:spMkLst>
        </pc:spChg>
        <pc:spChg chg="add del">
          <ac:chgData name="Sydney Solomon" userId="849c4d9f8cc8905f" providerId="LiveId" clId="{D3AAD846-1439-4253-9441-86CE856A3943}" dt="2021-09-06T16:16:26.147" v="4514" actId="26606"/>
          <ac:spMkLst>
            <pc:docMk/>
            <pc:sldMk cId="593554216" sldId="305"/>
            <ac:spMk id="53" creationId="{1F9D6ACB-2FF4-49F9-978A-E0D5327FC635}"/>
          </ac:spMkLst>
        </pc:spChg>
        <pc:spChg chg="add del">
          <ac:chgData name="Sydney Solomon" userId="849c4d9f8cc8905f" providerId="LiveId" clId="{D3AAD846-1439-4253-9441-86CE856A3943}" dt="2021-09-06T16:16:26.147" v="4514" actId="26606"/>
          <ac:spMkLst>
            <pc:docMk/>
            <pc:sldMk cId="593554216" sldId="305"/>
            <ac:spMk id="54" creationId="{A5EC319D-0FEA-4B95-A3EA-01E35672C95B}"/>
          </ac:spMkLst>
        </pc:spChg>
        <pc:grpChg chg="add del">
          <ac:chgData name="Sydney Solomon" userId="849c4d9f8cc8905f" providerId="LiveId" clId="{D3AAD846-1439-4253-9441-86CE856A3943}" dt="2021-09-06T16:16:21.335" v="4510" actId="26606"/>
          <ac:grpSpMkLst>
            <pc:docMk/>
            <pc:sldMk cId="593554216" sldId="305"/>
            <ac:grpSpMk id="8" creationId="{10BE40E3-5550-4CDD-B4FD-387C33EBF157}"/>
          </ac:grpSpMkLst>
        </pc:grpChg>
        <pc:grpChg chg="add del">
          <ac:chgData name="Sydney Solomon" userId="849c4d9f8cc8905f" providerId="LiveId" clId="{D3AAD846-1439-4253-9441-86CE856A3943}" dt="2021-08-29T18:17:25.146" v="196" actId="26606"/>
          <ac:grpSpMkLst>
            <pc:docMk/>
            <pc:sldMk cId="593554216" sldId="305"/>
            <ac:grpSpMk id="11" creationId="{88C9B83F-64CD-41C1-925F-A08801FFD0BD}"/>
          </ac:grpSpMkLst>
        </pc:grpChg>
        <pc:grpChg chg="add del">
          <ac:chgData name="Sydney Solomon" userId="849c4d9f8cc8905f" providerId="LiveId" clId="{D3AAD846-1439-4253-9441-86CE856A3943}" dt="2021-09-06T16:16:23.456" v="4512" actId="26606"/>
          <ac:grpSpMkLst>
            <pc:docMk/>
            <pc:sldMk cId="593554216" sldId="305"/>
            <ac:grpSpMk id="41" creationId="{10BE40E3-5550-4CDD-B4FD-387C33EBF157}"/>
          </ac:grpSpMkLst>
        </pc:grpChg>
        <pc:grpChg chg="add del">
          <ac:chgData name="Sydney Solomon" userId="849c4d9f8cc8905f" providerId="LiveId" clId="{D3AAD846-1439-4253-9441-86CE856A3943}" dt="2021-09-06T16:16:26.147" v="4514" actId="26606"/>
          <ac:grpSpMkLst>
            <pc:docMk/>
            <pc:sldMk cId="593554216" sldId="305"/>
            <ac:grpSpMk id="44" creationId="{1F2B4773-3207-44CC-B7AC-892B70498211}"/>
          </ac:grpSpMkLst>
        </pc:grpChg>
        <pc:grpChg chg="add del">
          <ac:chgData name="Sydney Solomon" userId="849c4d9f8cc8905f" providerId="LiveId" clId="{D3AAD846-1439-4253-9441-86CE856A3943}" dt="2021-09-06T16:16:37.376" v="4516" actId="26606"/>
          <ac:grpSpMkLst>
            <pc:docMk/>
            <pc:sldMk cId="593554216" sldId="305"/>
            <ac:grpSpMk id="56" creationId="{1F2B4773-3207-44CC-B7AC-892B70498211}"/>
          </ac:grpSpMkLst>
        </pc:grpChg>
        <pc:picChg chg="del">
          <ac:chgData name="Sydney Solomon" userId="849c4d9f8cc8905f" providerId="LiveId" clId="{D3AAD846-1439-4253-9441-86CE856A3943}" dt="2021-08-29T18:16:30.305" v="179" actId="478"/>
          <ac:picMkLst>
            <pc:docMk/>
            <pc:sldMk cId="593554216" sldId="305"/>
            <ac:picMk id="3" creationId="{413DA558-6D42-43AE-B4A8-1F2A35940CAE}"/>
          </ac:picMkLst>
        </pc:picChg>
        <pc:picChg chg="del">
          <ac:chgData name="Sydney Solomon" userId="849c4d9f8cc8905f" providerId="LiveId" clId="{D3AAD846-1439-4253-9441-86CE856A3943}" dt="2021-08-29T18:16:32.662" v="180" actId="478"/>
          <ac:picMkLst>
            <pc:docMk/>
            <pc:sldMk cId="593554216" sldId="305"/>
            <ac:picMk id="4" creationId="{1A3E4E8D-7545-4946-ADFE-33F2562D7E72}"/>
          </ac:picMkLst>
        </pc:picChg>
        <pc:picChg chg="del">
          <ac:chgData name="Sydney Solomon" userId="849c4d9f8cc8905f" providerId="LiveId" clId="{D3AAD846-1439-4253-9441-86CE856A3943}" dt="2021-08-29T18:16:26.880" v="178" actId="478"/>
          <ac:picMkLst>
            <pc:docMk/>
            <pc:sldMk cId="593554216" sldId="305"/>
            <ac:picMk id="5" creationId="{29F8248A-AC0C-404B-8E63-29B570DD0478}"/>
          </ac:picMkLst>
        </pc:picChg>
        <pc:picChg chg="add mod ord">
          <ac:chgData name="Sydney Solomon" userId="849c4d9f8cc8905f" providerId="LiveId" clId="{D3AAD846-1439-4253-9441-86CE856A3943}" dt="2021-09-06T16:16:37.376" v="4516" actId="26606"/>
          <ac:picMkLst>
            <pc:docMk/>
            <pc:sldMk cId="593554216" sldId="305"/>
            <ac:picMk id="6" creationId="{5527843D-6305-46CD-81CA-608A3802ED6D}"/>
          </ac:picMkLst>
        </pc:picChg>
        <pc:cxnChg chg="add del">
          <ac:chgData name="Sydney Solomon" userId="849c4d9f8cc8905f" providerId="LiveId" clId="{D3AAD846-1439-4253-9441-86CE856A3943}" dt="2021-09-06T16:16:21.335" v="4510" actId="26606"/>
          <ac:cxnSpMkLst>
            <pc:docMk/>
            <pc:sldMk cId="593554216" sldId="305"/>
            <ac:cxnSpMk id="23" creationId="{64FA5DFF-7FE6-4855-84E6-DFA78EE978BD}"/>
          </ac:cxnSpMkLst>
        </pc:cxnChg>
        <pc:cxnChg chg="add del">
          <ac:chgData name="Sydney Solomon" userId="849c4d9f8cc8905f" providerId="LiveId" clId="{D3AAD846-1439-4253-9441-86CE856A3943}" dt="2021-09-06T16:16:21.335" v="4510" actId="26606"/>
          <ac:cxnSpMkLst>
            <pc:docMk/>
            <pc:sldMk cId="593554216" sldId="305"/>
            <ac:cxnSpMk id="25" creationId="{2AFD8CBA-54A3-4363-991B-B9C631BBFA74}"/>
          </ac:cxnSpMkLst>
        </pc:cxnChg>
        <pc:cxnChg chg="add del">
          <ac:chgData name="Sydney Solomon" userId="849c4d9f8cc8905f" providerId="LiveId" clId="{D3AAD846-1439-4253-9441-86CE856A3943}" dt="2021-09-06T16:16:26.147" v="4514" actId="26606"/>
          <ac:cxnSpMkLst>
            <pc:docMk/>
            <pc:sldMk cId="593554216" sldId="305"/>
            <ac:cxnSpMk id="47" creationId="{063B6EC6-D752-4EE7-908B-F8F19E8C7FEA}"/>
          </ac:cxnSpMkLst>
        </pc:cxnChg>
        <pc:cxnChg chg="add del">
          <ac:chgData name="Sydney Solomon" userId="849c4d9f8cc8905f" providerId="LiveId" clId="{D3AAD846-1439-4253-9441-86CE856A3943}" dt="2021-09-06T16:16:26.147" v="4514" actId="26606"/>
          <ac:cxnSpMkLst>
            <pc:docMk/>
            <pc:sldMk cId="593554216" sldId="305"/>
            <ac:cxnSpMk id="48" creationId="{EFECD4E8-AD3E-4228-82A2-9461958EA94D}"/>
          </ac:cxnSpMkLst>
        </pc:cxnChg>
      </pc:sldChg>
      <pc:sldChg chg="del">
        <pc:chgData name="Sydney Solomon" userId="849c4d9f8cc8905f" providerId="LiveId" clId="{D3AAD846-1439-4253-9441-86CE856A3943}" dt="2021-08-29T18:25:05.062" v="635" actId="47"/>
        <pc:sldMkLst>
          <pc:docMk/>
          <pc:sldMk cId="1803996121" sldId="306"/>
        </pc:sldMkLst>
      </pc:sldChg>
      <pc:sldChg chg="addSp delSp modSp del mod">
        <pc:chgData name="Sydney Solomon" userId="849c4d9f8cc8905f" providerId="LiveId" clId="{D3AAD846-1439-4253-9441-86CE856A3943}" dt="2021-08-29T18:35:53.095" v="928" actId="47"/>
        <pc:sldMkLst>
          <pc:docMk/>
          <pc:sldMk cId="4212798282" sldId="307"/>
        </pc:sldMkLst>
        <pc:spChg chg="del mod">
          <ac:chgData name="Sydney Solomon" userId="849c4d9f8cc8905f" providerId="LiveId" clId="{D3AAD846-1439-4253-9441-86CE856A3943}" dt="2021-08-29T18:24:39.198" v="628" actId="478"/>
          <ac:spMkLst>
            <pc:docMk/>
            <pc:sldMk cId="4212798282" sldId="307"/>
            <ac:spMk id="3" creationId="{1753FB69-4141-4855-B5F8-274B688B8834}"/>
          </ac:spMkLst>
        </pc:spChg>
        <pc:spChg chg="add mod">
          <ac:chgData name="Sydney Solomon" userId="849c4d9f8cc8905f" providerId="LiveId" clId="{D3AAD846-1439-4253-9441-86CE856A3943}" dt="2021-08-29T18:24:39.198" v="628" actId="478"/>
          <ac:spMkLst>
            <pc:docMk/>
            <pc:sldMk cId="4212798282" sldId="307"/>
            <ac:spMk id="5" creationId="{D08EA6C5-8A60-4243-ACDB-A000872936D2}"/>
          </ac:spMkLst>
        </pc:spChg>
        <pc:picChg chg="del">
          <ac:chgData name="Sydney Solomon" userId="849c4d9f8cc8905f" providerId="LiveId" clId="{D3AAD846-1439-4253-9441-86CE856A3943}" dt="2021-08-29T18:24:29.067" v="626" actId="478"/>
          <ac:picMkLst>
            <pc:docMk/>
            <pc:sldMk cId="4212798282" sldId="307"/>
            <ac:picMk id="4" creationId="{BDF4DD8C-9A1B-4D3A-AC6A-09A671CD4CD7}"/>
          </ac:picMkLst>
        </pc:picChg>
        <pc:picChg chg="del">
          <ac:chgData name="Sydney Solomon" userId="849c4d9f8cc8905f" providerId="LiveId" clId="{D3AAD846-1439-4253-9441-86CE856A3943}" dt="2021-08-29T18:34:52.641" v="895" actId="478"/>
          <ac:picMkLst>
            <pc:docMk/>
            <pc:sldMk cId="4212798282" sldId="307"/>
            <ac:picMk id="7" creationId="{C0342A74-6112-4588-9BA0-650F143E16B7}"/>
          </ac:picMkLst>
        </pc:picChg>
      </pc:sldChg>
      <pc:sldChg chg="addSp delSp modSp del mod">
        <pc:chgData name="Sydney Solomon" userId="849c4d9f8cc8905f" providerId="LiveId" clId="{D3AAD846-1439-4253-9441-86CE856A3943}" dt="2021-08-29T18:35:38.923" v="913" actId="2696"/>
        <pc:sldMkLst>
          <pc:docMk/>
          <pc:sldMk cId="3928318748" sldId="308"/>
        </pc:sldMkLst>
        <pc:spChg chg="del mod">
          <ac:chgData name="Sydney Solomon" userId="849c4d9f8cc8905f" providerId="LiveId" clId="{D3AAD846-1439-4253-9441-86CE856A3943}" dt="2021-08-29T18:24:21.787" v="624" actId="478"/>
          <ac:spMkLst>
            <pc:docMk/>
            <pc:sldMk cId="3928318748" sldId="308"/>
            <ac:spMk id="3" creationId="{18B13343-5361-4DB2-B9EA-4FF399F36FFB}"/>
          </ac:spMkLst>
        </pc:spChg>
        <pc:spChg chg="add mod">
          <ac:chgData name="Sydney Solomon" userId="849c4d9f8cc8905f" providerId="LiveId" clId="{D3AAD846-1439-4253-9441-86CE856A3943}" dt="2021-08-29T18:24:21.787" v="624" actId="478"/>
          <ac:spMkLst>
            <pc:docMk/>
            <pc:sldMk cId="3928318748" sldId="308"/>
            <ac:spMk id="5" creationId="{8735E366-10D5-40A3-BE68-072A08C591C2}"/>
          </ac:spMkLst>
        </pc:spChg>
        <pc:spChg chg="add mod">
          <ac:chgData name="Sydney Solomon" userId="849c4d9f8cc8905f" providerId="LiveId" clId="{D3AAD846-1439-4253-9441-86CE856A3943}" dt="2021-08-29T18:35:32.246" v="912" actId="6549"/>
          <ac:spMkLst>
            <pc:docMk/>
            <pc:sldMk cId="3928318748" sldId="308"/>
            <ac:spMk id="6" creationId="{89A94134-B9AE-4069-AF52-D6D60538A109}"/>
          </ac:spMkLst>
        </pc:spChg>
        <pc:picChg chg="mod">
          <ac:chgData name="Sydney Solomon" userId="849c4d9f8cc8905f" providerId="LiveId" clId="{D3AAD846-1439-4253-9441-86CE856A3943}" dt="2021-08-29T18:35:09.995" v="896" actId="1076"/>
          <ac:picMkLst>
            <pc:docMk/>
            <pc:sldMk cId="3928318748" sldId="308"/>
            <ac:picMk id="4" creationId="{EA76DE0B-CE0B-48A1-96BB-018F2BD9032C}"/>
          </ac:picMkLst>
        </pc:picChg>
        <pc:picChg chg="del">
          <ac:chgData name="Sydney Solomon" userId="849c4d9f8cc8905f" providerId="LiveId" clId="{D3AAD846-1439-4253-9441-86CE856A3943}" dt="2021-08-29T18:24:24.447" v="625" actId="478"/>
          <ac:picMkLst>
            <pc:docMk/>
            <pc:sldMk cId="3928318748" sldId="308"/>
            <ac:picMk id="10" creationId="{932C990D-F24D-4B6C-9256-D446107645EC}"/>
          </ac:picMkLst>
        </pc:picChg>
      </pc:sldChg>
      <pc:sldChg chg="addSp delSp modSp new mod ord">
        <pc:chgData name="Sydney Solomon" userId="849c4d9f8cc8905f" providerId="LiveId" clId="{D3AAD846-1439-4253-9441-86CE856A3943}" dt="2021-09-06T16:11:38.568" v="3875"/>
        <pc:sldMkLst>
          <pc:docMk/>
          <pc:sldMk cId="4290450237" sldId="309"/>
        </pc:sldMkLst>
        <pc:spChg chg="del">
          <ac:chgData name="Sydney Solomon" userId="849c4d9f8cc8905f" providerId="LiveId" clId="{D3AAD846-1439-4253-9441-86CE856A3943}" dt="2021-08-29T18:19:53.876" v="336" actId="478"/>
          <ac:spMkLst>
            <pc:docMk/>
            <pc:sldMk cId="4290450237" sldId="309"/>
            <ac:spMk id="2" creationId="{C9D1B1A4-A650-4623-A876-7327263E8F00}"/>
          </ac:spMkLst>
        </pc:spChg>
        <pc:spChg chg="del mod">
          <ac:chgData name="Sydney Solomon" userId="849c4d9f8cc8905f" providerId="LiveId" clId="{D3AAD846-1439-4253-9441-86CE856A3943}" dt="2021-08-29T18:20:06.475" v="340" actId="478"/>
          <ac:spMkLst>
            <pc:docMk/>
            <pc:sldMk cId="4290450237" sldId="309"/>
            <ac:spMk id="3" creationId="{61BE9362-F63B-477C-839E-EA5C78B35B6E}"/>
          </ac:spMkLst>
        </pc:spChg>
        <pc:spChg chg="add mod">
          <ac:chgData name="Sydney Solomon" userId="849c4d9f8cc8905f" providerId="LiveId" clId="{D3AAD846-1439-4253-9441-86CE856A3943}" dt="2021-08-29T18:26:00.280" v="639" actId="20577"/>
          <ac:spMkLst>
            <pc:docMk/>
            <pc:sldMk cId="4290450237" sldId="309"/>
            <ac:spMk id="6" creationId="{8B82BCD1-DB8D-45DA-9076-C356E5F42CE1}"/>
          </ac:spMkLst>
        </pc:spChg>
        <pc:spChg chg="add del mod">
          <ac:chgData name="Sydney Solomon" userId="849c4d9f8cc8905f" providerId="LiveId" clId="{D3AAD846-1439-4253-9441-86CE856A3943}" dt="2021-09-06T16:11:38.568" v="3875"/>
          <ac:spMkLst>
            <pc:docMk/>
            <pc:sldMk cId="4290450237" sldId="309"/>
            <ac:spMk id="7" creationId="{EEF83EEF-5B9A-4E68-9E10-5B080378B0AF}"/>
          </ac:spMkLst>
        </pc:spChg>
        <pc:picChg chg="add mod">
          <ac:chgData name="Sydney Solomon" userId="849c4d9f8cc8905f" providerId="LiveId" clId="{D3AAD846-1439-4253-9441-86CE856A3943}" dt="2021-08-29T18:20:01.059" v="338" actId="1076"/>
          <ac:picMkLst>
            <pc:docMk/>
            <pc:sldMk cId="4290450237" sldId="309"/>
            <ac:picMk id="4" creationId="{3AEEBE6F-2A55-4CDD-B785-47A398D83CEC}"/>
          </ac:picMkLst>
        </pc:picChg>
      </pc:sldChg>
      <pc:sldChg chg="addSp delSp modSp new mod ord setBg setClrOvrMap">
        <pc:chgData name="Sydney Solomon" userId="849c4d9f8cc8905f" providerId="LiveId" clId="{D3AAD846-1439-4253-9441-86CE856A3943}" dt="2021-09-02T23:37:40.575" v="2756" actId="20578"/>
        <pc:sldMkLst>
          <pc:docMk/>
          <pc:sldMk cId="3221996110" sldId="310"/>
        </pc:sldMkLst>
        <pc:spChg chg="mod ord">
          <ac:chgData name="Sydney Solomon" userId="849c4d9f8cc8905f" providerId="LiveId" clId="{D3AAD846-1439-4253-9441-86CE856A3943}" dt="2021-09-02T23:37:20.173" v="2752" actId="26606"/>
          <ac:spMkLst>
            <pc:docMk/>
            <pc:sldMk cId="3221996110" sldId="310"/>
            <ac:spMk id="2" creationId="{2254241C-A7A0-4127-882D-FA289DECCEDE}"/>
          </ac:spMkLst>
        </pc:spChg>
        <pc:spChg chg="del mod">
          <ac:chgData name="Sydney Solomon" userId="849c4d9f8cc8905f" providerId="LiveId" clId="{D3AAD846-1439-4253-9441-86CE856A3943}" dt="2021-09-02T23:37:20.173" v="2752" actId="26606"/>
          <ac:spMkLst>
            <pc:docMk/>
            <pc:sldMk cId="3221996110" sldId="310"/>
            <ac:spMk id="3" creationId="{D9FB78C6-8394-4BE6-B2D3-05D12FBA1586}"/>
          </ac:spMkLst>
        </pc:spChg>
        <pc:spChg chg="add del">
          <ac:chgData name="Sydney Solomon" userId="849c4d9f8cc8905f" providerId="LiveId" clId="{D3AAD846-1439-4253-9441-86CE856A3943}" dt="2021-09-02T23:37:14.301" v="2745" actId="26606"/>
          <ac:spMkLst>
            <pc:docMk/>
            <pc:sldMk cId="3221996110" sldId="310"/>
            <ac:spMk id="8" creationId="{603AE127-802C-459A-A612-DB85B67F0DC0}"/>
          </ac:spMkLst>
        </pc:spChg>
        <pc:spChg chg="add">
          <ac:chgData name="Sydney Solomon" userId="849c4d9f8cc8905f" providerId="LiveId" clId="{D3AAD846-1439-4253-9441-86CE856A3943}" dt="2021-09-02T23:37:20.173" v="2752" actId="26606"/>
          <ac:spMkLst>
            <pc:docMk/>
            <pc:sldMk cId="3221996110" sldId="310"/>
            <ac:spMk id="9" creationId="{655AE6B0-AC9E-4167-806F-E9DB135FC46B}"/>
          </ac:spMkLst>
        </pc:spChg>
        <pc:spChg chg="add del">
          <ac:chgData name="Sydney Solomon" userId="849c4d9f8cc8905f" providerId="LiveId" clId="{D3AAD846-1439-4253-9441-86CE856A3943}" dt="2021-09-02T23:37:14.301" v="2745" actId="26606"/>
          <ac:spMkLst>
            <pc:docMk/>
            <pc:sldMk cId="3221996110" sldId="310"/>
            <ac:spMk id="10" creationId="{9323D83D-50D6-4040-A58B-FCEA340F886A}"/>
          </ac:spMkLst>
        </pc:spChg>
        <pc:spChg chg="add del">
          <ac:chgData name="Sydney Solomon" userId="849c4d9f8cc8905f" providerId="LiveId" clId="{D3AAD846-1439-4253-9441-86CE856A3943}" dt="2021-09-02T23:37:14.301" v="2745" actId="26606"/>
          <ac:spMkLst>
            <pc:docMk/>
            <pc:sldMk cId="3221996110" sldId="310"/>
            <ac:spMk id="14" creationId="{F10FD715-4DCE-4779-B634-EC78315EA213}"/>
          </ac:spMkLst>
        </pc:spChg>
        <pc:spChg chg="add del">
          <ac:chgData name="Sydney Solomon" userId="849c4d9f8cc8905f" providerId="LiveId" clId="{D3AAD846-1439-4253-9441-86CE856A3943}" dt="2021-09-02T23:37:16.235" v="2748" actId="26606"/>
          <ac:spMkLst>
            <pc:docMk/>
            <pc:sldMk cId="3221996110" sldId="310"/>
            <ac:spMk id="16" creationId="{7E018740-5C2B-4A41-AC1A-7E68D1EC1954}"/>
          </ac:spMkLst>
        </pc:spChg>
        <pc:spChg chg="add del">
          <ac:chgData name="Sydney Solomon" userId="849c4d9f8cc8905f" providerId="LiveId" clId="{D3AAD846-1439-4253-9441-86CE856A3943}" dt="2021-09-02T23:37:16.235" v="2748" actId="26606"/>
          <ac:spMkLst>
            <pc:docMk/>
            <pc:sldMk cId="3221996110" sldId="310"/>
            <ac:spMk id="17" creationId="{A65AC7D1-EAA9-48F5-B509-60A7F50BF703}"/>
          </ac:spMkLst>
        </pc:spChg>
        <pc:spChg chg="add del">
          <ac:chgData name="Sydney Solomon" userId="849c4d9f8cc8905f" providerId="LiveId" clId="{D3AAD846-1439-4253-9441-86CE856A3943}" dt="2021-09-02T23:37:16.235" v="2748" actId="26606"/>
          <ac:spMkLst>
            <pc:docMk/>
            <pc:sldMk cId="3221996110" sldId="310"/>
            <ac:spMk id="18" creationId="{166F75A4-C475-4941-8EE2-B80A06A2C1BB}"/>
          </ac:spMkLst>
        </pc:spChg>
        <pc:spChg chg="add del">
          <ac:chgData name="Sydney Solomon" userId="849c4d9f8cc8905f" providerId="LiveId" clId="{D3AAD846-1439-4253-9441-86CE856A3943}" dt="2021-09-02T23:37:16.235" v="2748" actId="26606"/>
          <ac:spMkLst>
            <pc:docMk/>
            <pc:sldMk cId="3221996110" sldId="310"/>
            <ac:spMk id="19" creationId="{D6320AF9-619A-4175-865B-5663E1AEF4C5}"/>
          </ac:spMkLst>
        </pc:spChg>
        <pc:spChg chg="add del">
          <ac:chgData name="Sydney Solomon" userId="849c4d9f8cc8905f" providerId="LiveId" clId="{D3AAD846-1439-4253-9441-86CE856A3943}" dt="2021-09-02T23:37:16.235" v="2748" actId="26606"/>
          <ac:spMkLst>
            <pc:docMk/>
            <pc:sldMk cId="3221996110" sldId="310"/>
            <ac:spMk id="20" creationId="{A032553A-72E8-4B0D-8405-FF9771C9AF05}"/>
          </ac:spMkLst>
        </pc:spChg>
        <pc:spChg chg="add del">
          <ac:chgData name="Sydney Solomon" userId="849c4d9f8cc8905f" providerId="LiveId" clId="{D3AAD846-1439-4253-9441-86CE856A3943}" dt="2021-09-02T23:37:16.235" v="2748" actId="26606"/>
          <ac:spMkLst>
            <pc:docMk/>
            <pc:sldMk cId="3221996110" sldId="310"/>
            <ac:spMk id="22" creationId="{765800AC-C3B9-498E-87BC-29FAE4C76B21}"/>
          </ac:spMkLst>
        </pc:spChg>
        <pc:spChg chg="add del">
          <ac:chgData name="Sydney Solomon" userId="849c4d9f8cc8905f" providerId="LiveId" clId="{D3AAD846-1439-4253-9441-86CE856A3943}" dt="2021-09-02T23:37:16.235" v="2748" actId="26606"/>
          <ac:spMkLst>
            <pc:docMk/>
            <pc:sldMk cId="3221996110" sldId="310"/>
            <ac:spMk id="24" creationId="{1F9D6ACB-2FF4-49F9-978A-E0D5327FC635}"/>
          </ac:spMkLst>
        </pc:spChg>
        <pc:spChg chg="add del">
          <ac:chgData name="Sydney Solomon" userId="849c4d9f8cc8905f" providerId="LiveId" clId="{D3AAD846-1439-4253-9441-86CE856A3943}" dt="2021-09-02T23:37:16.235" v="2748" actId="26606"/>
          <ac:spMkLst>
            <pc:docMk/>
            <pc:sldMk cId="3221996110" sldId="310"/>
            <ac:spMk id="26" creationId="{142BFA2A-77A0-4F60-A32A-685681C84889}"/>
          </ac:spMkLst>
        </pc:spChg>
        <pc:spChg chg="add del">
          <ac:chgData name="Sydney Solomon" userId="849c4d9f8cc8905f" providerId="LiveId" clId="{D3AAD846-1439-4253-9441-86CE856A3943}" dt="2021-09-02T23:37:20.145" v="2751" actId="26606"/>
          <ac:spMkLst>
            <pc:docMk/>
            <pc:sldMk cId="3221996110" sldId="310"/>
            <ac:spMk id="28" creationId="{D52A0D23-45DD-4DF4-ADE6-A81F409BB9FB}"/>
          </ac:spMkLst>
        </pc:spChg>
        <pc:spChg chg="add del">
          <ac:chgData name="Sydney Solomon" userId="849c4d9f8cc8905f" providerId="LiveId" clId="{D3AAD846-1439-4253-9441-86CE856A3943}" dt="2021-09-02T23:37:20.145" v="2751" actId="26606"/>
          <ac:spMkLst>
            <pc:docMk/>
            <pc:sldMk cId="3221996110" sldId="310"/>
            <ac:spMk id="29" creationId="{C52ED567-06B3-4107-9773-BBB6BD78673C}"/>
          </ac:spMkLst>
        </pc:spChg>
        <pc:spChg chg="add del">
          <ac:chgData name="Sydney Solomon" userId="849c4d9f8cc8905f" providerId="LiveId" clId="{D3AAD846-1439-4253-9441-86CE856A3943}" dt="2021-09-02T23:37:20.145" v="2751" actId="26606"/>
          <ac:spMkLst>
            <pc:docMk/>
            <pc:sldMk cId="3221996110" sldId="310"/>
            <ac:spMk id="30" creationId="{AF551D8B-3775-4477-88B7-7B7C350D34E4}"/>
          </ac:spMkLst>
        </pc:spChg>
        <pc:spChg chg="add del">
          <ac:chgData name="Sydney Solomon" userId="849c4d9f8cc8905f" providerId="LiveId" clId="{D3AAD846-1439-4253-9441-86CE856A3943}" dt="2021-09-02T23:37:20.145" v="2751" actId="26606"/>
          <ac:spMkLst>
            <pc:docMk/>
            <pc:sldMk cId="3221996110" sldId="310"/>
            <ac:spMk id="33" creationId="{BB934D2B-85E2-4375-94EE-B66C16BF7999}"/>
          </ac:spMkLst>
        </pc:spChg>
        <pc:spChg chg="add del">
          <ac:chgData name="Sydney Solomon" userId="849c4d9f8cc8905f" providerId="LiveId" clId="{D3AAD846-1439-4253-9441-86CE856A3943}" dt="2021-09-02T23:37:20.145" v="2751" actId="26606"/>
          <ac:spMkLst>
            <pc:docMk/>
            <pc:sldMk cId="3221996110" sldId="310"/>
            <ac:spMk id="34" creationId="{9B445E02-D785-4565-B842-9567BBC09508}"/>
          </ac:spMkLst>
        </pc:spChg>
        <pc:spChg chg="add del">
          <ac:chgData name="Sydney Solomon" userId="849c4d9f8cc8905f" providerId="LiveId" clId="{D3AAD846-1439-4253-9441-86CE856A3943}" dt="2021-09-02T23:37:20.145" v="2751" actId="26606"/>
          <ac:spMkLst>
            <pc:docMk/>
            <pc:sldMk cId="3221996110" sldId="310"/>
            <ac:spMk id="35" creationId="{2C153736-D102-4F57-9DE7-615AFC02B0AC}"/>
          </ac:spMkLst>
        </pc:spChg>
        <pc:spChg chg="add del">
          <ac:chgData name="Sydney Solomon" userId="849c4d9f8cc8905f" providerId="LiveId" clId="{D3AAD846-1439-4253-9441-86CE856A3943}" dt="2021-09-02T23:37:20.145" v="2751" actId="26606"/>
          <ac:spMkLst>
            <pc:docMk/>
            <pc:sldMk cId="3221996110" sldId="310"/>
            <ac:spMk id="36" creationId="{BA407A52-66F4-4CDE-A726-FF79F3EC342D}"/>
          </ac:spMkLst>
        </pc:spChg>
        <pc:spChg chg="add del">
          <ac:chgData name="Sydney Solomon" userId="849c4d9f8cc8905f" providerId="LiveId" clId="{D3AAD846-1439-4253-9441-86CE856A3943}" dt="2021-09-02T23:37:20.145" v="2751" actId="26606"/>
          <ac:spMkLst>
            <pc:docMk/>
            <pc:sldMk cId="3221996110" sldId="310"/>
            <ac:spMk id="37" creationId="{D28FFB34-4FC3-46F5-B900-D3B774FD0BE6}"/>
          </ac:spMkLst>
        </pc:spChg>
        <pc:spChg chg="add del">
          <ac:chgData name="Sydney Solomon" userId="849c4d9f8cc8905f" providerId="LiveId" clId="{D3AAD846-1439-4253-9441-86CE856A3943}" dt="2021-09-02T23:37:20.145" v="2751" actId="26606"/>
          <ac:spMkLst>
            <pc:docMk/>
            <pc:sldMk cId="3221996110" sldId="310"/>
            <ac:spMk id="38" creationId="{205F7B13-ACB5-46BE-8070-0431266B183B}"/>
          </ac:spMkLst>
        </pc:spChg>
        <pc:spChg chg="add">
          <ac:chgData name="Sydney Solomon" userId="849c4d9f8cc8905f" providerId="LiveId" clId="{D3AAD846-1439-4253-9441-86CE856A3943}" dt="2021-09-02T23:37:20.173" v="2752" actId="26606"/>
          <ac:spMkLst>
            <pc:docMk/>
            <pc:sldMk cId="3221996110" sldId="310"/>
            <ac:spMk id="47" creationId="{87BD1F4E-A66D-4C06-86DA-8D56CA7A3B41}"/>
          </ac:spMkLst>
        </pc:spChg>
        <pc:grpChg chg="add">
          <ac:chgData name="Sydney Solomon" userId="849c4d9f8cc8905f" providerId="LiveId" clId="{D3AAD846-1439-4253-9441-86CE856A3943}" dt="2021-09-02T23:37:20.173" v="2752" actId="26606"/>
          <ac:grpSpMkLst>
            <pc:docMk/>
            <pc:sldMk cId="3221996110" sldId="310"/>
            <ac:grpSpMk id="11" creationId="{3523416A-383B-4FDC-B4C9-D8EDDFE9C043}"/>
          </ac:grpSpMkLst>
        </pc:grpChg>
        <pc:graphicFrameChg chg="add mod">
          <ac:chgData name="Sydney Solomon" userId="849c4d9f8cc8905f" providerId="LiveId" clId="{D3AAD846-1439-4253-9441-86CE856A3943}" dt="2021-09-02T23:37:40.575" v="2756" actId="20578"/>
          <ac:graphicFrameMkLst>
            <pc:docMk/>
            <pc:sldMk cId="3221996110" sldId="310"/>
            <ac:graphicFrameMk id="5" creationId="{38B0C2EE-5B38-4CD5-B96A-573D867DE647}"/>
          </ac:graphicFrameMkLst>
        </pc:graphicFrameChg>
        <pc:cxnChg chg="add del">
          <ac:chgData name="Sydney Solomon" userId="849c4d9f8cc8905f" providerId="LiveId" clId="{D3AAD846-1439-4253-9441-86CE856A3943}" dt="2021-09-02T23:37:14.301" v="2745" actId="26606"/>
          <ac:cxnSpMkLst>
            <pc:docMk/>
            <pc:sldMk cId="3221996110" sldId="310"/>
            <ac:cxnSpMk id="12" creationId="{1A1FE6BB-DFB2-4080-9B5E-076EF5DDE67B}"/>
          </ac:cxnSpMkLst>
        </pc:cxnChg>
        <pc:cxnChg chg="add del">
          <ac:chgData name="Sydney Solomon" userId="849c4d9f8cc8905f" providerId="LiveId" clId="{D3AAD846-1439-4253-9441-86CE856A3943}" dt="2021-09-02T23:37:16.235" v="2748" actId="26606"/>
          <ac:cxnSpMkLst>
            <pc:docMk/>
            <pc:sldMk cId="3221996110" sldId="310"/>
            <ac:cxnSpMk id="21" creationId="{063B6EC6-D752-4EE7-908B-F8F19E8C7FEA}"/>
          </ac:cxnSpMkLst>
        </pc:cxnChg>
        <pc:cxnChg chg="add del">
          <ac:chgData name="Sydney Solomon" userId="849c4d9f8cc8905f" providerId="LiveId" clId="{D3AAD846-1439-4253-9441-86CE856A3943}" dt="2021-09-02T23:37:16.235" v="2748" actId="26606"/>
          <ac:cxnSpMkLst>
            <pc:docMk/>
            <pc:sldMk cId="3221996110" sldId="310"/>
            <ac:cxnSpMk id="23" creationId="{EFECD4E8-AD3E-4228-82A2-9461958EA94D}"/>
          </ac:cxnSpMkLst>
        </pc:cxnChg>
        <pc:cxnChg chg="add del">
          <ac:chgData name="Sydney Solomon" userId="849c4d9f8cc8905f" providerId="LiveId" clId="{D3AAD846-1439-4253-9441-86CE856A3943}" dt="2021-09-02T23:37:20.145" v="2751" actId="26606"/>
          <ac:cxnSpMkLst>
            <pc:docMk/>
            <pc:sldMk cId="3221996110" sldId="310"/>
            <ac:cxnSpMk id="31" creationId="{1A901C3D-CFAE-460D-BD0E-7D22164D7DFB}"/>
          </ac:cxnSpMkLst>
        </pc:cxnChg>
        <pc:cxnChg chg="add del">
          <ac:chgData name="Sydney Solomon" userId="849c4d9f8cc8905f" providerId="LiveId" clId="{D3AAD846-1439-4253-9441-86CE856A3943}" dt="2021-09-02T23:37:20.145" v="2751" actId="26606"/>
          <ac:cxnSpMkLst>
            <pc:docMk/>
            <pc:sldMk cId="3221996110" sldId="310"/>
            <ac:cxnSpMk id="32" creationId="{837C0EA9-1437-4437-9D20-2BBDA1AA9FF8}"/>
          </ac:cxnSpMkLst>
        </pc:cxnChg>
      </pc:sldChg>
      <pc:sldChg chg="addSp delSp modSp add mod">
        <pc:chgData name="Sydney Solomon" userId="849c4d9f8cc8905f" providerId="LiveId" clId="{D3AAD846-1439-4253-9441-86CE856A3943}" dt="2021-08-29T18:43:42.714" v="1337" actId="1076"/>
        <pc:sldMkLst>
          <pc:docMk/>
          <pc:sldMk cId="797949114" sldId="311"/>
        </pc:sldMkLst>
        <pc:spChg chg="mod">
          <ac:chgData name="Sydney Solomon" userId="849c4d9f8cc8905f" providerId="LiveId" clId="{D3AAD846-1439-4253-9441-86CE856A3943}" dt="2021-08-29T18:36:02.450" v="951" actId="20577"/>
          <ac:spMkLst>
            <pc:docMk/>
            <pc:sldMk cId="797949114" sldId="311"/>
            <ac:spMk id="2" creationId="{DB82B623-79B7-48E7-A04A-2531CDBCF2B9}"/>
          </ac:spMkLst>
        </pc:spChg>
        <pc:spChg chg="mod">
          <ac:chgData name="Sydney Solomon" userId="849c4d9f8cc8905f" providerId="LiveId" clId="{D3AAD846-1439-4253-9441-86CE856A3943}" dt="2021-08-29T18:41:34.317" v="1322" actId="14100"/>
          <ac:spMkLst>
            <pc:docMk/>
            <pc:sldMk cId="797949114" sldId="311"/>
            <ac:spMk id="3" creationId="{09BC4B04-D823-4568-8682-46EDD9F9F46A}"/>
          </ac:spMkLst>
        </pc:spChg>
        <pc:picChg chg="add mod">
          <ac:chgData name="Sydney Solomon" userId="849c4d9f8cc8905f" providerId="LiveId" clId="{D3AAD846-1439-4253-9441-86CE856A3943}" dt="2021-08-29T18:38:46.358" v="1294" actId="1076"/>
          <ac:picMkLst>
            <pc:docMk/>
            <pc:sldMk cId="797949114" sldId="311"/>
            <ac:picMk id="4" creationId="{BDD11AA8-F665-463E-B87D-37E0C078577A}"/>
          </ac:picMkLst>
        </pc:picChg>
        <pc:picChg chg="add mod">
          <ac:chgData name="Sydney Solomon" userId="849c4d9f8cc8905f" providerId="LiveId" clId="{D3AAD846-1439-4253-9441-86CE856A3943}" dt="2021-08-29T18:43:36.365" v="1335" actId="14100"/>
          <ac:picMkLst>
            <pc:docMk/>
            <pc:sldMk cId="797949114" sldId="311"/>
            <ac:picMk id="5" creationId="{B3FA4A9D-8199-4902-A910-95D583684F83}"/>
          </ac:picMkLst>
        </pc:picChg>
        <pc:picChg chg="add del mod">
          <ac:chgData name="Sydney Solomon" userId="849c4d9f8cc8905f" providerId="LiveId" clId="{D3AAD846-1439-4253-9441-86CE856A3943}" dt="2021-08-29T18:40:08.722" v="1308" actId="478"/>
          <ac:picMkLst>
            <pc:docMk/>
            <pc:sldMk cId="797949114" sldId="311"/>
            <ac:picMk id="6" creationId="{94C6F46E-26F8-4476-B3C6-23883CE19CFA}"/>
          </ac:picMkLst>
        </pc:picChg>
        <pc:picChg chg="add del mod ord">
          <ac:chgData name="Sydney Solomon" userId="849c4d9f8cc8905f" providerId="LiveId" clId="{D3AAD846-1439-4253-9441-86CE856A3943}" dt="2021-08-29T18:42:17.677" v="1328" actId="478"/>
          <ac:picMkLst>
            <pc:docMk/>
            <pc:sldMk cId="797949114" sldId="311"/>
            <ac:picMk id="7" creationId="{5681F3D0-2AB0-4102-9DDA-2D370CD82A09}"/>
          </ac:picMkLst>
        </pc:picChg>
        <pc:picChg chg="add mod">
          <ac:chgData name="Sydney Solomon" userId="849c4d9f8cc8905f" providerId="LiveId" clId="{D3AAD846-1439-4253-9441-86CE856A3943}" dt="2021-08-29T18:43:42.714" v="1337" actId="1076"/>
          <ac:picMkLst>
            <pc:docMk/>
            <pc:sldMk cId="797949114" sldId="311"/>
            <ac:picMk id="9" creationId="{45D8B2AF-EA9B-442F-BA60-B8B5461A8FA3}"/>
          </ac:picMkLst>
        </pc:picChg>
      </pc:sldChg>
      <pc:sldChg chg="modSp new del mod ord">
        <pc:chgData name="Sydney Solomon" userId="849c4d9f8cc8905f" providerId="LiveId" clId="{D3AAD846-1439-4253-9441-86CE856A3943}" dt="2021-09-02T23:34:36.384" v="2740" actId="2696"/>
        <pc:sldMkLst>
          <pc:docMk/>
          <pc:sldMk cId="1270613231" sldId="312"/>
        </pc:sldMkLst>
        <pc:spChg chg="mod">
          <ac:chgData name="Sydney Solomon" userId="849c4d9f8cc8905f" providerId="LiveId" clId="{D3AAD846-1439-4253-9441-86CE856A3943}" dt="2021-08-29T18:47:36.005" v="1509" actId="20577"/>
          <ac:spMkLst>
            <pc:docMk/>
            <pc:sldMk cId="1270613231" sldId="312"/>
            <ac:spMk id="2" creationId="{F65A1233-A75C-4454-A7AA-A8E3B3C6F6EF}"/>
          </ac:spMkLst>
        </pc:spChg>
      </pc:sldChg>
      <pc:sldChg chg="addSp modSp new mod ord setBg">
        <pc:chgData name="Sydney Solomon" userId="849c4d9f8cc8905f" providerId="LiveId" clId="{D3AAD846-1439-4253-9441-86CE856A3943}" dt="2021-09-02T23:36:45.621" v="2742" actId="26606"/>
        <pc:sldMkLst>
          <pc:docMk/>
          <pc:sldMk cId="2178521219" sldId="313"/>
        </pc:sldMkLst>
        <pc:spChg chg="mod">
          <ac:chgData name="Sydney Solomon" userId="849c4d9f8cc8905f" providerId="LiveId" clId="{D3AAD846-1439-4253-9441-86CE856A3943}" dt="2021-09-02T23:36:45.621" v="2742" actId="26606"/>
          <ac:spMkLst>
            <pc:docMk/>
            <pc:sldMk cId="2178521219" sldId="313"/>
            <ac:spMk id="2" creationId="{B4D3ECFD-77DC-4FF9-9576-58EC3DD4EE8F}"/>
          </ac:spMkLst>
        </pc:spChg>
        <pc:spChg chg="mod">
          <ac:chgData name="Sydney Solomon" userId="849c4d9f8cc8905f" providerId="LiveId" clId="{D3AAD846-1439-4253-9441-86CE856A3943}" dt="2021-09-02T23:36:45.621" v="2742" actId="26606"/>
          <ac:spMkLst>
            <pc:docMk/>
            <pc:sldMk cId="2178521219" sldId="313"/>
            <ac:spMk id="3" creationId="{1D64E787-3729-494D-8DA0-23D831A0A166}"/>
          </ac:spMkLst>
        </pc:spChg>
        <pc:spChg chg="add">
          <ac:chgData name="Sydney Solomon" userId="849c4d9f8cc8905f" providerId="LiveId" clId="{D3AAD846-1439-4253-9441-86CE856A3943}" dt="2021-09-02T23:36:45.621" v="2742" actId="26606"/>
          <ac:spMkLst>
            <pc:docMk/>
            <pc:sldMk cId="2178521219" sldId="313"/>
            <ac:spMk id="8" creationId="{603AE127-802C-459A-A612-DB85B67F0DC0}"/>
          </ac:spMkLst>
        </pc:spChg>
        <pc:spChg chg="add">
          <ac:chgData name="Sydney Solomon" userId="849c4d9f8cc8905f" providerId="LiveId" clId="{D3AAD846-1439-4253-9441-86CE856A3943}" dt="2021-09-02T23:36:45.621" v="2742" actId="26606"/>
          <ac:spMkLst>
            <pc:docMk/>
            <pc:sldMk cId="2178521219" sldId="313"/>
            <ac:spMk id="10" creationId="{9323D83D-50D6-4040-A58B-FCEA340F886A}"/>
          </ac:spMkLst>
        </pc:spChg>
        <pc:spChg chg="add">
          <ac:chgData name="Sydney Solomon" userId="849c4d9f8cc8905f" providerId="LiveId" clId="{D3AAD846-1439-4253-9441-86CE856A3943}" dt="2021-09-02T23:36:45.621" v="2742" actId="26606"/>
          <ac:spMkLst>
            <pc:docMk/>
            <pc:sldMk cId="2178521219" sldId="313"/>
            <ac:spMk id="14" creationId="{F10FD715-4DCE-4779-B634-EC78315EA213}"/>
          </ac:spMkLst>
        </pc:spChg>
        <pc:cxnChg chg="add">
          <ac:chgData name="Sydney Solomon" userId="849c4d9f8cc8905f" providerId="LiveId" clId="{D3AAD846-1439-4253-9441-86CE856A3943}" dt="2021-09-02T23:36:45.621" v="2742" actId="26606"/>
          <ac:cxnSpMkLst>
            <pc:docMk/>
            <pc:sldMk cId="2178521219" sldId="313"/>
            <ac:cxnSpMk id="12" creationId="{1A1FE6BB-DFB2-4080-9B5E-076EF5DDE67B}"/>
          </ac:cxnSpMkLst>
        </pc:cxnChg>
      </pc:sldChg>
      <pc:sldChg chg="addSp modSp new mod ord setBg">
        <pc:chgData name="Sydney Solomon" userId="849c4d9f8cc8905f" providerId="LiveId" clId="{D3AAD846-1439-4253-9441-86CE856A3943}" dt="2021-09-02T23:34:13.014" v="2739" actId="26606"/>
        <pc:sldMkLst>
          <pc:docMk/>
          <pc:sldMk cId="973349365" sldId="314"/>
        </pc:sldMkLst>
        <pc:spChg chg="mod">
          <ac:chgData name="Sydney Solomon" userId="849c4d9f8cc8905f" providerId="LiveId" clId="{D3AAD846-1439-4253-9441-86CE856A3943}" dt="2021-09-02T23:34:13.014" v="2739" actId="26606"/>
          <ac:spMkLst>
            <pc:docMk/>
            <pc:sldMk cId="973349365" sldId="314"/>
            <ac:spMk id="2" creationId="{BD4F1DC4-9150-4491-8384-89324E00867F}"/>
          </ac:spMkLst>
        </pc:spChg>
        <pc:spChg chg="mod">
          <ac:chgData name="Sydney Solomon" userId="849c4d9f8cc8905f" providerId="LiveId" clId="{D3AAD846-1439-4253-9441-86CE856A3943}" dt="2021-09-02T23:34:13.014" v="2739" actId="26606"/>
          <ac:spMkLst>
            <pc:docMk/>
            <pc:sldMk cId="973349365" sldId="314"/>
            <ac:spMk id="3" creationId="{FD02FBEF-4FF8-4A82-8DB0-36583403D3A8}"/>
          </ac:spMkLst>
        </pc:spChg>
        <pc:spChg chg="add">
          <ac:chgData name="Sydney Solomon" userId="849c4d9f8cc8905f" providerId="LiveId" clId="{D3AAD846-1439-4253-9441-86CE856A3943}" dt="2021-09-02T23:34:13.014" v="2739" actId="26606"/>
          <ac:spMkLst>
            <pc:docMk/>
            <pc:sldMk cId="973349365" sldId="314"/>
            <ac:spMk id="9" creationId="{3BCB5F6A-9EB0-40B0-9D13-3023E9A20508}"/>
          </ac:spMkLst>
        </pc:spChg>
        <pc:picChg chg="add mod">
          <ac:chgData name="Sydney Solomon" userId="849c4d9f8cc8905f" providerId="LiveId" clId="{D3AAD846-1439-4253-9441-86CE856A3943}" dt="2021-09-02T23:34:13.014" v="2739" actId="26606"/>
          <ac:picMkLst>
            <pc:docMk/>
            <pc:sldMk cId="973349365" sldId="314"/>
            <ac:picMk id="4" creationId="{CA452C5C-7B14-4C74-8342-85F8487FE328}"/>
          </ac:picMkLst>
        </pc:picChg>
      </pc:sldChg>
      <pc:sldChg chg="modSp add mod">
        <pc:chgData name="Sydney Solomon" userId="849c4d9f8cc8905f" providerId="LiveId" clId="{D3AAD846-1439-4253-9441-86CE856A3943}" dt="2021-09-02T23:45:12.032" v="3425" actId="20577"/>
        <pc:sldMkLst>
          <pc:docMk/>
          <pc:sldMk cId="1611200109" sldId="315"/>
        </pc:sldMkLst>
        <pc:spChg chg="mod">
          <ac:chgData name="Sydney Solomon" userId="849c4d9f8cc8905f" providerId="LiveId" clId="{D3AAD846-1439-4253-9441-86CE856A3943}" dt="2021-09-02T23:43:13.374" v="3045" actId="122"/>
          <ac:spMkLst>
            <pc:docMk/>
            <pc:sldMk cId="1611200109" sldId="315"/>
            <ac:spMk id="2" creationId="{73062C19-4235-4C20-B1A4-4E34CD9B5509}"/>
          </ac:spMkLst>
        </pc:spChg>
        <pc:spChg chg="mod">
          <ac:chgData name="Sydney Solomon" userId="849c4d9f8cc8905f" providerId="LiveId" clId="{D3AAD846-1439-4253-9441-86CE856A3943}" dt="2021-09-02T23:45:12.032" v="3425" actId="20577"/>
          <ac:spMkLst>
            <pc:docMk/>
            <pc:sldMk cId="1611200109" sldId="315"/>
            <ac:spMk id="34" creationId="{3F0276F5-D42E-4142-9EAA-7451CDCAF74E}"/>
          </ac:spMkLst>
        </pc:spChg>
      </pc:sldChg>
      <pc:sldChg chg="addSp modSp new mod ord setBg">
        <pc:chgData name="Sydney Solomon" userId="849c4d9f8cc8905f" providerId="LiveId" clId="{D3AAD846-1439-4253-9441-86CE856A3943}" dt="2021-09-02T23:53:27.518" v="3821" actId="5793"/>
        <pc:sldMkLst>
          <pc:docMk/>
          <pc:sldMk cId="1746159823" sldId="316"/>
        </pc:sldMkLst>
        <pc:spChg chg="mod">
          <ac:chgData name="Sydney Solomon" userId="849c4d9f8cc8905f" providerId="LiveId" clId="{D3AAD846-1439-4253-9441-86CE856A3943}" dt="2021-09-02T23:53:00.021" v="3789" actId="26606"/>
          <ac:spMkLst>
            <pc:docMk/>
            <pc:sldMk cId="1746159823" sldId="316"/>
            <ac:spMk id="2" creationId="{5B135D24-FFE7-4927-AA12-0DECB1B73059}"/>
          </ac:spMkLst>
        </pc:spChg>
        <pc:spChg chg="mod">
          <ac:chgData name="Sydney Solomon" userId="849c4d9f8cc8905f" providerId="LiveId" clId="{D3AAD846-1439-4253-9441-86CE856A3943}" dt="2021-09-02T23:53:27.518" v="3821" actId="5793"/>
          <ac:spMkLst>
            <pc:docMk/>
            <pc:sldMk cId="1746159823" sldId="316"/>
            <ac:spMk id="3" creationId="{9D55B8E8-5B29-42D5-8C24-F959E9BF33C8}"/>
          </ac:spMkLst>
        </pc:spChg>
        <pc:spChg chg="add">
          <ac:chgData name="Sydney Solomon" userId="849c4d9f8cc8905f" providerId="LiveId" clId="{D3AAD846-1439-4253-9441-86CE856A3943}" dt="2021-09-02T23:53:00.021" v="3789" actId="26606"/>
          <ac:spMkLst>
            <pc:docMk/>
            <pc:sldMk cId="1746159823" sldId="316"/>
            <ac:spMk id="8" creationId="{E80B86A7-A1EC-475B-9166-88902B033A38}"/>
          </ac:spMkLst>
        </pc:spChg>
        <pc:spChg chg="add">
          <ac:chgData name="Sydney Solomon" userId="849c4d9f8cc8905f" providerId="LiveId" clId="{D3AAD846-1439-4253-9441-86CE856A3943}" dt="2021-09-02T23:53:00.021" v="3789" actId="26606"/>
          <ac:spMkLst>
            <pc:docMk/>
            <pc:sldMk cId="1746159823" sldId="316"/>
            <ac:spMk id="10" creationId="{C2C29CB1-9F74-4879-A6AF-AEA67B6F1F4D}"/>
          </ac:spMkLst>
        </pc:spChg>
        <pc:spChg chg="add">
          <ac:chgData name="Sydney Solomon" userId="849c4d9f8cc8905f" providerId="LiveId" clId="{D3AAD846-1439-4253-9441-86CE856A3943}" dt="2021-09-02T23:53:00.021" v="3789" actId="26606"/>
          <ac:spMkLst>
            <pc:docMk/>
            <pc:sldMk cId="1746159823" sldId="316"/>
            <ac:spMk id="12" creationId="{7E2C7115-5336-410C-AD71-0F0952A2E5A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A10961-56D1-4A52-A6CE-31D4445A7AA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34FCFEE-E6E2-442E-89DE-ECA04F113FE0}">
      <dgm:prSet/>
      <dgm:spPr/>
      <dgm:t>
        <a:bodyPr/>
        <a:lstStyle/>
        <a:p>
          <a:r>
            <a:rPr lang="en-US" b="1"/>
            <a:t>Missed a membership meeting? Missed working your CIP or Fundraising Shift? </a:t>
          </a:r>
          <a:endParaRPr lang="en-US"/>
        </a:p>
      </dgm:t>
    </dgm:pt>
    <dgm:pt modelId="{A7F0F800-0BB2-4B39-BA11-615808C9F820}" type="parTrans" cxnId="{90B4D4A7-5B6F-451B-8F39-C8BDEFB5F97F}">
      <dgm:prSet/>
      <dgm:spPr/>
      <dgm:t>
        <a:bodyPr/>
        <a:lstStyle/>
        <a:p>
          <a:endParaRPr lang="en-US"/>
        </a:p>
      </dgm:t>
    </dgm:pt>
    <dgm:pt modelId="{F3B7B5F6-7C65-47FC-ACAC-CDFAD982A307}" type="sibTrans" cxnId="{90B4D4A7-5B6F-451B-8F39-C8BDEFB5F97F}">
      <dgm:prSet/>
      <dgm:spPr/>
      <dgm:t>
        <a:bodyPr/>
        <a:lstStyle/>
        <a:p>
          <a:endParaRPr lang="en-US"/>
        </a:p>
      </dgm:t>
    </dgm:pt>
    <dgm:pt modelId="{549C768F-ACD9-4115-9E16-EACB2432ED61}">
      <dgm:prSet/>
      <dgm:spPr/>
      <dgm:t>
        <a:bodyPr/>
        <a:lstStyle/>
        <a:p>
          <a:r>
            <a:rPr lang="en-US" b="1" dirty="0"/>
            <a:t>Katrina Spooner, Recording Secretary</a:t>
          </a:r>
        </a:p>
      </dgm:t>
    </dgm:pt>
    <dgm:pt modelId="{4259DBF5-F99B-4FFD-B8FB-8BA1E2E0EA09}" type="parTrans" cxnId="{D11D65E1-EB72-4E43-95AB-FB7FC2A1D866}">
      <dgm:prSet/>
      <dgm:spPr/>
      <dgm:t>
        <a:bodyPr/>
        <a:lstStyle/>
        <a:p>
          <a:endParaRPr lang="en-US"/>
        </a:p>
      </dgm:t>
    </dgm:pt>
    <dgm:pt modelId="{C7FB89F3-9FD0-4DCD-9CCA-8B357884FE87}" type="sibTrans" cxnId="{D11D65E1-EB72-4E43-95AB-FB7FC2A1D866}">
      <dgm:prSet/>
      <dgm:spPr/>
      <dgm:t>
        <a:bodyPr/>
        <a:lstStyle/>
        <a:p>
          <a:endParaRPr lang="en-US"/>
        </a:p>
      </dgm:t>
    </dgm:pt>
    <dgm:pt modelId="{0DC9BA83-008A-4EE2-861A-B17014F27EA2}">
      <dgm:prSet/>
      <dgm:spPr/>
      <dgm:t>
        <a:bodyPr/>
        <a:lstStyle/>
        <a:p>
          <a:r>
            <a:rPr lang="en-US" b="1"/>
            <a:t>Need a reimbursement or have a check cut for a JLM expense? </a:t>
          </a:r>
          <a:endParaRPr lang="en-US"/>
        </a:p>
      </dgm:t>
    </dgm:pt>
    <dgm:pt modelId="{AFDE7345-A760-4CE6-90EA-AA12390837AD}" type="parTrans" cxnId="{747D2A1C-F1EB-453F-819C-E77B918F7525}">
      <dgm:prSet/>
      <dgm:spPr/>
      <dgm:t>
        <a:bodyPr/>
        <a:lstStyle/>
        <a:p>
          <a:endParaRPr lang="en-US"/>
        </a:p>
      </dgm:t>
    </dgm:pt>
    <dgm:pt modelId="{A427200F-E4FE-4005-9F8C-7E2356926E1E}" type="sibTrans" cxnId="{747D2A1C-F1EB-453F-819C-E77B918F7525}">
      <dgm:prSet/>
      <dgm:spPr/>
      <dgm:t>
        <a:bodyPr/>
        <a:lstStyle/>
        <a:p>
          <a:endParaRPr lang="en-US"/>
        </a:p>
      </dgm:t>
    </dgm:pt>
    <dgm:pt modelId="{7C8F5A82-EE7E-4E0B-8958-79B7AD803DC5}">
      <dgm:prSet/>
      <dgm:spPr/>
      <dgm:t>
        <a:bodyPr/>
        <a:lstStyle/>
        <a:p>
          <a:r>
            <a:rPr lang="en-US" b="1" dirty="0"/>
            <a:t>Maggie </a:t>
          </a:r>
          <a:r>
            <a:rPr lang="en-US" b="1" dirty="0" err="1"/>
            <a:t>Discher</a:t>
          </a:r>
          <a:r>
            <a:rPr lang="en-US" b="1" dirty="0"/>
            <a:t>, Treasurer</a:t>
          </a:r>
        </a:p>
      </dgm:t>
    </dgm:pt>
    <dgm:pt modelId="{35435108-14BE-404D-A2C5-6548CF3AE196}" type="parTrans" cxnId="{7D50160C-BD67-4CAC-8700-FD5ED9DDED39}">
      <dgm:prSet/>
      <dgm:spPr/>
      <dgm:t>
        <a:bodyPr/>
        <a:lstStyle/>
        <a:p>
          <a:endParaRPr lang="en-US"/>
        </a:p>
      </dgm:t>
    </dgm:pt>
    <dgm:pt modelId="{493DE373-EFB0-4653-986F-0B68629B0B46}" type="sibTrans" cxnId="{7D50160C-BD67-4CAC-8700-FD5ED9DDED39}">
      <dgm:prSet/>
      <dgm:spPr/>
      <dgm:t>
        <a:bodyPr/>
        <a:lstStyle/>
        <a:p>
          <a:endParaRPr lang="en-US"/>
        </a:p>
      </dgm:t>
    </dgm:pt>
    <dgm:pt modelId="{6B171715-5D93-4774-933F-0B640BAD3284}">
      <dgm:prSet/>
      <dgm:spPr/>
      <dgm:t>
        <a:bodyPr/>
        <a:lstStyle/>
        <a:p>
          <a:r>
            <a:rPr lang="en-US" b="1"/>
            <a:t>Want help getting a donation for your event? </a:t>
          </a:r>
          <a:endParaRPr lang="en-US"/>
        </a:p>
      </dgm:t>
    </dgm:pt>
    <dgm:pt modelId="{78AB15E2-6124-421C-96F7-94212B63E9DC}" type="parTrans" cxnId="{C4C1CA22-574D-4436-AF76-4C4E5A174AA3}">
      <dgm:prSet/>
      <dgm:spPr/>
      <dgm:t>
        <a:bodyPr/>
        <a:lstStyle/>
        <a:p>
          <a:endParaRPr lang="en-US"/>
        </a:p>
      </dgm:t>
    </dgm:pt>
    <dgm:pt modelId="{B2291AAB-14F2-4F1A-9BF8-ECA2603D2764}" type="sibTrans" cxnId="{C4C1CA22-574D-4436-AF76-4C4E5A174AA3}">
      <dgm:prSet/>
      <dgm:spPr/>
      <dgm:t>
        <a:bodyPr/>
        <a:lstStyle/>
        <a:p>
          <a:endParaRPr lang="en-US"/>
        </a:p>
      </dgm:t>
    </dgm:pt>
    <dgm:pt modelId="{D83E24E3-6F50-42A4-926D-E0BD4AC51FCD}">
      <dgm:prSet/>
      <dgm:spPr/>
      <dgm:t>
        <a:bodyPr/>
        <a:lstStyle/>
        <a:p>
          <a:r>
            <a:rPr lang="en-US" b="1" dirty="0"/>
            <a:t>Kaci </a:t>
          </a:r>
          <a:r>
            <a:rPr lang="en-US" b="1" dirty="0" err="1"/>
            <a:t>Whiddon</a:t>
          </a:r>
          <a:r>
            <a:rPr lang="en-US" b="1" dirty="0"/>
            <a:t>, Fund Development Chair</a:t>
          </a:r>
        </a:p>
      </dgm:t>
    </dgm:pt>
    <dgm:pt modelId="{9D3FBA47-7559-4A7B-A9D2-5388BFF1FA2F}" type="parTrans" cxnId="{0BC701A5-F6FA-4687-98A5-58F1220F3C16}">
      <dgm:prSet/>
      <dgm:spPr/>
      <dgm:t>
        <a:bodyPr/>
        <a:lstStyle/>
        <a:p>
          <a:endParaRPr lang="en-US"/>
        </a:p>
      </dgm:t>
    </dgm:pt>
    <dgm:pt modelId="{32FCB9A7-6DA6-42A8-B6A5-057C75F3C3E8}" type="sibTrans" cxnId="{0BC701A5-F6FA-4687-98A5-58F1220F3C16}">
      <dgm:prSet/>
      <dgm:spPr/>
      <dgm:t>
        <a:bodyPr/>
        <a:lstStyle/>
        <a:p>
          <a:endParaRPr lang="en-US"/>
        </a:p>
      </dgm:t>
    </dgm:pt>
    <dgm:pt modelId="{2E45E403-1BC9-438F-BC60-35D4AB47997A}">
      <dgm:prSet/>
      <dgm:spPr/>
      <dgm:t>
        <a:bodyPr/>
        <a:lstStyle/>
        <a:p>
          <a:r>
            <a:rPr lang="en-US" b="1"/>
            <a:t>Need to change contact information, go on maternity leave or discuss membership status?</a:t>
          </a:r>
          <a:endParaRPr lang="en-US"/>
        </a:p>
      </dgm:t>
    </dgm:pt>
    <dgm:pt modelId="{E56481F4-4EE2-4DF2-A290-141F892090E1}" type="parTrans" cxnId="{C230D6D7-9952-46CF-802A-56B3AB5D8B0E}">
      <dgm:prSet/>
      <dgm:spPr/>
      <dgm:t>
        <a:bodyPr/>
        <a:lstStyle/>
        <a:p>
          <a:endParaRPr lang="en-US"/>
        </a:p>
      </dgm:t>
    </dgm:pt>
    <dgm:pt modelId="{3C325C7D-247E-4E7E-8F00-0BE045710033}" type="sibTrans" cxnId="{C230D6D7-9952-46CF-802A-56B3AB5D8B0E}">
      <dgm:prSet/>
      <dgm:spPr/>
      <dgm:t>
        <a:bodyPr/>
        <a:lstStyle/>
        <a:p>
          <a:endParaRPr lang="en-US"/>
        </a:p>
      </dgm:t>
    </dgm:pt>
    <dgm:pt modelId="{0CC14924-A420-492D-87A2-98943B4BC339}">
      <dgm:prSet/>
      <dgm:spPr/>
      <dgm:t>
        <a:bodyPr/>
        <a:lstStyle/>
        <a:p>
          <a:r>
            <a:rPr lang="en-US" dirty="0"/>
            <a:t>Sara Wood, Corresponding Secretary</a:t>
          </a:r>
        </a:p>
      </dgm:t>
    </dgm:pt>
    <dgm:pt modelId="{AA318566-0321-438D-8E59-65FCFEC1E08D}" type="parTrans" cxnId="{807F43E8-8ED0-42B6-8473-0759C5CF74F8}">
      <dgm:prSet/>
      <dgm:spPr/>
      <dgm:t>
        <a:bodyPr/>
        <a:lstStyle/>
        <a:p>
          <a:endParaRPr lang="en-US"/>
        </a:p>
      </dgm:t>
    </dgm:pt>
    <dgm:pt modelId="{FB6686FE-7164-495E-807B-7747D8088915}" type="sibTrans" cxnId="{807F43E8-8ED0-42B6-8473-0759C5CF74F8}">
      <dgm:prSet/>
      <dgm:spPr/>
      <dgm:t>
        <a:bodyPr/>
        <a:lstStyle/>
        <a:p>
          <a:endParaRPr lang="en-US"/>
        </a:p>
      </dgm:t>
    </dgm:pt>
    <dgm:pt modelId="{E80E3EC0-B6D9-405D-B2DC-5E53BCF1B045}">
      <dgm:prSet/>
      <dgm:spPr/>
      <dgm:t>
        <a:bodyPr/>
        <a:lstStyle/>
        <a:p>
          <a:r>
            <a:rPr lang="en-US" b="1"/>
            <a:t>Struggling with your Placement? </a:t>
          </a:r>
          <a:endParaRPr lang="en-US"/>
        </a:p>
      </dgm:t>
    </dgm:pt>
    <dgm:pt modelId="{0ADC8397-74EF-484A-A1AF-17DA62508D1C}" type="parTrans" cxnId="{2D22FAF7-18D7-4B23-81B0-BC1B5001CF4F}">
      <dgm:prSet/>
      <dgm:spPr/>
      <dgm:t>
        <a:bodyPr/>
        <a:lstStyle/>
        <a:p>
          <a:endParaRPr lang="en-US"/>
        </a:p>
      </dgm:t>
    </dgm:pt>
    <dgm:pt modelId="{5502A1FF-CA47-498F-8400-D38EF6B19DB0}" type="sibTrans" cxnId="{2D22FAF7-18D7-4B23-81B0-BC1B5001CF4F}">
      <dgm:prSet/>
      <dgm:spPr/>
      <dgm:t>
        <a:bodyPr/>
        <a:lstStyle/>
        <a:p>
          <a:endParaRPr lang="en-US"/>
        </a:p>
      </dgm:t>
    </dgm:pt>
    <dgm:pt modelId="{CE9E361B-E4FF-4C24-9D47-71DB55D32152}">
      <dgm:prSet/>
      <dgm:spPr/>
      <dgm:t>
        <a:bodyPr/>
        <a:lstStyle/>
        <a:p>
          <a:r>
            <a:rPr lang="en-US"/>
            <a:t>Contact Aimee Carter, Nominating/Placements Chair</a:t>
          </a:r>
        </a:p>
      </dgm:t>
    </dgm:pt>
    <dgm:pt modelId="{90D91AEA-ED7D-4E76-AC7F-E7CC70B4E261}" type="parTrans" cxnId="{D8B8B26D-A02A-47B3-BA3C-5C76EAEB64C9}">
      <dgm:prSet/>
      <dgm:spPr/>
      <dgm:t>
        <a:bodyPr/>
        <a:lstStyle/>
        <a:p>
          <a:endParaRPr lang="en-US"/>
        </a:p>
      </dgm:t>
    </dgm:pt>
    <dgm:pt modelId="{F63108BD-C744-44E0-B459-D7267FE57114}" type="sibTrans" cxnId="{D8B8B26D-A02A-47B3-BA3C-5C76EAEB64C9}">
      <dgm:prSet/>
      <dgm:spPr/>
      <dgm:t>
        <a:bodyPr/>
        <a:lstStyle/>
        <a:p>
          <a:endParaRPr lang="en-US"/>
        </a:p>
      </dgm:t>
    </dgm:pt>
    <dgm:pt modelId="{F1D4A7AA-5C5E-46A8-919D-8AB9383A9026}">
      <dgm:prSet/>
      <dgm:spPr/>
      <dgm:t>
        <a:bodyPr/>
        <a:lstStyle/>
        <a:p>
          <a:r>
            <a:rPr lang="en-US" b="1"/>
            <a:t>Need to make an announcement?</a:t>
          </a:r>
          <a:endParaRPr lang="en-US"/>
        </a:p>
      </dgm:t>
    </dgm:pt>
    <dgm:pt modelId="{DC163FB9-800E-4AEB-9F0E-0DAD411C080E}" type="parTrans" cxnId="{90DF1991-58E4-4256-A1D8-028FB43169C1}">
      <dgm:prSet/>
      <dgm:spPr/>
      <dgm:t>
        <a:bodyPr/>
        <a:lstStyle/>
        <a:p>
          <a:endParaRPr lang="en-US"/>
        </a:p>
      </dgm:t>
    </dgm:pt>
    <dgm:pt modelId="{85AAA94A-9E5E-4FC9-8369-05C3B59936A1}" type="sibTrans" cxnId="{90DF1991-58E4-4256-A1D8-028FB43169C1}">
      <dgm:prSet/>
      <dgm:spPr/>
      <dgm:t>
        <a:bodyPr/>
        <a:lstStyle/>
        <a:p>
          <a:endParaRPr lang="en-US"/>
        </a:p>
      </dgm:t>
    </dgm:pt>
    <dgm:pt modelId="{B8FA8F41-C8C3-47FE-92B0-AE93E2973757}">
      <dgm:prSet/>
      <dgm:spPr/>
      <dgm:t>
        <a:bodyPr/>
        <a:lstStyle/>
        <a:p>
          <a:r>
            <a:rPr lang="en-US"/>
            <a:t>Contact Dana Nicolazzi, Communications Chair</a:t>
          </a:r>
        </a:p>
      </dgm:t>
    </dgm:pt>
    <dgm:pt modelId="{59939127-518C-4CF4-8762-ABA26632B89B}" type="parTrans" cxnId="{3076B1C9-9F90-4CC9-914D-B37D79FF60E5}">
      <dgm:prSet/>
      <dgm:spPr/>
      <dgm:t>
        <a:bodyPr/>
        <a:lstStyle/>
        <a:p>
          <a:endParaRPr lang="en-US"/>
        </a:p>
      </dgm:t>
    </dgm:pt>
    <dgm:pt modelId="{F5BD4398-6CE4-4F70-B376-A73159A51B67}" type="sibTrans" cxnId="{3076B1C9-9F90-4CC9-914D-B37D79FF60E5}">
      <dgm:prSet/>
      <dgm:spPr/>
      <dgm:t>
        <a:bodyPr/>
        <a:lstStyle/>
        <a:p>
          <a:endParaRPr lang="en-US"/>
        </a:p>
      </dgm:t>
    </dgm:pt>
    <dgm:pt modelId="{12F907E2-C5BA-4766-AA22-D9E23B348BC7}" type="pres">
      <dgm:prSet presAssocID="{D3A10961-56D1-4A52-A6CE-31D4445A7AA2}" presName="linear" presStyleCnt="0">
        <dgm:presLayoutVars>
          <dgm:animLvl val="lvl"/>
          <dgm:resizeHandles val="exact"/>
        </dgm:presLayoutVars>
      </dgm:prSet>
      <dgm:spPr/>
    </dgm:pt>
    <dgm:pt modelId="{4642C397-949B-45A4-902B-28BD9CC2CD90}" type="pres">
      <dgm:prSet presAssocID="{634FCFEE-E6E2-442E-89DE-ECA04F113FE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33FCEE6-D722-4EAD-A5C9-1D52CF53F262}" type="pres">
      <dgm:prSet presAssocID="{634FCFEE-E6E2-442E-89DE-ECA04F113FE0}" presName="childText" presStyleLbl="revTx" presStyleIdx="0" presStyleCnt="6">
        <dgm:presLayoutVars>
          <dgm:bulletEnabled val="1"/>
        </dgm:presLayoutVars>
      </dgm:prSet>
      <dgm:spPr/>
    </dgm:pt>
    <dgm:pt modelId="{207BE61C-99C3-4CCA-A257-F5CE325D6C52}" type="pres">
      <dgm:prSet presAssocID="{0DC9BA83-008A-4EE2-861A-B17014F27EA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71FF35B-D217-42C1-9662-9019D851FB2A}" type="pres">
      <dgm:prSet presAssocID="{0DC9BA83-008A-4EE2-861A-B17014F27EA2}" presName="childText" presStyleLbl="revTx" presStyleIdx="1" presStyleCnt="6">
        <dgm:presLayoutVars>
          <dgm:bulletEnabled val="1"/>
        </dgm:presLayoutVars>
      </dgm:prSet>
      <dgm:spPr/>
    </dgm:pt>
    <dgm:pt modelId="{CF02D6EB-566F-4FFA-98B5-B076EC6AAE28}" type="pres">
      <dgm:prSet presAssocID="{6B171715-5D93-4774-933F-0B640BAD328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30690AE-BF3C-493D-8AEF-38AFE1D78116}" type="pres">
      <dgm:prSet presAssocID="{6B171715-5D93-4774-933F-0B640BAD3284}" presName="childText" presStyleLbl="revTx" presStyleIdx="2" presStyleCnt="6">
        <dgm:presLayoutVars>
          <dgm:bulletEnabled val="1"/>
        </dgm:presLayoutVars>
      </dgm:prSet>
      <dgm:spPr/>
    </dgm:pt>
    <dgm:pt modelId="{12F66E8C-A3E1-4107-AC94-9776EBAE8D3C}" type="pres">
      <dgm:prSet presAssocID="{2E45E403-1BC9-438F-BC60-35D4AB47997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BBEC644-DB2D-4D58-9DAA-58201D2DE9A2}" type="pres">
      <dgm:prSet presAssocID="{2E45E403-1BC9-438F-BC60-35D4AB47997A}" presName="childText" presStyleLbl="revTx" presStyleIdx="3" presStyleCnt="6">
        <dgm:presLayoutVars>
          <dgm:bulletEnabled val="1"/>
        </dgm:presLayoutVars>
      </dgm:prSet>
      <dgm:spPr/>
    </dgm:pt>
    <dgm:pt modelId="{8BCC6938-F655-4F81-94E4-6346C33F5070}" type="pres">
      <dgm:prSet presAssocID="{E80E3EC0-B6D9-405D-B2DC-5E53BCF1B04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F530219-11E9-411A-A10C-8ADF6566293F}" type="pres">
      <dgm:prSet presAssocID="{E80E3EC0-B6D9-405D-B2DC-5E53BCF1B045}" presName="childText" presStyleLbl="revTx" presStyleIdx="4" presStyleCnt="6">
        <dgm:presLayoutVars>
          <dgm:bulletEnabled val="1"/>
        </dgm:presLayoutVars>
      </dgm:prSet>
      <dgm:spPr/>
    </dgm:pt>
    <dgm:pt modelId="{25133185-C69A-4B0A-99F2-E001F6693C46}" type="pres">
      <dgm:prSet presAssocID="{F1D4A7AA-5C5E-46A8-919D-8AB9383A9026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A5C28C2A-2062-4915-8D30-9D35B77F9622}" type="pres">
      <dgm:prSet presAssocID="{F1D4A7AA-5C5E-46A8-919D-8AB9383A9026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7A1A030C-CDF8-49FC-B1E9-AE4DAE260157}" type="presOf" srcId="{D83E24E3-6F50-42A4-926D-E0BD4AC51FCD}" destId="{C30690AE-BF3C-493D-8AEF-38AFE1D78116}" srcOrd="0" destOrd="0" presId="urn:microsoft.com/office/officeart/2005/8/layout/vList2"/>
    <dgm:cxn modelId="{7D50160C-BD67-4CAC-8700-FD5ED9DDED39}" srcId="{0DC9BA83-008A-4EE2-861A-B17014F27EA2}" destId="{7C8F5A82-EE7E-4E0B-8958-79B7AD803DC5}" srcOrd="0" destOrd="0" parTransId="{35435108-14BE-404D-A2C5-6548CF3AE196}" sibTransId="{493DE373-EFB0-4653-986F-0B68629B0B46}"/>
    <dgm:cxn modelId="{7E9B1D10-C46A-4CCF-A832-4AC6D1C495AD}" type="presOf" srcId="{0DC9BA83-008A-4EE2-861A-B17014F27EA2}" destId="{207BE61C-99C3-4CCA-A257-F5CE325D6C52}" srcOrd="0" destOrd="0" presId="urn:microsoft.com/office/officeart/2005/8/layout/vList2"/>
    <dgm:cxn modelId="{747D2A1C-F1EB-453F-819C-E77B918F7525}" srcId="{D3A10961-56D1-4A52-A6CE-31D4445A7AA2}" destId="{0DC9BA83-008A-4EE2-861A-B17014F27EA2}" srcOrd="1" destOrd="0" parTransId="{AFDE7345-A760-4CE6-90EA-AA12390837AD}" sibTransId="{A427200F-E4FE-4005-9F8C-7E2356926E1E}"/>
    <dgm:cxn modelId="{C4C1CA22-574D-4436-AF76-4C4E5A174AA3}" srcId="{D3A10961-56D1-4A52-A6CE-31D4445A7AA2}" destId="{6B171715-5D93-4774-933F-0B640BAD3284}" srcOrd="2" destOrd="0" parTransId="{78AB15E2-6124-421C-96F7-94212B63E9DC}" sibTransId="{B2291AAB-14F2-4F1A-9BF8-ECA2603D2764}"/>
    <dgm:cxn modelId="{EF380660-B3BE-4EB3-B793-1015B36CF13D}" type="presOf" srcId="{2E45E403-1BC9-438F-BC60-35D4AB47997A}" destId="{12F66E8C-A3E1-4107-AC94-9776EBAE8D3C}" srcOrd="0" destOrd="0" presId="urn:microsoft.com/office/officeart/2005/8/layout/vList2"/>
    <dgm:cxn modelId="{0E7A736C-5723-42AD-A8C7-D685074EB0AD}" type="presOf" srcId="{6B171715-5D93-4774-933F-0B640BAD3284}" destId="{CF02D6EB-566F-4FFA-98B5-B076EC6AAE28}" srcOrd="0" destOrd="0" presId="urn:microsoft.com/office/officeart/2005/8/layout/vList2"/>
    <dgm:cxn modelId="{D8B8B26D-A02A-47B3-BA3C-5C76EAEB64C9}" srcId="{E80E3EC0-B6D9-405D-B2DC-5E53BCF1B045}" destId="{CE9E361B-E4FF-4C24-9D47-71DB55D32152}" srcOrd="0" destOrd="0" parTransId="{90D91AEA-ED7D-4E76-AC7F-E7CC70B4E261}" sibTransId="{F63108BD-C744-44E0-B459-D7267FE57114}"/>
    <dgm:cxn modelId="{F1118856-7CF4-4B7F-82BC-921FBB170ABE}" type="presOf" srcId="{0CC14924-A420-492D-87A2-98943B4BC339}" destId="{4BBEC644-DB2D-4D58-9DAA-58201D2DE9A2}" srcOrd="0" destOrd="0" presId="urn:microsoft.com/office/officeart/2005/8/layout/vList2"/>
    <dgm:cxn modelId="{EC897780-A2C5-4308-AF0C-514BC85C62B6}" type="presOf" srcId="{CE9E361B-E4FF-4C24-9D47-71DB55D32152}" destId="{5F530219-11E9-411A-A10C-8ADF6566293F}" srcOrd="0" destOrd="0" presId="urn:microsoft.com/office/officeart/2005/8/layout/vList2"/>
    <dgm:cxn modelId="{90DF1991-58E4-4256-A1D8-028FB43169C1}" srcId="{D3A10961-56D1-4A52-A6CE-31D4445A7AA2}" destId="{F1D4A7AA-5C5E-46A8-919D-8AB9383A9026}" srcOrd="5" destOrd="0" parTransId="{DC163FB9-800E-4AEB-9F0E-0DAD411C080E}" sibTransId="{85AAA94A-9E5E-4FC9-8369-05C3B59936A1}"/>
    <dgm:cxn modelId="{0BC701A5-F6FA-4687-98A5-58F1220F3C16}" srcId="{6B171715-5D93-4774-933F-0B640BAD3284}" destId="{D83E24E3-6F50-42A4-926D-E0BD4AC51FCD}" srcOrd="0" destOrd="0" parTransId="{9D3FBA47-7559-4A7B-A9D2-5388BFF1FA2F}" sibTransId="{32FCB9A7-6DA6-42A8-B6A5-057C75F3C3E8}"/>
    <dgm:cxn modelId="{90B4D4A7-5B6F-451B-8F39-C8BDEFB5F97F}" srcId="{D3A10961-56D1-4A52-A6CE-31D4445A7AA2}" destId="{634FCFEE-E6E2-442E-89DE-ECA04F113FE0}" srcOrd="0" destOrd="0" parTransId="{A7F0F800-0BB2-4B39-BA11-615808C9F820}" sibTransId="{F3B7B5F6-7C65-47FC-ACAC-CDFAD982A307}"/>
    <dgm:cxn modelId="{60466DB5-C6EB-4E74-9EC9-6A756B6054EC}" type="presOf" srcId="{7C8F5A82-EE7E-4E0B-8958-79B7AD803DC5}" destId="{671FF35B-D217-42C1-9662-9019D851FB2A}" srcOrd="0" destOrd="0" presId="urn:microsoft.com/office/officeart/2005/8/layout/vList2"/>
    <dgm:cxn modelId="{A3FFEAB7-813A-41E0-8F01-A911BADC556A}" type="presOf" srcId="{D3A10961-56D1-4A52-A6CE-31D4445A7AA2}" destId="{12F907E2-C5BA-4766-AA22-D9E23B348BC7}" srcOrd="0" destOrd="0" presId="urn:microsoft.com/office/officeart/2005/8/layout/vList2"/>
    <dgm:cxn modelId="{3076B1C9-9F90-4CC9-914D-B37D79FF60E5}" srcId="{F1D4A7AA-5C5E-46A8-919D-8AB9383A9026}" destId="{B8FA8F41-C8C3-47FE-92B0-AE93E2973757}" srcOrd="0" destOrd="0" parTransId="{59939127-518C-4CF4-8762-ABA26632B89B}" sibTransId="{F5BD4398-6CE4-4F70-B376-A73159A51B67}"/>
    <dgm:cxn modelId="{8CF165D3-A7A2-40C0-9BC9-05F16DB3C383}" type="presOf" srcId="{B8FA8F41-C8C3-47FE-92B0-AE93E2973757}" destId="{A5C28C2A-2062-4915-8D30-9D35B77F9622}" srcOrd="0" destOrd="0" presId="urn:microsoft.com/office/officeart/2005/8/layout/vList2"/>
    <dgm:cxn modelId="{C230D6D7-9952-46CF-802A-56B3AB5D8B0E}" srcId="{D3A10961-56D1-4A52-A6CE-31D4445A7AA2}" destId="{2E45E403-1BC9-438F-BC60-35D4AB47997A}" srcOrd="3" destOrd="0" parTransId="{E56481F4-4EE2-4DF2-A290-141F892090E1}" sibTransId="{3C325C7D-247E-4E7E-8F00-0BE045710033}"/>
    <dgm:cxn modelId="{B20E4ADE-2AC8-4103-B62C-6C312E0A434B}" type="presOf" srcId="{E80E3EC0-B6D9-405D-B2DC-5E53BCF1B045}" destId="{8BCC6938-F655-4F81-94E4-6346C33F5070}" srcOrd="0" destOrd="0" presId="urn:microsoft.com/office/officeart/2005/8/layout/vList2"/>
    <dgm:cxn modelId="{D11D65E1-EB72-4E43-95AB-FB7FC2A1D866}" srcId="{634FCFEE-E6E2-442E-89DE-ECA04F113FE0}" destId="{549C768F-ACD9-4115-9E16-EACB2432ED61}" srcOrd="0" destOrd="0" parTransId="{4259DBF5-F99B-4FFD-B8FB-8BA1E2E0EA09}" sibTransId="{C7FB89F3-9FD0-4DCD-9CCA-8B357884FE87}"/>
    <dgm:cxn modelId="{C4CAE7E3-4802-4050-9065-00EC87143905}" type="presOf" srcId="{F1D4A7AA-5C5E-46A8-919D-8AB9383A9026}" destId="{25133185-C69A-4B0A-99F2-E001F6693C46}" srcOrd="0" destOrd="0" presId="urn:microsoft.com/office/officeart/2005/8/layout/vList2"/>
    <dgm:cxn modelId="{807F43E8-8ED0-42B6-8473-0759C5CF74F8}" srcId="{2E45E403-1BC9-438F-BC60-35D4AB47997A}" destId="{0CC14924-A420-492D-87A2-98943B4BC339}" srcOrd="0" destOrd="0" parTransId="{AA318566-0321-438D-8E59-65FCFEC1E08D}" sibTransId="{FB6686FE-7164-495E-807B-7747D8088915}"/>
    <dgm:cxn modelId="{3B0B97EF-0ABB-4660-A8EB-6E60ABFDF0E5}" type="presOf" srcId="{549C768F-ACD9-4115-9E16-EACB2432ED61}" destId="{D33FCEE6-D722-4EAD-A5C9-1D52CF53F262}" srcOrd="0" destOrd="0" presId="urn:microsoft.com/office/officeart/2005/8/layout/vList2"/>
    <dgm:cxn modelId="{E990B9F1-695C-4EEC-8CD3-E705F20A06F5}" type="presOf" srcId="{634FCFEE-E6E2-442E-89DE-ECA04F113FE0}" destId="{4642C397-949B-45A4-902B-28BD9CC2CD90}" srcOrd="0" destOrd="0" presId="urn:microsoft.com/office/officeart/2005/8/layout/vList2"/>
    <dgm:cxn modelId="{2D22FAF7-18D7-4B23-81B0-BC1B5001CF4F}" srcId="{D3A10961-56D1-4A52-A6CE-31D4445A7AA2}" destId="{E80E3EC0-B6D9-405D-B2DC-5E53BCF1B045}" srcOrd="4" destOrd="0" parTransId="{0ADC8397-74EF-484A-A1AF-17DA62508D1C}" sibTransId="{5502A1FF-CA47-498F-8400-D38EF6B19DB0}"/>
    <dgm:cxn modelId="{4B46F867-77F9-49C7-BA3C-D0FC7C4F21F7}" type="presParOf" srcId="{12F907E2-C5BA-4766-AA22-D9E23B348BC7}" destId="{4642C397-949B-45A4-902B-28BD9CC2CD90}" srcOrd="0" destOrd="0" presId="urn:microsoft.com/office/officeart/2005/8/layout/vList2"/>
    <dgm:cxn modelId="{D76AA334-ACC3-425D-BE12-9CF2B8CBD065}" type="presParOf" srcId="{12F907E2-C5BA-4766-AA22-D9E23B348BC7}" destId="{D33FCEE6-D722-4EAD-A5C9-1D52CF53F262}" srcOrd="1" destOrd="0" presId="urn:microsoft.com/office/officeart/2005/8/layout/vList2"/>
    <dgm:cxn modelId="{C5B382ED-D18D-4AEB-B537-C62FAA1DB601}" type="presParOf" srcId="{12F907E2-C5BA-4766-AA22-D9E23B348BC7}" destId="{207BE61C-99C3-4CCA-A257-F5CE325D6C52}" srcOrd="2" destOrd="0" presId="urn:microsoft.com/office/officeart/2005/8/layout/vList2"/>
    <dgm:cxn modelId="{E6F457A1-CE0E-4822-96B8-BF0B9D560C85}" type="presParOf" srcId="{12F907E2-C5BA-4766-AA22-D9E23B348BC7}" destId="{671FF35B-D217-42C1-9662-9019D851FB2A}" srcOrd="3" destOrd="0" presId="urn:microsoft.com/office/officeart/2005/8/layout/vList2"/>
    <dgm:cxn modelId="{2B15408E-4076-4A5E-90FA-8F63423D5232}" type="presParOf" srcId="{12F907E2-C5BA-4766-AA22-D9E23B348BC7}" destId="{CF02D6EB-566F-4FFA-98B5-B076EC6AAE28}" srcOrd="4" destOrd="0" presId="urn:microsoft.com/office/officeart/2005/8/layout/vList2"/>
    <dgm:cxn modelId="{98A19754-8952-4C75-87E2-247B2AB4447F}" type="presParOf" srcId="{12F907E2-C5BA-4766-AA22-D9E23B348BC7}" destId="{C30690AE-BF3C-493D-8AEF-38AFE1D78116}" srcOrd="5" destOrd="0" presId="urn:microsoft.com/office/officeart/2005/8/layout/vList2"/>
    <dgm:cxn modelId="{A531A712-605D-4DBC-BA6B-1EB3E8CC0CB3}" type="presParOf" srcId="{12F907E2-C5BA-4766-AA22-D9E23B348BC7}" destId="{12F66E8C-A3E1-4107-AC94-9776EBAE8D3C}" srcOrd="6" destOrd="0" presId="urn:microsoft.com/office/officeart/2005/8/layout/vList2"/>
    <dgm:cxn modelId="{E07BAD48-B307-4362-8FDB-D75799362A32}" type="presParOf" srcId="{12F907E2-C5BA-4766-AA22-D9E23B348BC7}" destId="{4BBEC644-DB2D-4D58-9DAA-58201D2DE9A2}" srcOrd="7" destOrd="0" presId="urn:microsoft.com/office/officeart/2005/8/layout/vList2"/>
    <dgm:cxn modelId="{196307C3-6CB9-463F-9BD8-2187A74A7EA7}" type="presParOf" srcId="{12F907E2-C5BA-4766-AA22-D9E23B348BC7}" destId="{8BCC6938-F655-4F81-94E4-6346C33F5070}" srcOrd="8" destOrd="0" presId="urn:microsoft.com/office/officeart/2005/8/layout/vList2"/>
    <dgm:cxn modelId="{07A6FC23-DBE6-4E2C-887E-8AF23DC7DFB7}" type="presParOf" srcId="{12F907E2-C5BA-4766-AA22-D9E23B348BC7}" destId="{5F530219-11E9-411A-A10C-8ADF6566293F}" srcOrd="9" destOrd="0" presId="urn:microsoft.com/office/officeart/2005/8/layout/vList2"/>
    <dgm:cxn modelId="{DD1CF178-1596-41AC-8996-0F6288CA625B}" type="presParOf" srcId="{12F907E2-C5BA-4766-AA22-D9E23B348BC7}" destId="{25133185-C69A-4B0A-99F2-E001F6693C46}" srcOrd="10" destOrd="0" presId="urn:microsoft.com/office/officeart/2005/8/layout/vList2"/>
    <dgm:cxn modelId="{E0EAD1F8-1793-4EEC-84FB-A70BA4991EFC}" type="presParOf" srcId="{12F907E2-C5BA-4766-AA22-D9E23B348BC7}" destId="{A5C28C2A-2062-4915-8D30-9D35B77F9622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2C397-949B-45A4-902B-28BD9CC2CD90}">
      <dsp:nvSpPr>
        <dsp:cNvPr id="0" name=""/>
        <dsp:cNvSpPr/>
      </dsp:nvSpPr>
      <dsp:spPr>
        <a:xfrm>
          <a:off x="0" y="7140"/>
          <a:ext cx="6628804" cy="5791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Missed a membership meeting? Missed working your CIP or Fundraising Shift? </a:t>
          </a:r>
          <a:endParaRPr lang="en-US" sz="1500" kern="1200"/>
        </a:p>
      </dsp:txBody>
      <dsp:txXfrm>
        <a:off x="28272" y="35412"/>
        <a:ext cx="6572260" cy="522605"/>
      </dsp:txXfrm>
    </dsp:sp>
    <dsp:sp modelId="{D33FCEE6-D722-4EAD-A5C9-1D52CF53F262}">
      <dsp:nvSpPr>
        <dsp:cNvPr id="0" name=""/>
        <dsp:cNvSpPr/>
      </dsp:nvSpPr>
      <dsp:spPr>
        <a:xfrm>
          <a:off x="0" y="586290"/>
          <a:ext cx="6628804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65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b="1" kern="1200" dirty="0"/>
            <a:t>Katrina Spooner, Recording Secretary</a:t>
          </a:r>
        </a:p>
      </dsp:txBody>
      <dsp:txXfrm>
        <a:off x="0" y="586290"/>
        <a:ext cx="6628804" cy="248400"/>
      </dsp:txXfrm>
    </dsp:sp>
    <dsp:sp modelId="{207BE61C-99C3-4CCA-A257-F5CE325D6C52}">
      <dsp:nvSpPr>
        <dsp:cNvPr id="0" name=""/>
        <dsp:cNvSpPr/>
      </dsp:nvSpPr>
      <dsp:spPr>
        <a:xfrm>
          <a:off x="0" y="834690"/>
          <a:ext cx="6628804" cy="579149"/>
        </a:xfrm>
        <a:prstGeom prst="roundRect">
          <a:avLst/>
        </a:prstGeom>
        <a:gradFill rotWithShape="0">
          <a:gsLst>
            <a:gs pos="0">
              <a:schemeClr val="accent2">
                <a:hueOff val="2777"/>
                <a:satOff val="250"/>
                <a:lumOff val="-6667"/>
                <a:alphaOff val="0"/>
                <a:tint val="96000"/>
                <a:lumMod val="100000"/>
              </a:schemeClr>
            </a:gs>
            <a:gs pos="78000">
              <a:schemeClr val="accent2">
                <a:hueOff val="2777"/>
                <a:satOff val="250"/>
                <a:lumOff val="-666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Need a reimbursement or have a check cut for a JLM expense? </a:t>
          </a:r>
          <a:endParaRPr lang="en-US" sz="1500" kern="1200"/>
        </a:p>
      </dsp:txBody>
      <dsp:txXfrm>
        <a:off x="28272" y="862962"/>
        <a:ext cx="6572260" cy="522605"/>
      </dsp:txXfrm>
    </dsp:sp>
    <dsp:sp modelId="{671FF35B-D217-42C1-9662-9019D851FB2A}">
      <dsp:nvSpPr>
        <dsp:cNvPr id="0" name=""/>
        <dsp:cNvSpPr/>
      </dsp:nvSpPr>
      <dsp:spPr>
        <a:xfrm>
          <a:off x="0" y="1413840"/>
          <a:ext cx="6628804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65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b="1" kern="1200" dirty="0"/>
            <a:t>Maggie </a:t>
          </a:r>
          <a:r>
            <a:rPr lang="en-US" sz="1200" b="1" kern="1200" dirty="0" err="1"/>
            <a:t>Discher</a:t>
          </a:r>
          <a:r>
            <a:rPr lang="en-US" sz="1200" b="1" kern="1200" dirty="0"/>
            <a:t>, Treasurer</a:t>
          </a:r>
        </a:p>
      </dsp:txBody>
      <dsp:txXfrm>
        <a:off x="0" y="1413840"/>
        <a:ext cx="6628804" cy="248400"/>
      </dsp:txXfrm>
    </dsp:sp>
    <dsp:sp modelId="{CF02D6EB-566F-4FFA-98B5-B076EC6AAE28}">
      <dsp:nvSpPr>
        <dsp:cNvPr id="0" name=""/>
        <dsp:cNvSpPr/>
      </dsp:nvSpPr>
      <dsp:spPr>
        <a:xfrm>
          <a:off x="0" y="1662240"/>
          <a:ext cx="6628804" cy="579149"/>
        </a:xfrm>
        <a:prstGeom prst="roundRect">
          <a:avLst/>
        </a:prstGeom>
        <a:gradFill rotWithShape="0">
          <a:gsLst>
            <a:gs pos="0">
              <a:schemeClr val="accent2">
                <a:hueOff val="5554"/>
                <a:satOff val="500"/>
                <a:lumOff val="-13334"/>
                <a:alphaOff val="0"/>
                <a:tint val="96000"/>
                <a:lumMod val="100000"/>
              </a:schemeClr>
            </a:gs>
            <a:gs pos="78000">
              <a:schemeClr val="accent2">
                <a:hueOff val="5554"/>
                <a:satOff val="500"/>
                <a:lumOff val="-1333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Want help getting a donation for your event? </a:t>
          </a:r>
          <a:endParaRPr lang="en-US" sz="1500" kern="1200"/>
        </a:p>
      </dsp:txBody>
      <dsp:txXfrm>
        <a:off x="28272" y="1690512"/>
        <a:ext cx="6572260" cy="522605"/>
      </dsp:txXfrm>
    </dsp:sp>
    <dsp:sp modelId="{C30690AE-BF3C-493D-8AEF-38AFE1D78116}">
      <dsp:nvSpPr>
        <dsp:cNvPr id="0" name=""/>
        <dsp:cNvSpPr/>
      </dsp:nvSpPr>
      <dsp:spPr>
        <a:xfrm>
          <a:off x="0" y="2241390"/>
          <a:ext cx="6628804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65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b="1" kern="1200" dirty="0"/>
            <a:t>Kaci </a:t>
          </a:r>
          <a:r>
            <a:rPr lang="en-US" sz="1200" b="1" kern="1200" dirty="0" err="1"/>
            <a:t>Whiddon</a:t>
          </a:r>
          <a:r>
            <a:rPr lang="en-US" sz="1200" b="1" kern="1200" dirty="0"/>
            <a:t>, Fund Development Chair</a:t>
          </a:r>
        </a:p>
      </dsp:txBody>
      <dsp:txXfrm>
        <a:off x="0" y="2241390"/>
        <a:ext cx="6628804" cy="248400"/>
      </dsp:txXfrm>
    </dsp:sp>
    <dsp:sp modelId="{12F66E8C-A3E1-4107-AC94-9776EBAE8D3C}">
      <dsp:nvSpPr>
        <dsp:cNvPr id="0" name=""/>
        <dsp:cNvSpPr/>
      </dsp:nvSpPr>
      <dsp:spPr>
        <a:xfrm>
          <a:off x="0" y="2489790"/>
          <a:ext cx="6628804" cy="579149"/>
        </a:xfrm>
        <a:prstGeom prst="roundRect">
          <a:avLst/>
        </a:prstGeom>
        <a:gradFill rotWithShape="0">
          <a:gsLst>
            <a:gs pos="0">
              <a:schemeClr val="accent2">
                <a:hueOff val="8332"/>
                <a:satOff val="750"/>
                <a:lumOff val="-20001"/>
                <a:alphaOff val="0"/>
                <a:tint val="96000"/>
                <a:lumMod val="100000"/>
              </a:schemeClr>
            </a:gs>
            <a:gs pos="78000">
              <a:schemeClr val="accent2">
                <a:hueOff val="8332"/>
                <a:satOff val="750"/>
                <a:lumOff val="-2000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Need to change contact information, go on maternity leave or discuss membership status?</a:t>
          </a:r>
          <a:endParaRPr lang="en-US" sz="1500" kern="1200"/>
        </a:p>
      </dsp:txBody>
      <dsp:txXfrm>
        <a:off x="28272" y="2518062"/>
        <a:ext cx="6572260" cy="522605"/>
      </dsp:txXfrm>
    </dsp:sp>
    <dsp:sp modelId="{4BBEC644-DB2D-4D58-9DAA-58201D2DE9A2}">
      <dsp:nvSpPr>
        <dsp:cNvPr id="0" name=""/>
        <dsp:cNvSpPr/>
      </dsp:nvSpPr>
      <dsp:spPr>
        <a:xfrm>
          <a:off x="0" y="3068940"/>
          <a:ext cx="6628804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65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Sara Wood, Corresponding Secretary</a:t>
          </a:r>
        </a:p>
      </dsp:txBody>
      <dsp:txXfrm>
        <a:off x="0" y="3068940"/>
        <a:ext cx="6628804" cy="248400"/>
      </dsp:txXfrm>
    </dsp:sp>
    <dsp:sp modelId="{8BCC6938-F655-4F81-94E4-6346C33F5070}">
      <dsp:nvSpPr>
        <dsp:cNvPr id="0" name=""/>
        <dsp:cNvSpPr/>
      </dsp:nvSpPr>
      <dsp:spPr>
        <a:xfrm>
          <a:off x="0" y="3317340"/>
          <a:ext cx="6628804" cy="579149"/>
        </a:xfrm>
        <a:prstGeom prst="roundRect">
          <a:avLst/>
        </a:prstGeom>
        <a:gradFill rotWithShape="0">
          <a:gsLst>
            <a:gs pos="0">
              <a:schemeClr val="accent2">
                <a:hueOff val="11109"/>
                <a:satOff val="1000"/>
                <a:lumOff val="-26668"/>
                <a:alphaOff val="0"/>
                <a:tint val="96000"/>
                <a:lumMod val="100000"/>
              </a:schemeClr>
            </a:gs>
            <a:gs pos="78000">
              <a:schemeClr val="accent2">
                <a:hueOff val="11109"/>
                <a:satOff val="1000"/>
                <a:lumOff val="-2666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Struggling with your Placement? </a:t>
          </a:r>
          <a:endParaRPr lang="en-US" sz="1500" kern="1200"/>
        </a:p>
      </dsp:txBody>
      <dsp:txXfrm>
        <a:off x="28272" y="3345612"/>
        <a:ext cx="6572260" cy="522605"/>
      </dsp:txXfrm>
    </dsp:sp>
    <dsp:sp modelId="{5F530219-11E9-411A-A10C-8ADF6566293F}">
      <dsp:nvSpPr>
        <dsp:cNvPr id="0" name=""/>
        <dsp:cNvSpPr/>
      </dsp:nvSpPr>
      <dsp:spPr>
        <a:xfrm>
          <a:off x="0" y="3896490"/>
          <a:ext cx="6628804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65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Contact Aimee Carter, Nominating/Placements Chair</a:t>
          </a:r>
        </a:p>
      </dsp:txBody>
      <dsp:txXfrm>
        <a:off x="0" y="3896490"/>
        <a:ext cx="6628804" cy="248400"/>
      </dsp:txXfrm>
    </dsp:sp>
    <dsp:sp modelId="{25133185-C69A-4B0A-99F2-E001F6693C46}">
      <dsp:nvSpPr>
        <dsp:cNvPr id="0" name=""/>
        <dsp:cNvSpPr/>
      </dsp:nvSpPr>
      <dsp:spPr>
        <a:xfrm>
          <a:off x="0" y="4144890"/>
          <a:ext cx="6628804" cy="579149"/>
        </a:xfrm>
        <a:prstGeom prst="roundRect">
          <a:avLst/>
        </a:prstGeom>
        <a:gradFill rotWithShape="0">
          <a:gsLst>
            <a:gs pos="0">
              <a:schemeClr val="accent2">
                <a:hueOff val="13886"/>
                <a:satOff val="1250"/>
                <a:lumOff val="-33335"/>
                <a:alphaOff val="0"/>
                <a:tint val="96000"/>
                <a:lumMod val="100000"/>
              </a:schemeClr>
            </a:gs>
            <a:gs pos="78000">
              <a:schemeClr val="accent2">
                <a:hueOff val="13886"/>
                <a:satOff val="1250"/>
                <a:lumOff val="-3333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Need to make an announcement?</a:t>
          </a:r>
          <a:endParaRPr lang="en-US" sz="1500" kern="1200"/>
        </a:p>
      </dsp:txBody>
      <dsp:txXfrm>
        <a:off x="28272" y="4173162"/>
        <a:ext cx="6572260" cy="522605"/>
      </dsp:txXfrm>
    </dsp:sp>
    <dsp:sp modelId="{A5C28C2A-2062-4915-8D30-9D35B77F9622}">
      <dsp:nvSpPr>
        <dsp:cNvPr id="0" name=""/>
        <dsp:cNvSpPr/>
      </dsp:nvSpPr>
      <dsp:spPr>
        <a:xfrm>
          <a:off x="0" y="4724040"/>
          <a:ext cx="6628804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65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Contact Dana Nicolazzi, Communications Chair</a:t>
          </a:r>
        </a:p>
      </dsp:txBody>
      <dsp:txXfrm>
        <a:off x="0" y="4724040"/>
        <a:ext cx="6628804" cy="24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A363-D383-4465-A16C-6DE23C85C22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375EB-A89B-42CF-BF3B-3DB62F82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2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A363-D383-4465-A16C-6DE23C85C22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375EB-A89B-42CF-BF3B-3DB62F82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3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A363-D383-4465-A16C-6DE23C85C22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375EB-A89B-42CF-BF3B-3DB62F82E49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7995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A363-D383-4465-A16C-6DE23C85C22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375EB-A89B-42CF-BF3B-3DB62F82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54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A363-D383-4465-A16C-6DE23C85C22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375EB-A89B-42CF-BF3B-3DB62F82E49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991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A363-D383-4465-A16C-6DE23C85C22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375EB-A89B-42CF-BF3B-3DB62F82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16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A363-D383-4465-A16C-6DE23C85C22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375EB-A89B-42CF-BF3B-3DB62F82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89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A363-D383-4465-A16C-6DE23C85C22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375EB-A89B-42CF-BF3B-3DB62F82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2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A363-D383-4465-A16C-6DE23C85C22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375EB-A89B-42CF-BF3B-3DB62F82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3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A363-D383-4465-A16C-6DE23C85C22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375EB-A89B-42CF-BF3B-3DB62F82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4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A363-D383-4465-A16C-6DE23C85C22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375EB-A89B-42CF-BF3B-3DB62F82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7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A363-D383-4465-A16C-6DE23C85C22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375EB-A89B-42CF-BF3B-3DB62F82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0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A363-D383-4465-A16C-6DE23C85C22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375EB-A89B-42CF-BF3B-3DB62F82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08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A363-D383-4465-A16C-6DE23C85C22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375EB-A89B-42CF-BF3B-3DB62F82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16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A363-D383-4465-A16C-6DE23C85C22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375EB-A89B-42CF-BF3B-3DB62F82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5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A363-D383-4465-A16C-6DE23C85C22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375EB-A89B-42CF-BF3B-3DB62F82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0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2A363-D383-4465-A16C-6DE23C85C22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DD375EB-A89B-42CF-BF3B-3DB62F82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5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chelseythale@gmail.co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eldunwody@gmail.co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o8_fG8NXn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EEBE6F-2A55-4CDD-B785-47A398D83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677" y="258805"/>
            <a:ext cx="4505334" cy="11156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82BCD1-DB8D-45DA-9076-C356E5F42CE1}"/>
              </a:ext>
            </a:extLst>
          </p:cNvPr>
          <p:cNvSpPr txBox="1"/>
          <p:nvPr/>
        </p:nvSpPr>
        <p:spPr>
          <a:xfrm>
            <a:off x="768626" y="1820710"/>
            <a:ext cx="97536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dirty="0"/>
              <a:t>General Membership Meeting </a:t>
            </a:r>
          </a:p>
          <a:p>
            <a:pPr marL="0" indent="0" algn="ctr">
              <a:buNone/>
            </a:pPr>
            <a:r>
              <a:rPr lang="en-US" sz="1800" dirty="0"/>
              <a:t>September 7, 2021</a:t>
            </a:r>
          </a:p>
          <a:p>
            <a:pPr marL="0" indent="0" algn="ctr">
              <a:buNone/>
            </a:pPr>
            <a:r>
              <a:rPr lang="en-US" b="1" dirty="0"/>
              <a:t>6:30pm</a:t>
            </a:r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endParaRPr lang="en-US" sz="2800" b="1" dirty="0">
              <a:latin typeface="Ink Free" panose="03080402000500000000" pitchFamily="66" charset="0"/>
            </a:endParaRPr>
          </a:p>
          <a:p>
            <a:pPr marL="0" indent="0" algn="ctr">
              <a:buNone/>
            </a:pPr>
            <a:r>
              <a:rPr lang="en-US" sz="2800" b="1" dirty="0">
                <a:latin typeface="Ink Free" panose="03080402000500000000" pitchFamily="66" charset="0"/>
              </a:rPr>
              <a:t>Kick-Off to a Great Year!</a:t>
            </a:r>
          </a:p>
        </p:txBody>
      </p:sp>
    </p:spTree>
    <p:extLst>
      <p:ext uri="{BB962C8B-B14F-4D97-AF65-F5344CB8AC3E}">
        <p14:creationId xmlns:p14="http://schemas.microsoft.com/office/powerpoint/2010/main" val="4290450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135D24-FFE7-4927-AA12-0DECB1B7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SPAC POSITION STATEMENT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5B8E8-5B29-42D5-8C24-F959E9BF3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The State Public Affairs Committee (SPAC) of the Junior Leagues of Georgia:</a:t>
            </a:r>
            <a:endParaRPr lang="en-US" b="1" dirty="0">
              <a:effectLst/>
              <a:latin typeface="Calibri" panose="020F0502020204030204" pitchFamily="34" charset="0"/>
              <a:ea typeface="DengXian" panose="020B0503020204020204" pitchFamily="2" charset="-122"/>
              <a:cs typeface="Cordia New" panose="020B0502040204020203" pitchFamily="34" charset="-34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Supports, recognizes, and promotes responsible concepts, programs, policies, and legislation that advocate for:</a:t>
            </a:r>
            <a:endParaRPr lang="en-US" dirty="0">
              <a:effectLst/>
              <a:latin typeface="Calibri" panose="020F0502020204030204" pitchFamily="34" charset="0"/>
              <a:ea typeface="DengXian" panose="020B0503020204020204" pitchFamily="2" charset="-122"/>
              <a:cs typeface="Cordia New" panose="020B0502040204020203" pitchFamily="34" charset="-34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The aid and protection of </a:t>
            </a:r>
            <a:r>
              <a:rPr lang="en-US" u="sng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all </a:t>
            </a:r>
            <a:r>
              <a:rPr lang="en-US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women, children, families and vulnerable populations. (Aid and Protection)</a:t>
            </a:r>
            <a:endParaRPr lang="en-US" dirty="0">
              <a:effectLst/>
              <a:latin typeface="Calibri" panose="020F0502020204030204" pitchFamily="34" charset="0"/>
              <a:ea typeface="DengXian" panose="020B0503020204020204" pitchFamily="2" charset="-122"/>
              <a:cs typeface="Cordia New" panose="020B0502040204020203" pitchFamily="34" charset="-34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Quality education which is critical for Georgia’s students to become college and/0r career ready for our global society. We are committed to excellence and safety in our education systems. (Education)</a:t>
            </a:r>
            <a:endParaRPr lang="en-US" dirty="0">
              <a:effectLst/>
              <a:latin typeface="Calibri" panose="020F0502020204030204" pitchFamily="34" charset="0"/>
              <a:ea typeface="DengXian" panose="020B0503020204020204" pitchFamily="2" charset="-122"/>
              <a:cs typeface="Cordia New" panose="020B0502040204020203" pitchFamily="34" charset="-34"/>
            </a:endParaRPr>
          </a:p>
          <a:p>
            <a:pPr marL="457200" marR="0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Improved access to health care for </a:t>
            </a:r>
            <a:r>
              <a:rPr lang="en-US" u="sng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all</a:t>
            </a:r>
            <a:r>
              <a:rPr lang="en-US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women, children, and vulnerable populations. We recognize that we have a responsibility to shape Georgia’s health care policies for the future prosperity of our state. (Health care)</a:t>
            </a:r>
            <a:endParaRPr lang="en-US" dirty="0">
              <a:effectLst/>
              <a:latin typeface="Calibri" panose="020F0502020204030204" pitchFamily="34" charset="0"/>
              <a:ea typeface="DengXian" panose="020B0503020204020204" pitchFamily="2" charset="-122"/>
              <a:cs typeface="Cordia New" panose="020B0502040204020203" pitchFamily="34" charset="-34"/>
            </a:endParaRPr>
          </a:p>
          <a:p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6159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2B623-79B7-48E7-A04A-2531CDBCF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US" dirty="0"/>
              <a:t>Virtual Silent Auction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C4B04-D823-4568-8682-46EDD9F9F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7790" y="4686864"/>
            <a:ext cx="6341016" cy="1912351"/>
          </a:xfrm>
        </p:spPr>
        <p:txBody>
          <a:bodyPr anchor="ctr">
            <a:normAutofit/>
          </a:bodyPr>
          <a:lstStyle/>
          <a:p>
            <a:r>
              <a:rPr lang="en-US" dirty="0"/>
              <a:t>Chelsey Hale, Silent Auction Chair</a:t>
            </a:r>
          </a:p>
          <a:p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chelseythale@gmail.com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19DD55-BC37-4FA2-B307-B5C33CC50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835" y="403144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7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2B623-79B7-48E7-A04A-2531CDBCF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Important 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C4B04-D823-4568-8682-46EDD9F9F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720" y="1689315"/>
            <a:ext cx="8753143" cy="4559085"/>
          </a:xfrm>
        </p:spPr>
        <p:txBody>
          <a:bodyPr>
            <a:normAutofit/>
          </a:bodyPr>
          <a:lstStyle/>
          <a:p>
            <a:r>
              <a:rPr lang="en-US" b="1" dirty="0"/>
              <a:t>If you have a key to the Junior League house and no longer need access please turn it in to me or arrange a time to drop it off with Casey. 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Respond to the Google Survey requesting the best e-mail for calendar invitations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Download the Digital Cheetah App!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D11AA8-F665-463E-B87D-37E0C0785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70291">
            <a:off x="375435" y="1558924"/>
            <a:ext cx="1538288" cy="742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FA4A9D-8199-4902-A910-95D583684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4" y="2526224"/>
            <a:ext cx="1823635" cy="182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D8B2AF-EA9B-442F-BA60-B8B5461A8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36" y="4231292"/>
            <a:ext cx="1488062" cy="128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49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489AED-9D6C-4F06-ACFA-9B9D79332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56" y="1261331"/>
            <a:ext cx="3179146" cy="27864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000"/>
              <a:t>General Announcements </a:t>
            </a:r>
          </a:p>
        </p:txBody>
      </p:sp>
      <p:pic>
        <p:nvPicPr>
          <p:cNvPr id="4" name="Picture 2" descr="Image may contain: text">
            <a:extLst>
              <a:ext uri="{FF2B5EF4-FFF2-40B4-BE49-F238E27FC236}">
                <a16:creationId xmlns:a16="http://schemas.microsoft.com/office/drawing/2014/main" id="{234D97A7-42B8-46EE-BE22-B683825B54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r="71" b="-2"/>
          <a:stretch/>
        </p:blipFill>
        <p:spPr bwMode="auto">
          <a:xfrm>
            <a:off x="888603" y="1261330"/>
            <a:ext cx="4973212" cy="43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692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8D063-6490-4DBB-AE27-0A4436AAF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039" y="2048671"/>
            <a:ext cx="9037983" cy="43462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/>
              <a:t>Fall 2021 Important Events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September 23, 2021				Kinjo Happy Hour</a:t>
            </a:r>
          </a:p>
          <a:p>
            <a:pPr marL="0" indent="0">
              <a:buNone/>
            </a:pP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October 12, 2021					Social Supper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October 21, 2021					Kinjo Happy Hour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November 9, 2021				GMM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Times New Roman" panose="02020603050405020304" pitchFamily="18" charset="0"/>
                <a:ea typeface="Times New Roman" panose="02020603050405020304" pitchFamily="18" charset="0"/>
              </a:rPr>
              <a:t>		December 7, 2021				JLM Holiday Party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3D78DA-BA26-4128-9C90-8ABEF9AD92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23323" y="463101"/>
            <a:ext cx="4504690" cy="111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59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B8753-2BCD-4CBC-B40F-3E0A5CAE6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51" y="1587538"/>
            <a:ext cx="3856774" cy="37718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b="1">
                <a:solidFill>
                  <a:srgbClr val="FFFFFF"/>
                </a:solidFill>
                <a:latin typeface="Ink Free" panose="03080402000500000000" pitchFamily="66" charset="0"/>
              </a:rPr>
              <a:t>Let’s Kick-Off a Great Year!</a:t>
            </a:r>
          </a:p>
          <a:p>
            <a:pPr marL="0" indent="0">
              <a:buNone/>
            </a:pPr>
            <a:endParaRPr lang="en-US" b="1">
              <a:solidFill>
                <a:srgbClr val="FFFFFF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573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9E1FC-A4F6-4E70-A475-0D57C6DA9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78" y="215454"/>
            <a:ext cx="8688608" cy="950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/>
              <a:t>Provisional Spotlight</a:t>
            </a:r>
            <a:br>
              <a:rPr lang="en-US" sz="4000"/>
            </a:b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27843D-6305-46CD-81CA-608A3802E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82" y="74311"/>
            <a:ext cx="4876800" cy="46291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C29981-4FFF-45E2-BDD1-6E2FD26C194C}"/>
              </a:ext>
            </a:extLst>
          </p:cNvPr>
          <p:cNvSpPr txBox="1"/>
          <p:nvPr/>
        </p:nvSpPr>
        <p:spPr>
          <a:xfrm>
            <a:off x="1537253" y="2040834"/>
            <a:ext cx="93162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Amanda Stables Woody</a:t>
            </a:r>
          </a:p>
          <a:p>
            <a:r>
              <a:rPr lang="en-US" dirty="0"/>
              <a:t>Employer: First Choice Primary Care</a:t>
            </a:r>
          </a:p>
          <a:p>
            <a:r>
              <a:rPr lang="en-US" i="1" dirty="0"/>
              <a:t>Fluent in Spanish, worked in non profits, event planning &amp; grant writing</a:t>
            </a:r>
          </a:p>
          <a:p>
            <a:endParaRPr lang="en-US" i="1" dirty="0"/>
          </a:p>
          <a:p>
            <a:endParaRPr lang="en-US" i="1" dirty="0"/>
          </a:p>
          <a:p>
            <a:endParaRPr lang="en-US" dirty="0"/>
          </a:p>
          <a:p>
            <a:r>
              <a:rPr lang="en-US" b="1" dirty="0"/>
              <a:t>Kimberly </a:t>
            </a:r>
            <a:r>
              <a:rPr lang="en-US" b="1" dirty="0" err="1"/>
              <a:t>Seabrooks</a:t>
            </a:r>
            <a:endParaRPr lang="en-US" b="1" dirty="0"/>
          </a:p>
          <a:p>
            <a:r>
              <a:rPr lang="en-US" dirty="0"/>
              <a:t>Employer: Coliseum Medical Center</a:t>
            </a:r>
          </a:p>
          <a:p>
            <a:r>
              <a:rPr lang="en-US" i="1" dirty="0"/>
              <a:t>Hopes to utilize her skills with health related volunteer efforts in our community</a:t>
            </a:r>
          </a:p>
          <a:p>
            <a:endParaRPr lang="en-US" i="1" dirty="0"/>
          </a:p>
          <a:p>
            <a:endParaRPr lang="en-US" i="1" dirty="0"/>
          </a:p>
          <a:p>
            <a:endParaRPr lang="en-US" dirty="0"/>
          </a:p>
          <a:p>
            <a:r>
              <a:rPr lang="en-US" b="1" dirty="0"/>
              <a:t>Megan </a:t>
            </a:r>
            <a:r>
              <a:rPr lang="en-US" b="1" dirty="0" err="1"/>
              <a:t>Greskovich</a:t>
            </a:r>
            <a:endParaRPr lang="en-US" b="1" dirty="0"/>
          </a:p>
          <a:p>
            <a:r>
              <a:rPr lang="en-US" dirty="0"/>
              <a:t>Employer: Mauldin &amp; Jenkins</a:t>
            </a:r>
          </a:p>
          <a:p>
            <a:r>
              <a:rPr lang="en-US" i="1" dirty="0"/>
              <a:t>Enjoys working with children of all ages and has previously worked with Backpack Buddies and other women  children’s health programs</a:t>
            </a:r>
          </a:p>
          <a:p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93554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D3ECFD-77DC-4FF9-9576-58EC3DD4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US" dirty="0"/>
              <a:t>Overview of the Year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4E787-3729-494D-8DA0-23D831A0A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r>
              <a:rPr lang="en-US" dirty="0"/>
              <a:t>To remain an active member in good standing you must: </a:t>
            </a:r>
          </a:p>
          <a:p>
            <a:pPr lvl="1"/>
            <a:r>
              <a:rPr lang="en-US" dirty="0"/>
              <a:t>Attend 4 GMMs</a:t>
            </a:r>
          </a:p>
          <a:p>
            <a:pPr lvl="1"/>
            <a:r>
              <a:rPr lang="en-US" dirty="0"/>
              <a:t>Volunteer at One Fundraiser</a:t>
            </a:r>
          </a:p>
          <a:p>
            <a:pPr lvl="1"/>
            <a:r>
              <a:rPr lang="en-US" dirty="0"/>
              <a:t>Volunteer at One Community Impact Project (CIP)</a:t>
            </a:r>
          </a:p>
          <a:p>
            <a:pPr lvl="1"/>
            <a:r>
              <a:rPr lang="en-US" dirty="0"/>
              <a:t>Complete your Placement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8521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F1DC4-9150-4491-8384-89324E008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Digital Cheetah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2FBEF-4FF8-4A82-8DB0-36583403D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en-US" dirty="0"/>
              <a:t>Download the Digital Cheetah app for contact information for all League Members</a:t>
            </a:r>
          </a:p>
          <a:p>
            <a:r>
              <a:rPr lang="en-US" dirty="0"/>
              <a:t>Search Seeing Spot or Digital Cheetah in the App Store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452C5C-7B14-4C74-8342-85F8487FE3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52" r="29448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3349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4241C-A7A0-4127-882D-FA289DEC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/>
              <a:t>Important Contact Information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40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7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B0C2EE-5B38-4CD5-B96A-573D867DE6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673137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1996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8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062C19-4235-4C20-B1A4-4E34CD9B5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US" dirty="0"/>
              <a:t>Community Impact Projects</a:t>
            </a:r>
          </a:p>
        </p:txBody>
      </p:sp>
      <p:sp>
        <p:nvSpPr>
          <p:cNvPr id="32" name="Isosceles Triangle 10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3" name="Straight Connector 12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3F0276F5-D42E-4142-9EAA-7451CDCAF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r>
              <a:rPr lang="en-US" dirty="0"/>
              <a:t>Eryn </a:t>
            </a:r>
            <a:r>
              <a:rPr lang="en-US" dirty="0" err="1"/>
              <a:t>Deiler</a:t>
            </a:r>
            <a:r>
              <a:rPr lang="en-US" dirty="0"/>
              <a:t>, CIP Chair</a:t>
            </a:r>
          </a:p>
          <a:p>
            <a:pPr lvl="1"/>
            <a:r>
              <a:rPr lang="en-US" dirty="0">
                <a:hlinkClick r:id="rId2"/>
              </a:rPr>
              <a:t>eldunwody@gmail.com</a:t>
            </a:r>
            <a:r>
              <a:rPr lang="en-US" dirty="0"/>
              <a:t> </a:t>
            </a:r>
          </a:p>
          <a:p>
            <a:r>
              <a:rPr lang="en-US" dirty="0"/>
              <a:t>Commonly referred to as “CIPs”</a:t>
            </a:r>
          </a:p>
          <a:p>
            <a:r>
              <a:rPr lang="en-US" dirty="0"/>
              <a:t>One Shift Per Year</a:t>
            </a:r>
          </a:p>
          <a:p>
            <a:r>
              <a:rPr lang="en-US" dirty="0"/>
              <a:t>Sign Up on Digital Cheetah</a:t>
            </a:r>
          </a:p>
        </p:txBody>
      </p:sp>
      <p:sp>
        <p:nvSpPr>
          <p:cNvPr id="35" name="Isosceles Triangle 14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50395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8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062C19-4235-4C20-B1A4-4E34CD9B5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CIP Opportunities</a:t>
            </a:r>
          </a:p>
        </p:txBody>
      </p:sp>
      <p:sp>
        <p:nvSpPr>
          <p:cNvPr id="32" name="Isosceles Triangle 10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3" name="Straight Connector 12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3F0276F5-D42E-4142-9EAA-7451CDCAF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9183" y="620786"/>
            <a:ext cx="7282817" cy="5813570"/>
          </a:xfrm>
        </p:spPr>
        <p:txBody>
          <a:bodyPr anchor="ctr">
            <a:normAutofit/>
          </a:bodyPr>
          <a:lstStyle/>
          <a:p>
            <a:r>
              <a:rPr lang="en-US" dirty="0"/>
              <a:t>Backpack Buddies Ministries</a:t>
            </a:r>
          </a:p>
          <a:p>
            <a:pPr lvl="1"/>
            <a:r>
              <a:rPr lang="en-US" dirty="0"/>
              <a:t>September 20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October 18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November 15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Spring Dates TBD</a:t>
            </a:r>
          </a:p>
          <a:p>
            <a:r>
              <a:rPr lang="en-US" dirty="0"/>
              <a:t>Virtual Storytelling</a:t>
            </a:r>
          </a:p>
          <a:p>
            <a:pPr lvl="1"/>
            <a:r>
              <a:rPr lang="en-US" dirty="0"/>
              <a:t>Deadline September 30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Open Streets Macon</a:t>
            </a:r>
          </a:p>
          <a:p>
            <a:pPr lvl="1"/>
            <a:r>
              <a:rPr lang="en-US" dirty="0"/>
              <a:t>October 24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Big Brothers Big Sisters</a:t>
            </a:r>
          </a:p>
          <a:p>
            <a:pPr lvl="1"/>
            <a:r>
              <a:rPr lang="en-US" dirty="0"/>
              <a:t>Looking for Mentors. This is a year long Commitment. If you are interested contact Eryn for additional information</a:t>
            </a:r>
          </a:p>
        </p:txBody>
      </p:sp>
      <p:sp>
        <p:nvSpPr>
          <p:cNvPr id="35" name="Isosceles Triangle 14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1200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C9785-8877-4B69-A165-02E7E4D07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US" dirty="0"/>
              <a:t>Backpack Buddies	</a:t>
            </a:r>
            <a:br>
              <a:rPr lang="en-US" dirty="0"/>
            </a:br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12F7D-93EC-4748-B27F-5E8B4D38F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Lato"/>
              </a:rPr>
              <a:t>Brenda Lambert at Forest Hills United Methodist Church founded the program in 2011</a:t>
            </a:r>
          </a:p>
          <a:p>
            <a:r>
              <a:rPr lang="en-US" dirty="0">
                <a:latin typeface="Lato"/>
              </a:rPr>
              <a:t>2020-2021</a:t>
            </a:r>
          </a:p>
          <a:p>
            <a:pPr lvl="1"/>
            <a:r>
              <a:rPr lang="en-US" dirty="0">
                <a:latin typeface="Lato"/>
              </a:rPr>
              <a:t>Served 16 schools and 1400 students</a:t>
            </a:r>
          </a:p>
          <a:p>
            <a:r>
              <a:rPr lang="en-US" dirty="0">
                <a:latin typeface="Lato"/>
              </a:rPr>
              <a:t>2021-2022</a:t>
            </a:r>
          </a:p>
          <a:p>
            <a:pPr lvl="1"/>
            <a:r>
              <a:rPr lang="en-US" dirty="0">
                <a:latin typeface="Lato"/>
              </a:rPr>
              <a:t>26 schools and 2000 students</a:t>
            </a:r>
          </a:p>
          <a:p>
            <a:r>
              <a:rPr lang="en-US" dirty="0">
                <a:latin typeface="Lato"/>
              </a:rPr>
              <a:t>The Pumpkin Patch helps fund Backpack Buddies</a:t>
            </a:r>
          </a:p>
          <a:p>
            <a:r>
              <a:rPr lang="en-US" dirty="0">
                <a:latin typeface="Lato"/>
                <a:hlinkClick r:id="rId2"/>
              </a:rPr>
              <a:t>https://www.youtube.com/watch?v=po8_fG8NXnw</a:t>
            </a:r>
            <a:endParaRPr lang="en-US" dirty="0">
              <a:latin typeface="Lato"/>
            </a:endParaRPr>
          </a:p>
          <a:p>
            <a:pPr marL="0" indent="0">
              <a:buNone/>
            </a:pPr>
            <a:endParaRPr lang="en-US" dirty="0">
              <a:latin typeface="Lato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4742819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C42F1A"/>
      </a:accent1>
      <a:accent2>
        <a:srgbClr val="EA7666"/>
      </a:accent2>
      <a:accent3>
        <a:srgbClr val="932313"/>
      </a:accent3>
      <a:accent4>
        <a:srgbClr val="F8D1CC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10087</TotalTime>
  <Words>648</Words>
  <Application>Microsoft Office PowerPoint</Application>
  <PresentationFormat>Widescreen</PresentationFormat>
  <Paragraphs>101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Georgia</vt:lpstr>
      <vt:lpstr>Ink Free</vt:lpstr>
      <vt:lpstr>Lato</vt:lpstr>
      <vt:lpstr>Times New Roman</vt:lpstr>
      <vt:lpstr>Trebuchet MS</vt:lpstr>
      <vt:lpstr>Wingdings 3</vt:lpstr>
      <vt:lpstr>Facet</vt:lpstr>
      <vt:lpstr>PowerPoint Presentation</vt:lpstr>
      <vt:lpstr> </vt:lpstr>
      <vt:lpstr>Provisional Spotlight </vt:lpstr>
      <vt:lpstr>Overview of the Year</vt:lpstr>
      <vt:lpstr>Digital Cheetah</vt:lpstr>
      <vt:lpstr>Important Contact Information</vt:lpstr>
      <vt:lpstr>Community Impact Projects</vt:lpstr>
      <vt:lpstr>CIP Opportunities</vt:lpstr>
      <vt:lpstr>Backpack Buddies  </vt:lpstr>
      <vt:lpstr>SPAC POSITION STATEMENT</vt:lpstr>
      <vt:lpstr>Virtual Silent Auction</vt:lpstr>
      <vt:lpstr>Important Announcements</vt:lpstr>
      <vt:lpstr>General Announcements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Renee Rainey</dc:creator>
  <cp:lastModifiedBy>Sydney Solomon</cp:lastModifiedBy>
  <cp:revision>19</cp:revision>
  <dcterms:created xsi:type="dcterms:W3CDTF">2021-01-12T21:52:56Z</dcterms:created>
  <dcterms:modified xsi:type="dcterms:W3CDTF">2021-09-06T16:19:06Z</dcterms:modified>
</cp:coreProperties>
</file>