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70" r:id="rId20"/>
    <p:sldId id="268" r:id="rId21"/>
    <p:sldId id="269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8000"/>
    <a:srgbClr val="DADFE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1043" autoAdjust="0"/>
  </p:normalViewPr>
  <p:slideViewPr>
    <p:cSldViewPr snapToGrid="0" snapToObjects="1">
      <p:cViewPr>
        <p:scale>
          <a:sx n="100" d="100"/>
          <a:sy n="100" d="100"/>
        </p:scale>
        <p:origin x="-2696" y="-10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353B-34B3-2D4D-AA43-4F2B06A3662A}" type="datetimeFigureOut">
              <a:rPr lang="en-US" smtClean="0"/>
              <a:pPr/>
              <a:t>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785B-AC5B-5D40-A074-47EDDBB18F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3.tiff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xels-photo-415484.jpg"/>
          <p:cNvPicPr>
            <a:picLocks noChangeAspect="1"/>
          </p:cNvPicPr>
          <p:nvPr/>
        </p:nvPicPr>
        <p:blipFill>
          <a:blip r:embed="rId2">
            <a:alphaModFix amt="86000"/>
            <a:duotone>
              <a:schemeClr val="accent5">
                <a:shade val="45000"/>
                <a:satMod val="135000"/>
              </a:schemeClr>
              <a:prstClr val="white"/>
            </a:duotone>
            <a:lum bright="-50000"/>
          </a:blip>
          <a:stretch>
            <a:fillRect/>
          </a:stretch>
        </p:blipFill>
        <p:spPr>
          <a:xfrm>
            <a:off x="-57729" y="0"/>
            <a:ext cx="929450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Day In The Life Media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" y="3886200"/>
            <a:ext cx="91440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Brand-Driven Storytelling Expertise and Content Creation from Bestselling Writers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l-the-Ropes-on-WeighMyRack-960x500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796" b="-2796"/>
          <a:stretch>
            <a:fillRect/>
          </a:stretch>
        </p:blipFill>
        <p:spPr>
          <a:xfrm>
            <a:off x="1435100" y="3012702"/>
            <a:ext cx="5994400" cy="329668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371600"/>
            <a:ext cx="8229600" cy="825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How do you feel about this length rope? Do you have any emotional connection to it? </a:t>
            </a:r>
          </a:p>
          <a:p>
            <a:endParaRPr lang="en-US" sz="3200" dirty="0" smtClean="0"/>
          </a:p>
          <a:p>
            <a:r>
              <a:rPr lang="en-US" sz="3200" dirty="0" smtClean="0">
                <a:latin typeface="Avenir Book"/>
                <a:cs typeface="Avenir Book"/>
              </a:rPr>
              <a:t>The answer most likely is, no. Because rope is rope. Or is it? </a:t>
            </a:r>
          </a:p>
          <a:p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ackson-hendry-440574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contrast="-35000"/>
          </a:blip>
          <a:srcRect l="-5870" r="-5870"/>
          <a:stretch>
            <a:fillRect/>
          </a:stretch>
        </p:blipFill>
        <p:spPr>
          <a:xfrm>
            <a:off x="-666197" y="0"/>
            <a:ext cx="10394398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730" y="1295401"/>
            <a:ext cx="8431139" cy="1485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venir Book"/>
                <a:cs typeface="Avenir Book"/>
              </a:rPr>
              <a:t>This is Jackie. </a:t>
            </a:r>
          </a:p>
          <a:p>
            <a:endParaRPr lang="en-US" sz="4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Avenir Book"/>
                <a:cs typeface="Avenir Book"/>
              </a:rPr>
              <a:t>She’s a mountain climber. </a:t>
            </a:r>
          </a:p>
          <a:p>
            <a:endParaRPr lang="en-US" sz="4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Avenir Book"/>
                <a:cs typeface="Avenir Book"/>
              </a:rPr>
              <a:t>Many decades ago, Jackie’s grandfather had tried to summit Mount Everest and failed.</a:t>
            </a:r>
          </a:p>
          <a:p>
            <a:endParaRPr lang="en-US" sz="44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hael-clarke-436906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 contrast="-59000"/>
          </a:blip>
          <a:srcRect l="-18234" r="-18234"/>
          <a:stretch>
            <a:fillRect/>
          </a:stretch>
        </p:blipFill>
        <p:spPr>
          <a:xfrm>
            <a:off x="-1854200" y="0"/>
            <a:ext cx="128397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7801" y="1473200"/>
            <a:ext cx="801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In her grandfather’s honor, Jackie is trying to fulfill a life-long dream by planting the flag her grandfather had carried during his failed climb on the summit of Mount Everest.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bert-baker-522731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 bright="-37000" contrast="-59000"/>
          </a:blip>
          <a:srcRect l="-10217" r="-10217"/>
          <a:stretch>
            <a:fillRect/>
          </a:stretch>
        </p:blipFill>
        <p:spPr>
          <a:xfrm>
            <a:off x="-1015015" y="0"/>
            <a:ext cx="11441715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1800" y="266700"/>
            <a:ext cx="8420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Book"/>
                <a:cs typeface="Avenir Book"/>
              </a:rPr>
              <a:t>On her way up, a strong wind blew Jackie off a rugged crag. If it were not for a length of climbing rope, 9.5 millimeters in diameter, Jackie would have died.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289617-17_-_Summit_Photo_2-DMID1-5b1mb2h4h-640x360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-17000" contrast="-46000"/>
          </a:blip>
          <a:srcRect l="-1140" r="-1140"/>
          <a:stretch>
            <a:fillRect/>
          </a:stretch>
        </p:blipFill>
        <p:spPr>
          <a:xfrm>
            <a:off x="679861" y="596901"/>
            <a:ext cx="7752939" cy="5476474"/>
          </a:xfrm>
        </p:spPr>
      </p:pic>
      <p:sp>
        <p:nvSpPr>
          <p:cNvPr id="6" name="TextBox 5"/>
          <p:cNvSpPr txBox="1"/>
          <p:nvPr/>
        </p:nvSpPr>
        <p:spPr>
          <a:xfrm>
            <a:off x="1124361" y="2463800"/>
            <a:ext cx="67369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Instead, she got to send this picture to her grandfather on his 80</a:t>
            </a:r>
            <a:r>
              <a:rPr lang="en-US" sz="2000" baseline="30000" dirty="0" smtClean="0">
                <a:solidFill>
                  <a:srgbClr val="FFFFFF"/>
                </a:solidFill>
              </a:rPr>
              <a:t>th</a:t>
            </a:r>
            <a:r>
              <a:rPr lang="en-US" sz="2000" dirty="0" smtClean="0">
                <a:solidFill>
                  <a:srgbClr val="FFFFFF"/>
                </a:solidFill>
              </a:rPr>
              <a:t> birthday.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do you feel about that length of rope now?</a:t>
            </a:r>
            <a:br>
              <a:rPr lang="en-US" sz="3200" dirty="0" smtClean="0"/>
            </a:br>
            <a:r>
              <a:rPr lang="en-US" sz="3200" dirty="0" smtClean="0"/>
              <a:t>Yeah, us too. </a:t>
            </a:r>
            <a:endParaRPr lang="en-US" sz="3200" dirty="0"/>
          </a:p>
        </p:txBody>
      </p:sp>
      <p:pic>
        <p:nvPicPr>
          <p:cNvPr id="4" name="Content Placeholder 3" descr="KSchroeder-2909_Rope_En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4097" b="-24097"/>
          <a:stretch>
            <a:fillRect/>
          </a:stretch>
        </p:blipFill>
        <p:spPr>
          <a:xfrm>
            <a:off x="0" y="1244600"/>
            <a:ext cx="9169400" cy="6858000"/>
          </a:xfrm>
        </p:spPr>
      </p:pic>
      <p:pic>
        <p:nvPicPr>
          <p:cNvPr id="5" name="Picture 4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soggetti-386794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 contrast="-46000"/>
          </a:blip>
          <a:srcRect l="-10689" r="-10689"/>
          <a:stretch>
            <a:fillRect/>
          </a:stretch>
        </p:blipFill>
        <p:spPr>
          <a:xfrm>
            <a:off x="-1104900" y="1"/>
            <a:ext cx="11303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698501" y="457200"/>
            <a:ext cx="8013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When it comes to brand-storytelling think of your product or service as the rope and the hero of your story as Jackie.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hkeo-226133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-50000"/>
          </a:blip>
          <a:srcRect l="-14944" r="-14944"/>
          <a:stretch>
            <a:fillRect/>
          </a:stretch>
        </p:blipFill>
        <p:spPr>
          <a:xfrm>
            <a:off x="-1371600" y="0"/>
            <a:ext cx="118872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98501" y="1011535"/>
            <a:ext cx="8013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The best stories are those that focus on a hero’s journey. They show triumph over adversity and illustrate how the journey changed the hero for the better. </a:t>
            </a:r>
          </a:p>
          <a:p>
            <a:endParaRPr lang="en-US" dirty="0"/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ke-erskine-144525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7000" contrast="-43000"/>
            <a:alphaModFix/>
          </a:blip>
          <a:srcRect l="-10610" r="-10610"/>
          <a:stretch>
            <a:fillRect/>
          </a:stretch>
        </p:blipFill>
        <p:spPr>
          <a:xfrm>
            <a:off x="-1242453" y="0"/>
            <a:ext cx="11897753" cy="6858000"/>
          </a:xfrm>
        </p:spPr>
      </p:pic>
      <p:sp>
        <p:nvSpPr>
          <p:cNvPr id="5" name="TextBox 4"/>
          <p:cNvSpPr txBox="1"/>
          <p:nvPr/>
        </p:nvSpPr>
        <p:spPr>
          <a:xfrm>
            <a:off x="800100" y="1346200"/>
            <a:ext cx="80137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Storytelling is an entirely different skill than marketing, branding, or social media promotion. And that’s where we come in.</a:t>
            </a:r>
          </a:p>
          <a:p>
            <a:endParaRPr lang="en-US" dirty="0"/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e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2" y="3661123"/>
            <a:ext cx="1144340" cy="1765300"/>
          </a:xfrm>
          <a:prstGeom prst="rect">
            <a:avLst/>
          </a:prstGeom>
        </p:spPr>
      </p:pic>
      <p:pic>
        <p:nvPicPr>
          <p:cNvPr id="9" name="Picture 8" descr="Constant Fear 300dpi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98" y="3673823"/>
            <a:ext cx="1163089" cy="1752600"/>
          </a:xfrm>
          <a:prstGeom prst="rect">
            <a:avLst/>
          </a:prstGeom>
        </p:spPr>
      </p:pic>
      <p:pic>
        <p:nvPicPr>
          <p:cNvPr id="10" name="Picture 9" descr="bo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63" y="4854923"/>
            <a:ext cx="1163089" cy="1794222"/>
          </a:xfrm>
          <a:prstGeom prst="rect">
            <a:avLst/>
          </a:prstGeom>
        </p:spPr>
      </p:pic>
      <p:pic>
        <p:nvPicPr>
          <p:cNvPr id="12" name="Picture 11" descr="desperateh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002" y="4821748"/>
            <a:ext cx="1170970" cy="1765300"/>
          </a:xfrm>
          <a:prstGeom prst="rect">
            <a:avLst/>
          </a:prstGeom>
        </p:spPr>
      </p:pic>
      <p:pic>
        <p:nvPicPr>
          <p:cNvPr id="13" name="Picture 12" descr="dayinlifelog.tiff"/>
          <p:cNvPicPr>
            <a:picLocks noChangeAspect="1"/>
          </p:cNvPicPr>
          <p:nvPr/>
        </p:nvPicPr>
        <p:blipFill>
          <a:blip r:embed="rId6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  <p:pic>
        <p:nvPicPr>
          <p:cNvPr id="14" name="Picture 13" descr="DILM Logo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108" y="84138"/>
            <a:ext cx="6233158" cy="194786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41842" y="1892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We are a unique partnership made up of best-selling novelists and scriptwriters with millions of books in print and thousands of hours of scripted television behind us. </a:t>
            </a:r>
            <a:endParaRPr lang="en-US" sz="3200" dirty="0">
              <a:latin typeface="Avenir Book"/>
              <a:cs typeface="Avenir Book"/>
            </a:endParaRPr>
          </a:p>
        </p:txBody>
      </p:sp>
      <p:pic>
        <p:nvPicPr>
          <p:cNvPr id="17" name="Picture 16" descr="First-Look-Written-in-Blood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686" y="3842391"/>
            <a:ext cx="5163914" cy="2025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0"/>
            <a:ext cx="916940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xels-photo-128983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3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-10610" r="-10610"/>
          <a:stretch>
            <a:fillRect/>
          </a:stretch>
        </p:blipFill>
        <p:spPr>
          <a:xfrm>
            <a:off x="-1000814" y="0"/>
            <a:ext cx="1119398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44" y="154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“Marketing is no longer about the stuff that you make, but about the stories that you tell.” –Seth </a:t>
            </a:r>
            <a:r>
              <a:rPr lang="en-US" dirty="0" err="1" smtClean="0">
                <a:solidFill>
                  <a:schemeClr val="bg1"/>
                </a:solidFill>
                <a:latin typeface="Avenir Book"/>
                <a:cs typeface="Avenir Book"/>
              </a:rPr>
              <a:t>Godin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lenn-carstens-peters-210782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lum bright="-28000" contrast="-65000"/>
            <a:alphaModFix amt="83000"/>
          </a:blip>
          <a:srcRect l="-10506" r="-10506"/>
          <a:stretch>
            <a:fillRect/>
          </a:stretch>
        </p:blipFill>
        <p:spPr>
          <a:xfrm>
            <a:off x="-1117599" y="0"/>
            <a:ext cx="11366500" cy="68580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55880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Our half and full-day seminars will train your sales and marketing teams to use story to better connect with your clients and prospects in ways that directly impact the bottom line. 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Together, we can discover your 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brand’s 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heroes and turn your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 product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, or service into a compelling, emotionally resonant video story quickly and inexpensively.</a:t>
            </a:r>
          </a:p>
          <a:p>
            <a:pPr marL="274320" lvl="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400" dirty="0" smtClean="0"/>
          </a:p>
        </p:txBody>
      </p:sp>
      <p:pic>
        <p:nvPicPr>
          <p:cNvPr id="5" name="Picture 4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3147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Our</a:t>
            </a: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 video stories </a:t>
            </a: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are used for: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Website content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Presentations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Sales tools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Social Media marketing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Webinars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Digital advertising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And more...</a:t>
            </a:r>
            <a:endParaRPr lang="en-US" sz="2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xels-serv-214574.jpeg"/>
          <p:cNvPicPr>
            <a:picLocks noChangeAspect="1"/>
          </p:cNvPicPr>
          <p:nvPr/>
        </p:nvPicPr>
        <p:blipFill>
          <a:blip r:embed="rId2">
            <a:grayscl/>
            <a:alphaModFix amt="86000"/>
            <a:lum bright="-54000" contrast="-7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18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Our Services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1781"/>
            <a:ext cx="8229600" cy="2608703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Sales and marketing team training (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half and full-day sessions)</a:t>
            </a: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Book"/>
              <a:cs typeface="Avenir Book"/>
            </a:endParaRPr>
          </a:p>
          <a:p>
            <a:pPr>
              <a:spcAft>
                <a:spcPts val="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Consultation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and story creation</a:t>
            </a:r>
          </a:p>
          <a:p>
            <a:pPr>
              <a:spcAft>
                <a:spcPts val="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Video production: casting, shooting, editing, sound, music, etc.</a:t>
            </a:r>
          </a:p>
          <a:p>
            <a:pPr>
              <a:spcAft>
                <a:spcPts val="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Distribution: geo-targeting and market segmentation to disseminate videos across multiple channels social/online (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Facebook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, YouTube,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Instagram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 etc.) with links and tags back to the brand</a:t>
            </a:r>
          </a:p>
          <a:p>
            <a:pPr>
              <a:spcAft>
                <a:spcPts val="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Outcome based measurements of story’s engagement/effectiveness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5" name="Picture 4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ook-anderson-562571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8000" contrast="-52000"/>
          </a:blip>
          <a:srcRect l="-17130" r="-17130"/>
          <a:stretch>
            <a:fillRect/>
          </a:stretch>
        </p:blipFill>
        <p:spPr>
          <a:xfrm>
            <a:off x="-1663700" y="0"/>
            <a:ext cx="12420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98501" y="1011535"/>
            <a:ext cx="8013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Let Day In The Life Media take your brand storytelling to the next level. Show us your rope and we’ll help you find your Jackie.</a:t>
            </a:r>
          </a:p>
          <a:p>
            <a:endParaRPr lang="en-US" dirty="0"/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500" y="3759200"/>
            <a:ext cx="5156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Day In the Life Media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2 Ash Street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Hollis, New Hampshire 03049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Phone: 781-640-9984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Web:  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www.dayinthelifemedia.com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Email: 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storyhelp@dayinthelifemedia.com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endParaRPr lang="en-US" sz="2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xels-photo-374845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-54000" contrast="-74000"/>
            <a:alphaModFix amt="86000"/>
          </a:blip>
          <a:stretch>
            <a:fillRect/>
          </a:stretch>
        </p:blipFill>
        <p:spPr>
          <a:xfrm>
            <a:off x="0" y="0"/>
            <a:ext cx="918707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1944" y="20871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Every brand has a story.</a:t>
            </a:r>
            <a:b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chemeClr val="bg1"/>
                </a:solidFill>
                <a:latin typeface="Avenir Book"/>
                <a:cs typeface="Avenir Book"/>
              </a:rPr>
              <a:t>How should yours be told?</a:t>
            </a:r>
            <a:endParaRPr lang="en-US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2990" y="4093634"/>
            <a:ext cx="8889526" cy="349368"/>
            <a:chOff x="180290" y="4267088"/>
            <a:chExt cx="8889526" cy="349368"/>
          </a:xfrm>
        </p:grpSpPr>
        <p:sp>
          <p:nvSpPr>
            <p:cNvPr id="7" name="TextBox 6"/>
            <p:cNvSpPr txBox="1"/>
            <p:nvPr/>
          </p:nvSpPr>
          <p:spPr>
            <a:xfrm>
              <a:off x="180290" y="4277902"/>
              <a:ext cx="1364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Expectations</a:t>
              </a:r>
              <a:endParaRPr lang="en-US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2152" y="4274305"/>
              <a:ext cx="2229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Emotional Connection</a:t>
              </a:r>
              <a:endParaRPr lang="en-US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06971" y="4270708"/>
              <a:ext cx="1750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Brand Placement</a:t>
              </a:r>
              <a:endParaRPr lang="en-US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39306" y="4429801"/>
              <a:ext cx="60810" cy="74867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793238" y="4436150"/>
              <a:ext cx="60810" cy="74867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1489" y="4267092"/>
              <a:ext cx="12561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Natural Use</a:t>
              </a:r>
              <a:endParaRPr lang="en-US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696228" y="4431919"/>
              <a:ext cx="60810" cy="74867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66731" y="4267088"/>
              <a:ext cx="1903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Drive Engagement</a:t>
              </a:r>
              <a:endParaRPr lang="en-US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079937" y="4429798"/>
              <a:ext cx="60810" cy="74867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evin-curtis-3308-unsplash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-11000" contrast="-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5730" y="1295400"/>
            <a:ext cx="8431139" cy="217669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If you want to engage a group at a dinner party you wouldn’t shout out your accomplishments…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Book"/>
              <a:cs typeface="Avenir Book"/>
            </a:endParaRPr>
          </a:p>
        </p:txBody>
      </p:sp>
      <p:pic>
        <p:nvPicPr>
          <p:cNvPr id="7" name="Picture 6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ex-holyoake-370400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 bright="-37000" contrast="-59000"/>
          </a:blip>
          <a:srcRect l="-10617" r="-10617"/>
          <a:stretch>
            <a:fillRect/>
          </a:stretch>
        </p:blipFill>
        <p:spPr>
          <a:xfrm>
            <a:off x="-991958" y="0"/>
            <a:ext cx="11190058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730" y="850900"/>
            <a:ext cx="8431139" cy="217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You’d tell them a story.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venir Book"/>
              <a:ea typeface="+mn-ea"/>
              <a:cs typeface="Avenir Book"/>
            </a:endParaRPr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cole-honeywill-542882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54000"/>
          </a:blip>
          <a:srcRect l="-10610" r="-10610"/>
          <a:stretch>
            <a:fillRect/>
          </a:stretch>
        </p:blipFill>
        <p:spPr>
          <a:xfrm>
            <a:off x="-1064635" y="-12700"/>
            <a:ext cx="11403681" cy="68707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9730" y="321350"/>
            <a:ext cx="8431139" cy="217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Avenir Book"/>
                <a:cs typeface="Avenir Book"/>
              </a:rPr>
              <a:t>Story is another layer of language—it’s way of giving meaning to ideas and values.</a:t>
            </a:r>
          </a:p>
          <a:p>
            <a:endParaRPr lang="en-US" sz="4400" dirty="0" smtClean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verton-vila-140207-unsplash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-10605" r="-10605"/>
          <a:stretch>
            <a:fillRect/>
          </a:stretch>
        </p:blipFill>
        <p:spPr>
          <a:xfrm>
            <a:off x="-1241883" y="0"/>
            <a:ext cx="11389183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417638"/>
            <a:ext cx="90957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Avenir Book"/>
                <a:cs typeface="Avenir Book"/>
              </a:rPr>
              <a:t>Story creates an emotional connection.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  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     “Great marketers don't make stuff. They make meaning.”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      –Seth </a:t>
            </a:r>
            <a:r>
              <a:rPr lang="en-US" sz="24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Godin</a:t>
            </a:r>
            <a:endParaRPr lang="en-US" sz="24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6" name="Picture 5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Avenir Book"/>
                <a:cs typeface="Avenir Book"/>
              </a:rPr>
              <a:t>We’ll use a length of climbing rope to illustrate the difference between shouting your accomplishments and telling a story with emotional resonance.</a:t>
            </a:r>
            <a:endParaRPr lang="en-US" sz="3200" dirty="0">
              <a:latin typeface="Avenir Book"/>
              <a:cs typeface="Avenir Book"/>
            </a:endParaRPr>
          </a:p>
        </p:txBody>
      </p:sp>
      <p:pic>
        <p:nvPicPr>
          <p:cNvPr id="4" name="Content Placeholder 3" descr="KSchroeder-2909_Rope_En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4097" b="-24097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  <p:pic>
        <p:nvPicPr>
          <p:cNvPr id="5" name="Picture 4" descr="dayinlifelog.tiff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7569200" y="6587048"/>
            <a:ext cx="1600200" cy="2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500" r="-10500"/>
          <a:stretch>
            <a:fillRect/>
          </a:stretch>
        </p:blipFill>
        <p:spPr>
          <a:xfrm>
            <a:off x="1739900" y="3068638"/>
            <a:ext cx="6019800" cy="331065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79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This rope is 9.5 millimeters in diameter, light enough to take into the mountains, and more durable and easier to handle than skinnier ropes.</a:t>
            </a:r>
            <a:endParaRPr lang="en-US" sz="3200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662</Words>
  <Application>Microsoft Macintosh PowerPoint</Application>
  <PresentationFormat>On-screen Show (4:3)</PresentationFormat>
  <Paragraphs>56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Day In The Life Media</vt:lpstr>
      <vt:lpstr>“Marketing is no longer about the stuff that you make, but about the stories that you tell.” –Seth Godin</vt:lpstr>
      <vt:lpstr>Every brand has a story. How should yours be told?</vt:lpstr>
      <vt:lpstr>Slide 4</vt:lpstr>
      <vt:lpstr>Slide 5</vt:lpstr>
      <vt:lpstr>Slide 6</vt:lpstr>
      <vt:lpstr>Slide 7</vt:lpstr>
      <vt:lpstr>We’ll use a length of climbing rope to illustrate the difference between shouting your accomplishments and telling a story with emotional resonance.</vt:lpstr>
      <vt:lpstr>Slide 9</vt:lpstr>
      <vt:lpstr>Slide 10</vt:lpstr>
      <vt:lpstr>Slide 11</vt:lpstr>
      <vt:lpstr>Slide 12</vt:lpstr>
      <vt:lpstr>Slide 13</vt:lpstr>
      <vt:lpstr>Slide 14</vt:lpstr>
      <vt:lpstr>How do you feel about that length of rope now? Yeah, us too. </vt:lpstr>
      <vt:lpstr>Slide 16</vt:lpstr>
      <vt:lpstr>Slide 17</vt:lpstr>
      <vt:lpstr>Slide 18</vt:lpstr>
      <vt:lpstr>Slide 19</vt:lpstr>
      <vt:lpstr>Slide 20</vt:lpstr>
      <vt:lpstr>Our Services</vt:lpstr>
      <vt:lpstr>Slide 22</vt:lpstr>
    </vt:vector>
  </TitlesOfParts>
  <Company>Daniel Palmer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In The Life Media</dc:title>
  <dc:creator>Daniel Palmer</dc:creator>
  <cp:lastModifiedBy>Daniel Palmer</cp:lastModifiedBy>
  <cp:revision>42</cp:revision>
  <dcterms:created xsi:type="dcterms:W3CDTF">2019-01-16T20:51:55Z</dcterms:created>
  <dcterms:modified xsi:type="dcterms:W3CDTF">2019-01-16T21:11:45Z</dcterms:modified>
</cp:coreProperties>
</file>