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1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1" autoAdjust="0"/>
    <p:restoredTop sz="94660"/>
  </p:normalViewPr>
  <p:slideViewPr>
    <p:cSldViewPr snapToGrid="0">
      <p:cViewPr>
        <p:scale>
          <a:sx n="65" d="100"/>
          <a:sy n="65" d="100"/>
        </p:scale>
        <p:origin x="-108" y="-5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1525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26624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7546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309979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49495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621367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470414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561638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1264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36714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82039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46B34D-8EB7-4226-8291-D6A58C57D088}" type="datetimeFigureOut">
              <a:rPr lang="en-GB" smtClean="0"/>
              <a:t>17/08/2018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BBA671-A561-4CC5-9907-91189CCE70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878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Business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Workshop July 2018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296505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Petchey</a:t>
            </a:r>
            <a:r>
              <a:rPr lang="en-GB" dirty="0" smtClean="0"/>
              <a:t> Academy: Year 12s Tues 2 Oct 2018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endParaRPr lang="en-GB" dirty="0"/>
          </a:p>
          <a:p>
            <a:r>
              <a:rPr lang="en-GB" dirty="0" smtClean="0"/>
              <a:t>Benefits to VTS: </a:t>
            </a:r>
          </a:p>
          <a:p>
            <a:pPr lvl="1"/>
            <a:r>
              <a:rPr lang="en-GB" dirty="0" smtClean="0"/>
              <a:t>dialogues/relationships with young people, </a:t>
            </a:r>
          </a:p>
          <a:p>
            <a:pPr lvl="1"/>
            <a:r>
              <a:rPr lang="en-GB" dirty="0" smtClean="0"/>
              <a:t>community links and understanding, </a:t>
            </a:r>
          </a:p>
          <a:p>
            <a:pPr lvl="1"/>
            <a:r>
              <a:rPr lang="en-GB" dirty="0" smtClean="0"/>
              <a:t>encourage and support local people into healthcare</a:t>
            </a:r>
          </a:p>
          <a:p>
            <a:pPr marL="0" indent="0">
              <a:buNone/>
            </a:pPr>
            <a:endParaRPr lang="en-GB" dirty="0"/>
          </a:p>
          <a:p>
            <a:r>
              <a:rPr lang="en-GB" dirty="0" smtClean="0"/>
              <a:t>Mel will supply confidentiality agreements</a:t>
            </a:r>
          </a:p>
          <a:p>
            <a:endParaRPr lang="en-GB" dirty="0"/>
          </a:p>
          <a:p>
            <a:r>
              <a:rPr lang="en-GB" dirty="0" smtClean="0"/>
              <a:t>One Year 12 per ST; shadow ST in am then attend VTS in afternoon</a:t>
            </a:r>
          </a:p>
          <a:p>
            <a:endParaRPr lang="en-GB" dirty="0"/>
          </a:p>
          <a:p>
            <a:r>
              <a:rPr lang="en-GB" dirty="0" smtClean="0"/>
              <a:t>Anyone who feels strongly would NOT be possible </a:t>
            </a:r>
            <a:r>
              <a:rPr lang="en-GB" dirty="0" err="1" smtClean="0"/>
              <a:t>pls</a:t>
            </a:r>
            <a:r>
              <a:rPr lang="en-GB" dirty="0" smtClean="0"/>
              <a:t> let Mel know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416233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Business: Induction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ST1 C&amp;H induction from 2pm (not 2:30) 14-8-18</a:t>
            </a:r>
          </a:p>
          <a:p>
            <a:r>
              <a:rPr lang="en-GB" dirty="0" smtClean="0"/>
              <a:t>Summer Welcome 14-8-18: Please join us for a drink from 4-7 214 Richmond Rd E8 3QN to say hello to new starters and toast the training year (optional!)</a:t>
            </a:r>
          </a:p>
          <a:p>
            <a:pPr marL="0" indent="0">
              <a:buNone/>
            </a:pPr>
            <a:endParaRPr lang="en-GB" dirty="0" smtClean="0"/>
          </a:p>
          <a:p>
            <a:r>
              <a:rPr lang="en-GB" dirty="0" smtClean="0"/>
              <a:t>GP School central </a:t>
            </a:r>
            <a:r>
              <a:rPr lang="en-GB" b="1" dirty="0" smtClean="0"/>
              <a:t>ST1</a:t>
            </a:r>
            <a:r>
              <a:rPr lang="en-GB" dirty="0" smtClean="0"/>
              <a:t> induction on 7 or 9 August all day</a:t>
            </a:r>
          </a:p>
          <a:p>
            <a:pPr marL="0" indent="0">
              <a:buNone/>
            </a:pP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16162872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AOB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OOH red sessions (induction, observation and direct supervision) are educational time = claim back from educational hours. Amber and green are clinical. </a:t>
            </a:r>
          </a:p>
          <a:p>
            <a:endParaRPr lang="en-GB" dirty="0" smtClean="0"/>
          </a:p>
          <a:p>
            <a:r>
              <a:rPr lang="en-GB" dirty="0" smtClean="0"/>
              <a:t>Punctuality and attendance at VTS, </a:t>
            </a:r>
            <a:r>
              <a:rPr lang="en-GB" dirty="0" err="1" smtClean="0"/>
              <a:t>pls</a:t>
            </a:r>
            <a:r>
              <a:rPr lang="en-GB" dirty="0" smtClean="0"/>
              <a:t> ensure learners can get away in time!</a:t>
            </a:r>
          </a:p>
          <a:p>
            <a:endParaRPr lang="en-GB" dirty="0" smtClean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136729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Good News!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Many of our ST3 leavers are remaining in C&amp;H as Salaried GPs, numbers up on last year</a:t>
            </a:r>
          </a:p>
          <a:p>
            <a:endParaRPr lang="en-GB" dirty="0"/>
          </a:p>
          <a:p>
            <a:endParaRPr lang="en-GB" dirty="0" smtClean="0"/>
          </a:p>
          <a:p>
            <a:r>
              <a:rPr lang="en-GB" dirty="0" smtClean="0"/>
              <a:t>Hooray!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56226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Residential </a:t>
            </a:r>
            <a:r>
              <a:rPr lang="en-GB" b="1" dirty="0" smtClean="0"/>
              <a:t>9-10 November </a:t>
            </a:r>
            <a:endParaRPr lang="en-GB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We are assuming/budgeting on us all coming!</a:t>
            </a:r>
          </a:p>
          <a:p>
            <a:endParaRPr lang="en-GB" dirty="0"/>
          </a:p>
          <a:p>
            <a:endParaRPr lang="en-GB" dirty="0" smtClean="0"/>
          </a:p>
          <a:p>
            <a:r>
              <a:rPr lang="en-GB" dirty="0" smtClean="0"/>
              <a:t>Villiers Park 5pm Fri till 5pm Sat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101363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4185</TotalTime>
  <Words>206</Words>
  <Application>Microsoft Office PowerPoint</Application>
  <PresentationFormat>Custom</PresentationFormat>
  <Paragraphs>33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Business</vt:lpstr>
      <vt:lpstr>Petchey Academy: Year 12s Tues 2 Oct 2018</vt:lpstr>
      <vt:lpstr>Business: Induction</vt:lpstr>
      <vt:lpstr>AOB</vt:lpstr>
      <vt:lpstr>Good News!</vt:lpstr>
      <vt:lpstr>Residential 9-10 November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Business</dc:title>
  <dc:creator>Melissa Sayer</dc:creator>
  <cp:lastModifiedBy>emis2000</cp:lastModifiedBy>
  <cp:revision>7</cp:revision>
  <dcterms:created xsi:type="dcterms:W3CDTF">2018-07-07T10:43:52Z</dcterms:created>
  <dcterms:modified xsi:type="dcterms:W3CDTF">2018-08-17T11:53:04Z</dcterms:modified>
</cp:coreProperties>
</file>

<file path=docProps/thumbnail.jpeg>
</file>