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2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740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BF3CB-48AB-448E-9A10-1485C1094F39}" type="datetimeFigureOut">
              <a:rPr lang="en-GB" smtClean="0"/>
              <a:t>15/05/2022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E9511-F3A3-4A89-8E5F-6FCC1B2F6A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4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https://vimeo.com/user4672630/review/651088927/b56728738b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9E9511-F3A3-4A89-8E5F-6FCC1B2F6A3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1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96624-A58B-412F-A7EA-35BB6AA71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229B2-86A7-43DA-B190-39FCD1309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C0A78-2396-4142-8A4D-AD4D99A0A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5A3AC-E27B-4922-BE8A-39023FFB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1C695-9766-499C-9648-83CAAE95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63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EF2DF-7271-4779-823C-8873165AF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925CB2-F867-4D2A-9C1E-B3E5FAD50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065B4-E158-4CF5-A6C2-50F645C3A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26DCD-3217-4121-9506-445697749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B09E5-28D4-4D05-BD4A-BF8285B2D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66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C16076-BE87-44C6-B800-D80ED9C398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9B593-6ED0-417B-BA01-42C05A699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DA3DE-9E79-437E-A956-D92D79D5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4F595-9ACD-416B-A135-DE7374E67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FFE66-A132-4377-ABC7-7B0FD2F2D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10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E7305-2F29-4C2F-BE73-E2A2A7B1E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7E4DE-05DB-4F45-986E-18C712777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21EA6-799A-4616-9AE1-C0DD49AE7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B65F5-A7E8-41F0-86DA-A968A388D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DF402-021A-43C3-8639-64776C02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AD108-93E7-4A0F-85C8-42320DE49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F5280-324A-4969-B11D-4CCCFA242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F32AA-69B4-4DB0-8BFD-D13D565DF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282DE-89A6-4FBE-8BCB-8736AFFD1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CC504-4531-4321-A3B8-60F3FABD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7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01E58-1156-4445-8F05-007462176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0938F-C333-4CA8-9A7C-74013DC1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A7708-CC86-4B65-98D6-7A2A66B9F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C58D4C-AE86-4A8A-8A39-24124A4CB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2AA83-594C-45CC-9FFA-1D3D11209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E78D-9912-4613-82AA-6A242D35E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32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00DA-6095-4033-A1A0-89B09E1B1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B7593-6194-48F0-B243-FBCD367C6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5C9506-8CA0-40EB-8AF9-EEE56E53E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4BB49-E6F6-42A2-8E18-79A01ED07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193668-3B4F-46B2-9F2C-C87538BB7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5EAEEF-0DAC-49D7-A93F-A96607F3E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272B7-463E-4169-AB4C-4DBC3F72E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51C7B5-7D34-4CAE-B9D8-39B0A4EE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02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79CBB-CA48-4C58-8B06-85322C9E7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D62442-9DC5-42C4-BF81-76259C9CA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92BAD-7F1C-4CCA-A49E-F78686A0D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1481A9-CEDE-43D2-944D-48839A64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80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F1BC5-2B05-4E97-8DE1-A692C0D18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AB7AEA-F4DC-473C-8CE8-7FFB58DE6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D670F-6C33-4724-8F3A-27533EA31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04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991C9-4C5C-43BB-88C8-E5C7A0ED8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2AD6E-F974-4092-9F82-50A0EE9D7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9596E0-3A04-4594-B678-186CDD374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EB5D1-0904-4510-8F93-835A09FC7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0E26A-FAD1-4DE5-A49F-E75CFA01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963A7-AC23-4BBD-9F88-52819B4D9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62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B58F0-ED2D-4A50-9939-D120001E5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AB068E-408F-4E5F-9B54-97B93A5B7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3E3A1-3399-4358-A568-CC77BF84C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94195-148F-4ABA-947C-2690B0F77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2D572-D40E-4180-9392-E4BDB2CA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3F2CF-AADF-4F08-BBF3-C01D29A85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93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6BB355-AF38-403A-B35D-E6CE0BAC7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C18FE-4602-42B7-9475-227BC2C7C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87EB8-DD08-4FCB-AD42-8F8305DC40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2C341-D8BB-4A5F-AC74-D648535CD8D8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D70BA-F045-46D6-80C9-3E1F25A38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E3FA6-7D25-4503-8879-4E010011EF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8FD93-FB47-468D-8C5D-5F5035925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71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D42EE-5898-4D2F-A29B-F7131622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Business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CB0B2E-59FC-4D83-9CB1-EDCA83D4DB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TWS May 2022</a:t>
            </a:r>
          </a:p>
        </p:txBody>
      </p:sp>
    </p:spTree>
    <p:extLst>
      <p:ext uri="{BB962C8B-B14F-4D97-AF65-F5344CB8AC3E}">
        <p14:creationId xmlns:p14="http://schemas.microsoft.com/office/powerpoint/2010/main" val="14146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59D88-3353-4688-BD65-D5715CD68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Video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90B6B-2DC9-45BB-B31B-11897AD2D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Consent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Data protection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421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AC285-78FE-4DBC-A326-5FC300EDA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B2A6D-2D18-4787-AE7E-FFFD489FB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Annual leave</a:t>
            </a:r>
          </a:p>
          <a:p>
            <a:endParaRPr lang="en-GB" dirty="0"/>
          </a:p>
          <a:p>
            <a:r>
              <a:rPr lang="en-GB" dirty="0"/>
              <a:t>Study leave</a:t>
            </a:r>
          </a:p>
          <a:p>
            <a:endParaRPr lang="en-GB" dirty="0"/>
          </a:p>
          <a:p>
            <a:r>
              <a:rPr lang="en-GB" dirty="0"/>
              <a:t>Absences/appointments</a:t>
            </a:r>
          </a:p>
          <a:p>
            <a:endParaRPr lang="en-GB" dirty="0"/>
          </a:p>
          <a:p>
            <a:r>
              <a:rPr lang="en-GB" dirty="0"/>
              <a:t>‘Supernumerary’</a:t>
            </a:r>
          </a:p>
        </p:txBody>
      </p:sp>
    </p:spTree>
    <p:extLst>
      <p:ext uri="{BB962C8B-B14F-4D97-AF65-F5344CB8AC3E}">
        <p14:creationId xmlns:p14="http://schemas.microsoft.com/office/powerpoint/2010/main" val="214240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4F916-1CD7-4406-B6F7-EDA829D0E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Split posts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AFFE9-C493-4688-8FBC-B7E8897B8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GP based</a:t>
            </a:r>
          </a:p>
          <a:p>
            <a:endParaRPr lang="en-GB" dirty="0"/>
          </a:p>
          <a:p>
            <a:r>
              <a:rPr lang="en-GB" dirty="0"/>
              <a:t>40 hours</a:t>
            </a:r>
          </a:p>
          <a:p>
            <a:endParaRPr lang="en-GB" dirty="0"/>
          </a:p>
          <a:p>
            <a:r>
              <a:rPr lang="en-GB" dirty="0"/>
              <a:t>28:12 </a:t>
            </a:r>
            <a:r>
              <a:rPr lang="en-GB" dirty="0" err="1"/>
              <a:t>educational:clinical</a:t>
            </a:r>
            <a:endParaRPr lang="en-GB" dirty="0"/>
          </a:p>
          <a:p>
            <a:endParaRPr lang="en-GB" dirty="0"/>
          </a:p>
          <a:p>
            <a:r>
              <a:rPr lang="en-GB" dirty="0"/>
              <a:t>Need CSR, WPBAs from both</a:t>
            </a:r>
          </a:p>
        </p:txBody>
      </p:sp>
    </p:spTree>
    <p:extLst>
      <p:ext uri="{BB962C8B-B14F-4D97-AF65-F5344CB8AC3E}">
        <p14:creationId xmlns:p14="http://schemas.microsoft.com/office/powerpoint/2010/main" val="393687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91BAF-2787-49D3-BC05-FEB4F8B2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A3924-F318-4C38-9A16-8160CF555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VTS residential 8-10 June </a:t>
            </a:r>
            <a:r>
              <a:rPr lang="en-GB" dirty="0" err="1"/>
              <a:t>inc</a:t>
            </a:r>
            <a:r>
              <a:rPr lang="en-GB" dirty="0"/>
              <a:t> @ </a:t>
            </a:r>
            <a:r>
              <a:rPr lang="en-GB" dirty="0" err="1"/>
              <a:t>Foxlease</a:t>
            </a:r>
            <a:r>
              <a:rPr lang="en-GB" dirty="0"/>
              <a:t> in New Forest</a:t>
            </a:r>
          </a:p>
          <a:p>
            <a:r>
              <a:rPr lang="en-GB" dirty="0"/>
              <a:t>TWS residential 11-12 Nov @ Folkestone</a:t>
            </a:r>
          </a:p>
          <a:p>
            <a:endParaRPr lang="en-GB" dirty="0"/>
          </a:p>
          <a:p>
            <a:r>
              <a:rPr lang="en-GB" dirty="0"/>
              <a:t>ARCP</a:t>
            </a:r>
          </a:p>
          <a:p>
            <a:pPr lvl="1"/>
            <a:r>
              <a:rPr lang="en-GB" dirty="0"/>
              <a:t>ST3: 	6-24 June</a:t>
            </a:r>
          </a:p>
          <a:p>
            <a:pPr lvl="1"/>
            <a:r>
              <a:rPr lang="en-GB" dirty="0"/>
              <a:t>ST1/2: 	14-29 July</a:t>
            </a:r>
          </a:p>
          <a:p>
            <a:endParaRPr lang="en-GB" dirty="0"/>
          </a:p>
          <a:p>
            <a:r>
              <a:rPr lang="en-GB" dirty="0"/>
              <a:t>Next meeting: 19-7-22 @ HUH</a:t>
            </a:r>
          </a:p>
        </p:txBody>
      </p:sp>
    </p:spTree>
    <p:extLst>
      <p:ext uri="{BB962C8B-B14F-4D97-AF65-F5344CB8AC3E}">
        <p14:creationId xmlns:p14="http://schemas.microsoft.com/office/powerpoint/2010/main" val="64248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30815</TotalTime>
  <Words>84</Words>
  <Application>Microsoft Office PowerPoint</Application>
  <PresentationFormat>Widescreen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Business </vt:lpstr>
      <vt:lpstr>Video sharing</vt:lpstr>
      <vt:lpstr>Leave</vt:lpstr>
      <vt:lpstr>Split posts</vt:lpstr>
      <vt:lpstr>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</dc:title>
  <dc:creator>Melissa Sayer</dc:creator>
  <cp:lastModifiedBy>Melissa Sayer</cp:lastModifiedBy>
  <cp:revision>4</cp:revision>
  <dcterms:created xsi:type="dcterms:W3CDTF">2022-03-12T15:39:56Z</dcterms:created>
  <dcterms:modified xsi:type="dcterms:W3CDTF">2022-05-15T08:15:10Z</dcterms:modified>
</cp:coreProperties>
</file>