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FB9FA-28A8-4BB1-96FA-FC22299C85E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335FA-FE5F-4162-915C-D19196A6468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dirty="0" smtClean="0"/>
            <a:t> </a:t>
          </a:r>
          <a:endParaRPr lang="en-US" dirty="0"/>
        </a:p>
      </dgm:t>
    </dgm:pt>
    <dgm:pt modelId="{09F3C683-9FFA-4834-B127-75815B5A1A6D}" type="parTrans" cxnId="{40A27B14-5EDB-462C-90CE-D20A5CB0DCEC}">
      <dgm:prSet/>
      <dgm:spPr/>
      <dgm:t>
        <a:bodyPr/>
        <a:lstStyle/>
        <a:p>
          <a:endParaRPr lang="en-US"/>
        </a:p>
      </dgm:t>
    </dgm:pt>
    <dgm:pt modelId="{5795F990-DFB6-41A0-90B0-B4760426A8C8}" type="sibTrans" cxnId="{40A27B14-5EDB-462C-90CE-D20A5CB0DCEC}">
      <dgm:prSet/>
      <dgm:spPr/>
      <dgm:t>
        <a:bodyPr/>
        <a:lstStyle/>
        <a:p>
          <a:endParaRPr lang="en-US"/>
        </a:p>
      </dgm:t>
    </dgm:pt>
    <dgm:pt modelId="{8155C7EA-5019-44FD-AF91-098326FED02D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2000" dirty="0" smtClean="0"/>
        </a:p>
        <a:p>
          <a:endParaRPr lang="en-US" sz="2000" dirty="0" smtClean="0"/>
        </a:p>
        <a:p>
          <a:r>
            <a:rPr lang="en-US" sz="2000" dirty="0" smtClean="0">
              <a:solidFill>
                <a:schemeClr val="tx1"/>
              </a:solidFill>
            </a:rPr>
            <a:t>Start doing</a:t>
          </a:r>
          <a:endParaRPr lang="en-US" sz="2000" dirty="0">
            <a:solidFill>
              <a:schemeClr val="tx1"/>
            </a:solidFill>
          </a:endParaRPr>
        </a:p>
      </dgm:t>
    </dgm:pt>
    <dgm:pt modelId="{B8FC4B77-B04B-48CD-9B86-9F862A43F20F}" type="parTrans" cxnId="{106F85D3-A344-493C-A33F-D08B03CE1D6B}">
      <dgm:prSet/>
      <dgm:spPr/>
      <dgm:t>
        <a:bodyPr/>
        <a:lstStyle/>
        <a:p>
          <a:endParaRPr lang="en-US"/>
        </a:p>
      </dgm:t>
    </dgm:pt>
    <dgm:pt modelId="{23472855-3000-4971-AC22-1D041BE2BC5C}" type="sibTrans" cxnId="{106F85D3-A344-493C-A33F-D08B03CE1D6B}">
      <dgm:prSet/>
      <dgm:spPr/>
      <dgm:t>
        <a:bodyPr/>
        <a:lstStyle/>
        <a:p>
          <a:endParaRPr lang="en-US"/>
        </a:p>
      </dgm:t>
    </dgm:pt>
    <dgm:pt modelId="{8ADEA2D4-9E1E-45D4-92EC-CC33CF6AE97A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36861A8-D1EF-45A2-9289-5DFDB6E912EC}" type="sibTrans" cxnId="{B7F5F89E-DFF8-4B68-8F59-133109C7F455}">
      <dgm:prSet/>
      <dgm:spPr/>
      <dgm:t>
        <a:bodyPr/>
        <a:lstStyle/>
        <a:p>
          <a:endParaRPr lang="en-US"/>
        </a:p>
      </dgm:t>
    </dgm:pt>
    <dgm:pt modelId="{29590DDB-EE26-4DBB-9DFF-8E2B9AB8553F}" type="parTrans" cxnId="{B7F5F89E-DFF8-4B68-8F59-133109C7F455}">
      <dgm:prSet/>
      <dgm:spPr/>
      <dgm:t>
        <a:bodyPr/>
        <a:lstStyle/>
        <a:p>
          <a:endParaRPr lang="en-US"/>
        </a:p>
      </dgm:t>
    </dgm:pt>
    <dgm:pt modelId="{CEEA7F3D-1467-4FB0-AE0F-4830316AE874}" type="pres">
      <dgm:prSet presAssocID="{2EAFB9FA-28A8-4BB1-96FA-FC22299C85E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E3864-DF82-4858-A10D-714D2251087E}" type="pres">
      <dgm:prSet presAssocID="{2EAFB9FA-28A8-4BB1-96FA-FC22299C85E6}" presName="diamond" presStyleLbl="bgShp" presStyleIdx="0" presStyleCnt="1"/>
      <dgm:spPr/>
    </dgm:pt>
    <dgm:pt modelId="{A14F74FD-C7EF-4C86-B881-573186D754EA}" type="pres">
      <dgm:prSet presAssocID="{2EAFB9FA-28A8-4BB1-96FA-FC22299C85E6}" presName="quad1" presStyleLbl="node1" presStyleIdx="0" presStyleCnt="4" custLinFactNeighborX="530" custLinFactNeighborY="1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EA20D-F324-45EB-B00D-383E1F7C86CB}" type="pres">
      <dgm:prSet presAssocID="{2EAFB9FA-28A8-4BB1-96FA-FC22299C85E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38C1A-EBF9-44B2-ACF9-D8F49A7A36CA}" type="pres">
      <dgm:prSet presAssocID="{2EAFB9FA-28A8-4BB1-96FA-FC22299C85E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68F01-2683-48AD-8B1B-3104A41F9E7B}" type="pres">
      <dgm:prSet presAssocID="{2EAFB9FA-28A8-4BB1-96FA-FC22299C85E6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106F85D3-A344-493C-A33F-D08B03CE1D6B}" srcId="{2EAFB9FA-28A8-4BB1-96FA-FC22299C85E6}" destId="{8155C7EA-5019-44FD-AF91-098326FED02D}" srcOrd="1" destOrd="0" parTransId="{B8FC4B77-B04B-48CD-9B86-9F862A43F20F}" sibTransId="{23472855-3000-4971-AC22-1D041BE2BC5C}"/>
    <dgm:cxn modelId="{B7F5F89E-DFF8-4B68-8F59-133109C7F455}" srcId="{2EAFB9FA-28A8-4BB1-96FA-FC22299C85E6}" destId="{8ADEA2D4-9E1E-45D4-92EC-CC33CF6AE97A}" srcOrd="2" destOrd="0" parTransId="{29590DDB-EE26-4DBB-9DFF-8E2B9AB8553F}" sibTransId="{136861A8-D1EF-45A2-9289-5DFDB6E912EC}"/>
    <dgm:cxn modelId="{C42E5536-A0F0-4771-A0AC-CDFC5451D0C1}" type="presOf" srcId="{8155C7EA-5019-44FD-AF91-098326FED02D}" destId="{76FEA20D-F324-45EB-B00D-383E1F7C86CB}" srcOrd="0" destOrd="0" presId="urn:microsoft.com/office/officeart/2005/8/layout/matrix3"/>
    <dgm:cxn modelId="{40A27B14-5EDB-462C-90CE-D20A5CB0DCEC}" srcId="{2EAFB9FA-28A8-4BB1-96FA-FC22299C85E6}" destId="{B64335FA-FE5F-4162-915C-D19196A6468F}" srcOrd="0" destOrd="0" parTransId="{09F3C683-9FFA-4834-B127-75815B5A1A6D}" sibTransId="{5795F990-DFB6-41A0-90B0-B4760426A8C8}"/>
    <dgm:cxn modelId="{70247F28-9889-418A-8D07-6C577AEF4865}" type="presOf" srcId="{2EAFB9FA-28A8-4BB1-96FA-FC22299C85E6}" destId="{CEEA7F3D-1467-4FB0-AE0F-4830316AE874}" srcOrd="0" destOrd="0" presId="urn:microsoft.com/office/officeart/2005/8/layout/matrix3"/>
    <dgm:cxn modelId="{815E8F89-ABE1-4749-BFA5-13C0BC9C810D}" type="presOf" srcId="{B64335FA-FE5F-4162-915C-D19196A6468F}" destId="{A14F74FD-C7EF-4C86-B881-573186D754EA}" srcOrd="0" destOrd="0" presId="urn:microsoft.com/office/officeart/2005/8/layout/matrix3"/>
    <dgm:cxn modelId="{D645B3EF-08A8-4636-A93A-1BF0E3D74D05}" type="presOf" srcId="{8ADEA2D4-9E1E-45D4-92EC-CC33CF6AE97A}" destId="{C4038C1A-EBF9-44B2-ACF9-D8F49A7A36CA}" srcOrd="0" destOrd="0" presId="urn:microsoft.com/office/officeart/2005/8/layout/matrix3"/>
    <dgm:cxn modelId="{45D9412A-828B-4086-8FAB-7D732FFED090}" type="presParOf" srcId="{CEEA7F3D-1467-4FB0-AE0F-4830316AE874}" destId="{DE5E3864-DF82-4858-A10D-714D2251087E}" srcOrd="0" destOrd="0" presId="urn:microsoft.com/office/officeart/2005/8/layout/matrix3"/>
    <dgm:cxn modelId="{2CC0299D-A2D1-4A29-A190-69ABCF26B95E}" type="presParOf" srcId="{CEEA7F3D-1467-4FB0-AE0F-4830316AE874}" destId="{A14F74FD-C7EF-4C86-B881-573186D754EA}" srcOrd="1" destOrd="0" presId="urn:microsoft.com/office/officeart/2005/8/layout/matrix3"/>
    <dgm:cxn modelId="{EB2C017F-785E-40DD-A786-D14EA6B2E920}" type="presParOf" srcId="{CEEA7F3D-1467-4FB0-AE0F-4830316AE874}" destId="{76FEA20D-F324-45EB-B00D-383E1F7C86CB}" srcOrd="2" destOrd="0" presId="urn:microsoft.com/office/officeart/2005/8/layout/matrix3"/>
    <dgm:cxn modelId="{A51CCC78-93D6-42FB-B3CC-C4CEF6DD6DE1}" type="presParOf" srcId="{CEEA7F3D-1467-4FB0-AE0F-4830316AE874}" destId="{C4038C1A-EBF9-44B2-ACF9-D8F49A7A36CA}" srcOrd="3" destOrd="0" presId="urn:microsoft.com/office/officeart/2005/8/layout/matrix3"/>
    <dgm:cxn modelId="{990B1F4D-6C9C-4719-BC25-F29B2C446E77}" type="presParOf" srcId="{CEEA7F3D-1467-4FB0-AE0F-4830316AE874}" destId="{26C68F01-2683-48AD-8B1B-3104A41F9E7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E3864-DF82-4858-A10D-714D2251087E}">
      <dsp:nvSpPr>
        <dsp:cNvPr id="0" name=""/>
        <dsp:cNvSpPr/>
      </dsp:nvSpPr>
      <dsp:spPr>
        <a:xfrm>
          <a:off x="2043523" y="0"/>
          <a:ext cx="5088484" cy="508848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F74FD-C7EF-4C86-B881-573186D754EA}">
      <dsp:nvSpPr>
        <dsp:cNvPr id="0" name=""/>
        <dsp:cNvSpPr/>
      </dsp:nvSpPr>
      <dsp:spPr>
        <a:xfrm>
          <a:off x="2537447" y="504421"/>
          <a:ext cx="1984508" cy="198450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 </a:t>
          </a:r>
          <a:endParaRPr lang="en-US" sz="6500" kern="1200" dirty="0"/>
        </a:p>
      </dsp:txBody>
      <dsp:txXfrm>
        <a:off x="2634323" y="601297"/>
        <a:ext cx="1790756" cy="1790756"/>
      </dsp:txXfrm>
    </dsp:sp>
    <dsp:sp modelId="{76FEA20D-F324-45EB-B00D-383E1F7C86CB}">
      <dsp:nvSpPr>
        <dsp:cNvPr id="0" name=""/>
        <dsp:cNvSpPr/>
      </dsp:nvSpPr>
      <dsp:spPr>
        <a:xfrm>
          <a:off x="4664092" y="483405"/>
          <a:ext cx="1984508" cy="198450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Start doing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760968" y="580281"/>
        <a:ext cx="1790756" cy="1790756"/>
      </dsp:txXfrm>
    </dsp:sp>
    <dsp:sp modelId="{C4038C1A-EBF9-44B2-ACF9-D8F49A7A36CA}">
      <dsp:nvSpPr>
        <dsp:cNvPr id="0" name=""/>
        <dsp:cNvSpPr/>
      </dsp:nvSpPr>
      <dsp:spPr>
        <a:xfrm>
          <a:off x="2526929" y="2620569"/>
          <a:ext cx="1984508" cy="198450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623805" y="2717445"/>
        <a:ext cx="1790756" cy="1790756"/>
      </dsp:txXfrm>
    </dsp:sp>
    <dsp:sp modelId="{26C68F01-2683-48AD-8B1B-3104A41F9E7B}">
      <dsp:nvSpPr>
        <dsp:cNvPr id="0" name=""/>
        <dsp:cNvSpPr/>
      </dsp:nvSpPr>
      <dsp:spPr>
        <a:xfrm>
          <a:off x="4664092" y="2620569"/>
          <a:ext cx="1984508" cy="198450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548-2B19-4186-ABDF-D56A2F880060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E2FC-7B19-45E8-9258-05B097F89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47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548-2B19-4186-ABDF-D56A2F880060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E2FC-7B19-45E8-9258-05B097F89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5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548-2B19-4186-ABDF-D56A2F880060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E2FC-7B19-45E8-9258-05B097F89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76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548-2B19-4186-ABDF-D56A2F880060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E2FC-7B19-45E8-9258-05B097F89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0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548-2B19-4186-ABDF-D56A2F880060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E2FC-7B19-45E8-9258-05B097F89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33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548-2B19-4186-ABDF-D56A2F880060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E2FC-7B19-45E8-9258-05B097F89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12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548-2B19-4186-ABDF-D56A2F880060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E2FC-7B19-45E8-9258-05B097F89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4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548-2B19-4186-ABDF-D56A2F880060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E2FC-7B19-45E8-9258-05B097F89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18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548-2B19-4186-ABDF-D56A2F880060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E2FC-7B19-45E8-9258-05B097F89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8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548-2B19-4186-ABDF-D56A2F880060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E2FC-7B19-45E8-9258-05B097F89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ED548-2B19-4186-ABDF-D56A2F880060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E2FC-7B19-45E8-9258-05B097F89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11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ED548-2B19-4186-ABDF-D56A2F880060}" type="datetimeFigureOut">
              <a:rPr lang="en-GB" smtClean="0"/>
              <a:t>19/07/2022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BE2FC-7B19-45E8-9258-05B097F89F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54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Deep Adaptation and GP training under pressure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9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99"/>
            <a:ext cx="12192000" cy="68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01" y="12441"/>
            <a:ext cx="12214201" cy="68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" y="-672"/>
            <a:ext cx="12190806" cy="68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094" y="-6392"/>
            <a:ext cx="12327666" cy="68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247" y="0"/>
            <a:ext cx="12634746" cy="68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your role as an educator / GP trainer,</a:t>
            </a:r>
            <a:br>
              <a:rPr lang="en-GB" dirty="0" smtClean="0"/>
            </a:br>
            <a:r>
              <a:rPr lang="en-GB" dirty="0" smtClean="0"/>
              <a:t>What have you, or would like to …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6956506"/>
              </p:ext>
            </p:extLst>
          </p:nvPr>
        </p:nvGraphicFramePr>
        <p:xfrm>
          <a:off x="1313793" y="1690688"/>
          <a:ext cx="9175531" cy="5088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3629" y="3394842"/>
            <a:ext cx="1297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Stop doing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120055" y="5549461"/>
            <a:ext cx="1566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Keep doing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869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34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Deep Adaptation and GP training under pressure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your role as an educator / GP trainer, What have you, or would like to …</vt:lpstr>
    </vt:vector>
  </TitlesOfParts>
  <Company>NEL 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Adaptation and GP training under pressure</dc:title>
  <dc:creator>TOMLINSON, Jonathon (THE LAWSON PRACTICE)</dc:creator>
  <cp:lastModifiedBy>TOMLINSON, Jonathon (THE LAWSON PRACTICE)</cp:lastModifiedBy>
  <cp:revision>9</cp:revision>
  <dcterms:created xsi:type="dcterms:W3CDTF">2022-07-18T13:36:50Z</dcterms:created>
  <dcterms:modified xsi:type="dcterms:W3CDTF">2022-07-19T10:00:27Z</dcterms:modified>
</cp:coreProperties>
</file>