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120" d="100"/>
          <a:sy n="120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AD4AE-C168-488A-8B49-33B3E9EDC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C43B018-1A0C-4598-9B4F-B470A988E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E6BBA1-62C4-4AE3-827B-5C5CF5315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EDC201-F04F-4066-918F-9FF5B53B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942A78-D11B-40DB-B484-FC8BD3F8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DD4A00-9046-47DC-8CFA-6BDF889F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1D37EFA-810A-4288-A4B9-6937C1FA7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163E80-44A6-4EA5-98AF-4714C5D8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9E8502-6FD4-4E19-8E0D-238F6D35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D23AA7-CB3B-4991-80FC-3397E478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99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A55F07B-60A9-4C1D-B33E-E940C9F75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E6B185-7536-48B4-BB8D-5C499238E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79D408-135F-4B15-AFFB-852ABD7AE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3013A1-DB0B-4078-8E1E-31F6CDDA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E2B55A-96D5-4624-9553-7A9934FA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35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6F6CFE-0F43-48DB-8CE3-3ECA4CDA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FD1C29-7E56-4B08-B6D2-E20F184F5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F9D3B3-63E1-43A8-8D2A-B5705CD9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AF4AEA-8722-47A2-AD9C-D43AE8B45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B12095-401C-4623-98C7-F493B5CA4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5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A60A47-A09B-450D-AE96-6FA709EF1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5DCD79-FCD3-488E-8A54-1CB09F80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56DEC4-E859-4F40-9213-633FDCDB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1D27C1-8CD7-427E-A055-1124EA9A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19906D-2C74-47DC-B95A-AC49349C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7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00588C-3731-42C8-803B-47E2DA9E1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C0CAB0-AB1F-43C3-85F5-8A544D2EF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180A77F-4856-4EE2-A576-EC0FC73EC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F3C836-15FE-4DBF-BDDA-4487E943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481D05-0BBF-4D86-B1F7-AA6B36A0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3143183-DEB3-42F2-9E32-FC3007BE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6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30F9AD-9FA0-4991-8C7E-684B84210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A9BD7B-671B-444A-99BE-75F38C57C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7B04EA1-B5DC-4250-9859-B4D24880E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C3A39F1-E8ED-4840-8E9E-54B1EAC1B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CE6F3CB-A17D-43D4-AC4E-830DD43D6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EB53E15-E4C7-46B4-9E16-D7815866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9E6A164-43FB-449A-BA66-FE5122DC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F871FE9-08E7-4D77-B388-2391CF99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4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E9FA58-F111-4149-B74F-874371A1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A560049-6A1C-419E-BE73-E1E60B03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FBFDF2B-F6ED-43CB-9694-20FDC963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C178784-4204-4E4C-9D4A-6010F263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5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0FC9BDC-5BC7-4DC8-9641-6168E45D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B5ADBFA-44ED-4ABA-987D-787553E5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85FE40-1A35-4452-932C-5442DDEB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0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F642F4-BEF2-433D-A8CA-321B53B54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F2FCEA-9193-41D0-90BA-0FFF2E63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0D74384-3CA3-4C44-8AE8-D010BF00E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B62727-60D0-4CEA-8F45-5DF311E1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9D554B-50F2-460A-B8A3-B13E2D90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90BB9F-1E94-4332-95B2-1DC5E0B1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1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97C6F-6904-4CC7-9C8A-65B2A57C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4B43FBA-91E6-4FBA-B92F-52EA9DDA76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039AD5-68C3-456B-957A-F72900056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7B1B98-DD7D-4D32-8D95-BA15488E9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F18753-A67C-4A8F-9FD2-ECFEB5CC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9EF610-C7A5-46A0-A8AD-EAA9AF6C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9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1B13933-B4B6-41A7-8AB8-93A11166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7D6D69-0C8E-4DC8-A712-614A3E4D7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CF84B5-0BDA-4F0C-8ED5-0C2AE27FD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1A1DB-8B7A-4601-B85D-AB9F2657AD5D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CED811-6E3B-4BDA-A03D-30FC8FF40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D3AF1-726A-46AD-A0ED-B1E6DC062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2F861-067D-4F6C-ACE7-717FBCCCA7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18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7755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Trainers Workshop May 2021	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390" y="2584271"/>
            <a:ext cx="9144000" cy="3212230"/>
          </a:xfrm>
        </p:spPr>
        <p:txBody>
          <a:bodyPr>
            <a:noAutofit/>
          </a:bodyPr>
          <a:lstStyle/>
          <a:p>
            <a:pPr algn="l"/>
            <a:r>
              <a:rPr lang="en-GB" dirty="0"/>
              <a:t>1.30	</a:t>
            </a:r>
            <a:r>
              <a:rPr lang="en-GB" dirty="0" smtClean="0"/>
              <a:t>	WELCOME </a:t>
            </a:r>
            <a:endParaRPr lang="en-GB" dirty="0"/>
          </a:p>
          <a:p>
            <a:pPr algn="l"/>
            <a:r>
              <a:rPr lang="en-GB" dirty="0"/>
              <a:t>1.40-1.55	SMALL GROUP CATCH UP</a:t>
            </a:r>
          </a:p>
          <a:p>
            <a:pPr algn="l"/>
            <a:r>
              <a:rPr lang="en-GB" dirty="0"/>
              <a:t>2.00-2.10	NON-VERBAL COMMUNICATION </a:t>
            </a:r>
          </a:p>
          <a:p>
            <a:pPr algn="l"/>
            <a:r>
              <a:rPr lang="en-GB" dirty="0"/>
              <a:t>2.10-2.15	VIDEO</a:t>
            </a:r>
          </a:p>
          <a:p>
            <a:pPr algn="l"/>
            <a:r>
              <a:rPr lang="en-GB" dirty="0"/>
              <a:t>2.15-2.35	SMALL GROUP DISCUSSION</a:t>
            </a:r>
          </a:p>
          <a:p>
            <a:pPr algn="l"/>
            <a:r>
              <a:rPr lang="en-GB" dirty="0"/>
              <a:t>2.35-2.50	LARGE GROUP DISCUSSION</a:t>
            </a:r>
          </a:p>
          <a:p>
            <a:pPr algn="l"/>
            <a:r>
              <a:rPr lang="en-GB" dirty="0" smtClean="0"/>
              <a:t>2.50-3pm</a:t>
            </a:r>
            <a:r>
              <a:rPr lang="en-GB" dirty="0"/>
              <a:t>	BUSINESS</a:t>
            </a:r>
          </a:p>
        </p:txBody>
      </p:sp>
    </p:spTree>
    <p:extLst>
      <p:ext uri="{BB962C8B-B14F-4D97-AF65-F5344CB8AC3E}">
        <p14:creationId xmlns:p14="http://schemas.microsoft.com/office/powerpoint/2010/main" val="49444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27CF6D-5096-4B58-9CF0-D0784EE5F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E84870F-C950-492E-AE4B-10B8611C7E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240247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4C7C2-D15A-4AF6-BF3F-DC9DF656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Summer ESRs to be completed 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A4A49E-B7ED-45A3-B4D1-92DF032F7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ST1/2: 	5 July latest</a:t>
            </a:r>
          </a:p>
          <a:p>
            <a:endParaRPr lang="en-GB" dirty="0"/>
          </a:p>
          <a:p>
            <a:r>
              <a:rPr lang="en-GB" dirty="0"/>
              <a:t>ST3: 	7 June latest</a:t>
            </a:r>
          </a:p>
        </p:txBody>
      </p:sp>
    </p:spTree>
    <p:extLst>
      <p:ext uri="{BB962C8B-B14F-4D97-AF65-F5344CB8AC3E}">
        <p14:creationId xmlns:p14="http://schemas.microsoft.com/office/powerpoint/2010/main" val="282552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66E71C-75D7-4FD7-B34B-63EC4A243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Residentials/dates: for your rota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E14355-31D9-4AE1-B659-0B2BD8B79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VTS: 23 – 25 June </a:t>
            </a:r>
            <a:r>
              <a:rPr lang="en-GB" dirty="0" err="1"/>
              <a:t>inc</a:t>
            </a:r>
            <a:r>
              <a:rPr lang="en-GB" dirty="0"/>
              <a:t> </a:t>
            </a:r>
            <a:r>
              <a:rPr lang="en-GB" dirty="0" err="1"/>
              <a:t>Foxlease</a:t>
            </a:r>
            <a:r>
              <a:rPr lang="en-GB" dirty="0"/>
              <a:t>, New Forest </a:t>
            </a:r>
          </a:p>
          <a:p>
            <a:endParaRPr lang="en-GB" dirty="0"/>
          </a:p>
          <a:p>
            <a:r>
              <a:rPr lang="en-GB" dirty="0"/>
              <a:t>VTS mandatory induction: 17 August </a:t>
            </a:r>
            <a:r>
              <a:rPr lang="en-US" dirty="0"/>
              <a:t>214 Richmond Road E8 3QN</a:t>
            </a:r>
            <a:endParaRPr lang="en-GB" dirty="0"/>
          </a:p>
          <a:p>
            <a:pPr lvl="1"/>
            <a:r>
              <a:rPr lang="en-GB" dirty="0"/>
              <a:t>ST1s: 	2-7pm</a:t>
            </a:r>
          </a:p>
          <a:p>
            <a:pPr lvl="1"/>
            <a:r>
              <a:rPr lang="en-GB" dirty="0"/>
              <a:t>ST2/3s: 	5-7pm (trainers welcome)</a:t>
            </a:r>
          </a:p>
          <a:p>
            <a:endParaRPr lang="en-GB" i="1" dirty="0"/>
          </a:p>
          <a:p>
            <a:r>
              <a:rPr lang="en-GB" dirty="0"/>
              <a:t>TWS: 12 – 13 Nov </a:t>
            </a:r>
            <a:r>
              <a:rPr lang="en-GB" dirty="0" err="1"/>
              <a:t>inc</a:t>
            </a:r>
            <a:r>
              <a:rPr lang="en-GB" dirty="0"/>
              <a:t>       Villiers Park, Cambridgeshire </a:t>
            </a:r>
          </a:p>
          <a:p>
            <a:pPr lvl="1"/>
            <a:r>
              <a:rPr lang="en-GB" dirty="0"/>
              <a:t>What topics/sessions would you like?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5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A774BC-3203-454B-B93A-54A83B09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1E03A7-C0F9-4EF8-BEF2-FCCADDB83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Tues 20 </a:t>
            </a:r>
            <a:r>
              <a:rPr lang="en-GB" dirty="0" smtClean="0"/>
              <a:t>July Face to face (by popular demand/ </a:t>
            </a:r>
            <a:r>
              <a:rPr lang="en-GB" dirty="0" err="1" smtClean="0"/>
              <a:t>SurveyMonkey</a:t>
            </a:r>
            <a:r>
              <a:rPr lang="en-GB" dirty="0" smtClean="0"/>
              <a:t>) </a:t>
            </a:r>
          </a:p>
          <a:p>
            <a:pPr marL="914400" lvl="2" indent="0">
              <a:buNone/>
            </a:pPr>
            <a:r>
              <a:rPr lang="en-GB" dirty="0" smtClean="0"/>
              <a:t>Open-air hopefully</a:t>
            </a:r>
            <a:endParaRPr lang="en-GB" dirty="0"/>
          </a:p>
          <a:p>
            <a:endParaRPr lang="en-GB" dirty="0"/>
          </a:p>
          <a:p>
            <a:r>
              <a:rPr lang="en-GB" dirty="0"/>
              <a:t>130 – 3pm</a:t>
            </a:r>
          </a:p>
          <a:p>
            <a:endParaRPr lang="en-GB" dirty="0"/>
          </a:p>
          <a:p>
            <a:r>
              <a:rPr lang="en-GB" dirty="0"/>
              <a:t>In person, details nearer the time </a:t>
            </a:r>
          </a:p>
          <a:p>
            <a:r>
              <a:rPr lang="en-GB" dirty="0"/>
              <a:t>Agenda:</a:t>
            </a:r>
          </a:p>
          <a:p>
            <a:pPr lvl="1"/>
            <a:r>
              <a:rPr lang="en-GB" dirty="0"/>
              <a:t>(Re)approval as a Trainer, new process</a:t>
            </a:r>
          </a:p>
          <a:p>
            <a:pPr lvl="1"/>
            <a:r>
              <a:rPr lang="en-GB" dirty="0"/>
              <a:t>Our current issues in training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69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87</Words>
  <Application>Microsoft Office PowerPoint</Application>
  <PresentationFormat>Custom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Trainers Workshop May 2021 </vt:lpstr>
      <vt:lpstr>Business</vt:lpstr>
      <vt:lpstr>Summer ESRs to be completed by</vt:lpstr>
      <vt:lpstr>Residentials/dates: for your rota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</dc:title>
  <dc:creator>Melissa Sayer</dc:creator>
  <cp:lastModifiedBy>Egton</cp:lastModifiedBy>
  <cp:revision>13</cp:revision>
  <dcterms:created xsi:type="dcterms:W3CDTF">2021-03-14T17:18:38Z</dcterms:created>
  <dcterms:modified xsi:type="dcterms:W3CDTF">2021-05-18T12:32:28Z</dcterms:modified>
</cp:coreProperties>
</file>