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51B80-1199-48BE-A718-FF7BB6E71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098EE-61E7-4228-BF16-3083B5DAC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09E3A-806D-4F70-858E-347C29C0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52B0C-7F00-4D4B-BEFE-7F3B8A5C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3F9A4-3D52-4851-8406-1FC88E3C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29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E47CA-7BE6-4588-AD2A-ED9AD568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B8FDC-ACFA-43DF-A836-23BB6B685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F209D-2F11-40C0-B5C4-28A7CEFC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69164-C4EE-4623-AF8A-7B4FB9BA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C780C-15AC-44D6-913E-1B2F9B8C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55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DFCE0-4C7E-4B30-A1F7-A3A6F11A5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63659E-2CBD-4A68-8F95-B52C33DBC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F9017-49AC-4F25-A431-F36D7E67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4C887-8E0D-4404-A8EA-46A85E57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2A709-6E4E-47D7-B5AC-6C9AC0BC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80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CB31-A528-4332-B222-76590FE69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DD2C-FEF0-4672-814C-A5960959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4487-EC74-49B2-98CA-782EBE9D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9F35D-FC95-466C-BDDB-C2FCC7A3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D37EF-F5D8-4C70-9359-C49766AB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4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198CD-1753-40D0-90D7-0F9B8509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70DFB-BC92-40FD-8FA7-7A9F2CD73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24311-1824-4E0F-8AD5-CA61FC85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A5E3A-8B4C-41BA-A795-79BD4A4DB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A9AFD-D94E-4402-8EE0-57366C038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58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E66E3-B293-492B-9859-143477BF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99C28-D909-4FE0-A05F-1A55393BA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0A37D-9544-4790-BCC7-193E6FC22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AB3F7-3639-46FE-9039-59F2D778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BD97F-F08D-4664-98BA-0D2A3EF6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425FC-6876-4529-A247-3EA412E6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7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90B49-FF9F-45B1-AA83-7974033A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B1B73-55D7-457E-A4DC-9829F4707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2588F-2E5E-4E4B-86DE-CBA2BA4F8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D015CC-A080-430C-91B7-70A28ED53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2B45C3-F0D7-4E03-ABCB-DE32A9CEC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1AFEB-8F99-49A0-B1B9-225E361C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08F27F-1B20-422D-926C-144F7F9B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62A34-3CBA-494C-A485-46A30D5E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0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FCDBD-2326-40D2-800C-7B4AFB02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F0DFB8-A86E-4809-B6D9-5E8623F2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80381-3CD4-49E2-8A27-285CAE76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276D6-CCDD-4C58-9CF0-00AB5B02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7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ED3902-B091-43ED-9B0E-1BBC02F5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6A5E5-1439-4E58-B507-01B21DA5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21A89-3C83-4CA2-B5FB-6364F720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44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CA0B1-A9EE-4D26-A0F3-6E258A5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97334-65F7-4D7B-8CD9-516C4824D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A2CA3-A6D2-4298-BED5-E0EABA05E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71698-AE73-4566-A39D-5FE6DF84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53849-C291-4D4F-9EC3-E87F07509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C3190-ADDD-402D-9EF9-DFDF5B275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F7C5-2853-4239-801E-100E5B9A9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9F0723-F184-41DC-BBAB-5BB121E29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DFE91-749E-46C8-AE4A-1DC2BF32C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3D863-93C2-47D3-B612-49592939A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CDFFA-BC1F-4957-BC22-BB86B57A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17357-1A74-4AB0-A265-43BC1A6C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3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DBD48-132C-49A9-81DE-D727E276B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0C087-3C0D-4C98-B551-DC11509A3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D268B-3085-47DC-94B2-FB90F4524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1EFB2-723B-46C0-A4F2-3D84E507D0DD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8CB45-0760-44F9-962B-3F07DD390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EFE45-BAF5-4772-9B81-66FCE46B4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A88E-A8B6-4CAE-8AAE-DA93B3DFEE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71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3FD8B-C7F7-4D31-9E54-C7F7185B56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A2E66-971D-4220-9485-C3546FB337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Jan 2022</a:t>
            </a:r>
          </a:p>
        </p:txBody>
      </p:sp>
    </p:spTree>
    <p:extLst>
      <p:ext uri="{BB962C8B-B14F-4D97-AF65-F5344CB8AC3E}">
        <p14:creationId xmlns:p14="http://schemas.microsoft.com/office/powerpoint/2010/main" val="149714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8E222-F72A-4CC1-B547-A97210CAA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05EF0-4042-41B5-8871-E4286577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/>
              <a:t>Next meeting F2F with VTS 15/3/22</a:t>
            </a:r>
          </a:p>
          <a:p>
            <a:endParaRPr lang="en-GB" dirty="0"/>
          </a:p>
          <a:p>
            <a:r>
              <a:rPr lang="en-GB" dirty="0"/>
              <a:t>Residential dates for diary 11/11/22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Reapproval – please respond – allocation pending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Confirm availability for Aug 2022…</a:t>
            </a:r>
          </a:p>
        </p:txBody>
      </p:sp>
    </p:spTree>
    <p:extLst>
      <p:ext uri="{BB962C8B-B14F-4D97-AF65-F5344CB8AC3E}">
        <p14:creationId xmlns:p14="http://schemas.microsoft.com/office/powerpoint/2010/main" val="79044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3D58F2-8DFA-4B85-9508-81302BF51E4C}"/>
              </a:ext>
            </a:extLst>
          </p:cNvPr>
          <p:cNvSpPr txBox="1"/>
          <p:nvPr/>
        </p:nvSpPr>
        <p:spPr>
          <a:xfrm>
            <a:off x="191386" y="0"/>
            <a:ext cx="11844670" cy="6758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Practices for ST3 August 2022: draft for TWS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Practice			ST3	ST1/2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Barrett’s Grove		no	yes	prefer ST1/2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Barton House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Beauvoir 		yes 	yes?	check could take ST1/2 as well?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Heron  			yes 	yes		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Lawson 	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London Fields 		no	no	no capacity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Lower Clapton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Neaman</a:t>
            </a: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Nightingale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Queensbridge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Shoreditch Park 		yes 	yes?	check capacity for ST1/2 re SP return?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Somerford Grove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Spring Hill 		no	no 	already allocated ST3: OR, for Aug start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Statham Grove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Well Street 		yes 	yes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6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183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Business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Sayer</dc:creator>
  <cp:lastModifiedBy>Melissa Sayer</cp:lastModifiedBy>
  <cp:revision>2</cp:revision>
  <dcterms:created xsi:type="dcterms:W3CDTF">2022-01-17T17:00:46Z</dcterms:created>
  <dcterms:modified xsi:type="dcterms:W3CDTF">2022-01-18T12:45:05Z</dcterms:modified>
</cp:coreProperties>
</file>