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4E92-3844-5C82-D27F-AD23EDC6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2D973-CFB6-9F84-9316-8E55C529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092-31C2-4A00-83A0-764D3FA56214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B0FC5-2333-57DB-5CC7-2CE9600B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43B59-AE44-A53C-8A9D-E5418007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0E8C-E04D-462B-A119-9F040C19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8AEBF-AE2C-8B92-7CE2-155EC2F6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70BE-B93E-3861-D5A5-C64E3A958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19C52-66E6-7E87-D9A6-9B9443B81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06092-31C2-4A00-83A0-764D3FA56214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D940E-6262-C517-5A5D-E3A9F1FFC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D287-FD19-3C3E-475C-4D5CCADC8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A0E8C-E04D-462B-A119-9F040C19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0E4901-CBB9-801D-F8A4-14702CB8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02A6-22DE-6BCF-C2EA-9D7CFFF00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71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9EBBF-C25C-7713-CDB0-FF107771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C2BBE-B8C4-02A7-72E2-953032D62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281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75597-0EA7-8289-FD3C-33A19243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2543C-80EF-61E0-D868-6FB6B20E3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534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2847F-A297-584C-2F1C-8F9E7AB6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98960-E76B-4A45-2BD3-0ABA771B7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02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A3674-8F5E-A70F-0D17-2DFE7B2E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DA1B7-B7ED-2AD5-BD22-EE47CF32C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745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F284E-EA60-AAED-05D4-17D2219A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D2055-0DCF-9868-4B50-8B1B27B8E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75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18321-3515-0C68-4F4B-66DC27B5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9784E-4564-809D-648C-B3A3EEE7E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84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A83131-81E9-BBD1-CF82-B3B22F18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95DE8-1DE7-9F2D-CBA2-7D507E4A2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8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A19979-85B0-61F2-7AE2-45F21C0D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CF303-14E6-CFBF-5DF1-5D5E0595A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81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1C922-FD70-7D5F-7A83-B85F05D1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5E779-A532-FCCC-7B2E-61706D1FE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82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5C4E2A-6DC0-7290-E751-2974E33B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85B7E-6F84-F64D-B7E7-80DC91FD7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56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3B0825-E454-EC51-BF22-4FBAC13E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ED5BD-FBCE-A9B8-3FDE-C0B054FB7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695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24408-763A-7BB6-E47F-E4AFF7FB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2B9A5-1DF3-6455-D961-23B8C9784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1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EBB9FE-89F1-334C-F769-903B6600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F237C-4451-5460-1ADC-147992E7F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47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03DB4-E7BC-10FA-69AA-4FBF3516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1A031-1387-5AD4-B8B5-0C075F0F5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43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Braden Andersen</dc:creator>
  <cp:lastModifiedBy>Braden Andersen</cp:lastModifiedBy>
  <cp:revision>1</cp:revision>
  <dcterms:created xsi:type="dcterms:W3CDTF">2026-03-22T01:15:48Z</dcterms:created>
  <dcterms:modified xsi:type="dcterms:W3CDTF">2026-03-22T01:15:48Z</dcterms:modified>
</cp:coreProperties>
</file>