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965" autoAdjust="0"/>
  </p:normalViewPr>
  <p:slideViewPr>
    <p:cSldViewPr snapToGrid="0">
      <p:cViewPr>
        <p:scale>
          <a:sx n="53" d="100"/>
          <a:sy n="53" d="100"/>
        </p:scale>
        <p:origin x="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6B4E-0702-43F6-9BAE-3448CFA1CBB6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0CC62-8E0C-4048-ACE5-A52468FE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3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Braden Andersen | Outreach Evangelist  |  253.217.0609</a:t>
            </a:r>
          </a:p>
          <a:p>
            <a:r>
              <a:rPr lang="en-US" dirty="0"/>
              <a:t>FB.com/</a:t>
            </a:r>
            <a:r>
              <a:rPr lang="en-US" dirty="0" err="1"/>
              <a:t>OutreachAndGrowth</a:t>
            </a:r>
            <a:r>
              <a:rPr lang="en-US" dirty="0"/>
              <a:t>  ǀ  Instagram.com/</a:t>
            </a:r>
            <a:r>
              <a:rPr lang="en-US" dirty="0" err="1"/>
              <a:t>upci_evangelist</a:t>
            </a:r>
            <a:r>
              <a:rPr lang="en-US" dirty="0"/>
              <a:t>  ǀ  JesusTentRevival.com  ǀ  OutreachandGrowth.com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7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 heard about us from a parking lot outreach. Literally finding a flyer someone else discarded. He’s been coming for over a year and brought his whole family. We miss stories like these if we fail to evangelize. 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0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A PRIMARY MARKETING &amp; MEDIA GOAL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84B4"/>
                </a:solidFill>
                <a:latin typeface="Aleo" pitchFamily="34" charset="-18"/>
              </a:rPr>
              <a:t>WHAT ARE WE REALLY TRYING TO DO?</a:t>
            </a:r>
            <a:endParaRPr lang="pl-PL" sz="1200" b="1" dirty="0">
              <a:solidFill>
                <a:srgbClr val="0084B4"/>
              </a:solidFill>
              <a:latin typeface="Aleo" pitchFamily="34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There is no “one-size fits all” marketing. You need to have extreme intentionality in what you do. From how you edit videos to design flyers, and even in your </a:t>
            </a:r>
            <a:r>
              <a:rPr lang="en-US" sz="1200" dirty="0" err="1"/>
              <a:t>facebook</a:t>
            </a:r>
            <a:r>
              <a:rPr lang="en-US" sz="1200" dirty="0"/>
              <a:t> posts -  there should be a clear “primary audience.”</a:t>
            </a:r>
            <a:endParaRPr lang="pl-PL" sz="1200" dirty="0"/>
          </a:p>
          <a:p>
            <a:endParaRPr lang="en-US" dirty="0"/>
          </a:p>
          <a:p>
            <a:r>
              <a:rPr lang="en-US" dirty="0"/>
              <a:t>Are we trying…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communicate with members?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"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gain Apostolic engagement, viewers, popularity, and move-ins?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reach “stay-at-home” viewers?  …or…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see more visitors and converts? 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65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 heard about us from a Facebook invitation video. He walked in with a cane and back brace. Received the spirit during song service, was baptized at the start of the preaching, and left without a cane or back brace.  We miss stories like this if we fail to market.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8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FB,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IG,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Google,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Door Hangers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P2P Event Invite Cards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Cards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Promotional T-Shirts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Radio Ads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Billboards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4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 USE DIFFERENT METHODS</a:t>
            </a:r>
            <a:br>
              <a:rPr lang="en-US" dirty="0"/>
            </a:br>
            <a:r>
              <a:rPr lang="en-US" sz="1200" b="1" dirty="0">
                <a:solidFill>
                  <a:srgbClr val="33CCFF"/>
                </a:solidFill>
                <a:latin typeface="Aleo" pitchFamily="34" charset="-18"/>
              </a:rPr>
              <a:t>You can’t use one bait for all fish!</a:t>
            </a:r>
            <a:br>
              <a:rPr lang="en-US" sz="1200" b="1" dirty="0">
                <a:solidFill>
                  <a:srgbClr val="33CCFF"/>
                </a:solidFill>
                <a:latin typeface="Aleo" pitchFamily="34" charset="-18"/>
              </a:rPr>
            </a:br>
            <a:r>
              <a:rPr lang="en-US" sz="1200" b="1" dirty="0">
                <a:solidFill>
                  <a:srgbClr val="33CCFF"/>
                </a:solidFill>
                <a:latin typeface="Aleo" pitchFamily="34" charset="-18"/>
              </a:rPr>
              <a:t>But we need to reach them all!</a:t>
            </a:r>
            <a:endParaRPr lang="pl-PL" sz="1200" b="1" dirty="0">
              <a:solidFill>
                <a:srgbClr val="33CCFF"/>
              </a:solidFill>
              <a:latin typeface="Aleo" pitchFamily="34" charset="-1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b="1" dirty="0">
              <a:solidFill>
                <a:srgbClr val="33CCFF"/>
              </a:solidFill>
              <a:latin typeface="Aleo" pitchFamily="34" charset="-18"/>
            </a:endParaRP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High Income </a:t>
            </a:r>
            <a:r>
              <a:rPr lang="en-US" dirty="0"/>
              <a:t>– Mailers, Radio Ads, Billboards, (Outreaches: Programs, Camps, Educations, Networking, &amp; Seminars)</a:t>
            </a:r>
          </a:p>
          <a:p>
            <a:r>
              <a:rPr lang="en-US" b="1" dirty="0"/>
              <a:t>Middle Income </a:t>
            </a:r>
            <a:r>
              <a:rPr lang="en-US" dirty="0"/>
              <a:t>– Social Media &amp; Door Hangers, Direct Mailers, Cards (Outreaches: Large Events, Revivals)</a:t>
            </a:r>
          </a:p>
          <a:p>
            <a:r>
              <a:rPr lang="en-US" b="1" dirty="0"/>
              <a:t>Low Income </a:t>
            </a:r>
            <a:r>
              <a:rPr lang="en-US" dirty="0"/>
              <a:t>– Social Media, Door knocking, Cards (Outreaches: Compelling, Giveaway services)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1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Suggestions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BUILDNG INFLUENCE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Hit areas multiple times, multiple ways, by multiple people.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EFFECTIVENESS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 your schedule and teams towards events and evangelism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plan to always be promoting the next evangelistic event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THEIR INTEREST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 only the event you’ll hazard their single try 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excitement surrounding the event.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Lower barriers: Reminders, later services, nursery and SS, rides, etc.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QUALITY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high quality invitations and recap videos.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high quality flyers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 to improve video and audio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QUANTITY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more you will get more. Start with 5,000 flyers per special weekend (if church &lt;150, or 10,000 for &gt;150).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A BUDGET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boost should land around at least $250 to $500.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0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FFFF"/>
                </a:solidFill>
                <a:latin typeface="Open Sans Condensed"/>
              </a:rPr>
              <a:t>Testimonial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Open Sans Condensed"/>
              </a:rPr>
              <a:t>HE WAS A BACKSLIDER UNTIL HE SAW THE EVENT ON FACEBOOK!</a:t>
            </a:r>
          </a:p>
          <a:p>
            <a:endParaRPr lang="en-US" sz="1200" dirty="0">
              <a:solidFill>
                <a:srgbClr val="FFFFFF"/>
              </a:solidFill>
              <a:latin typeface="Open Sans Condense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15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 practices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Flyer &amp; Mailer design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 ONE EVENT – even if it’s every Sunday – refer to it as “THIS SUNDAY”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Where? (Location)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When? (Date, time)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Why? (What’s special)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How? (rides)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 about mailers again – they work the best, but they cost a little more and take a while to set up. Use outreach.com for mailers and ask for a non-profit shipping rate.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58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 Cards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culture of personal evangelism. Cards say: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“You’re Invited”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“This will change your life”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“Welcome Home”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“Saving You a Seat”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54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parking lot can eat up 500 invites in an hour on outreach. But 250 people can also invite TWO people through their week and errand, with ZERO added time. </a:t>
            </a:r>
            <a:b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  <a:p>
            <a:r>
              <a:rPr lang="en-US" dirty="0"/>
              <a:t>Encourage every person to hand out TWO invite cards per week, then grab TWO more on the way out every Sunday.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Personal evangelism must be part of our culture. Put invite cards at every door leading out of the sanctuary and building.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87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Braden Andersen | Outreach Evangelist  |  253.217.0609</a:t>
            </a:r>
          </a:p>
          <a:p>
            <a:r>
              <a:rPr lang="en-US" dirty="0"/>
              <a:t>FB.com/</a:t>
            </a:r>
            <a:r>
              <a:rPr lang="en-US" dirty="0" err="1"/>
              <a:t>OutreachAndGrowth</a:t>
            </a:r>
            <a:r>
              <a:rPr lang="en-US" dirty="0"/>
              <a:t>  ǀ  Instagram.com/</a:t>
            </a:r>
            <a:r>
              <a:rPr lang="en-US" dirty="0" err="1"/>
              <a:t>upci_evangelist</a:t>
            </a:r>
            <a:r>
              <a:rPr lang="en-US" dirty="0"/>
              <a:t>  ǀ  JesusTentRevival.com  ǀ  OutreachandGrowth.com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8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next section is highly subject to change!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10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Media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video content – move toward church “previews” and away from church “replacements” (full service live-streams)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high quality video and audio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Videos should fall into the category of “invite” or “highlight”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appeal to Pentecostal culture and excessive intensity – see it as they do: as n unchurched first time guest.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highlight the speaker, highlight “the experience with God”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Showcase your church’s strengths, worship, and people.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Spotlight what you want from them (baptism,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Vary your subjects and style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false advertise, it only hurts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everyone share, like, and comment.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internal church communication separate (like a closed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group)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13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Boosting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city name in the post.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 5 to 10 miles. 19-64 years old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google – pair the keywords they search (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“Church in Little Rock”)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54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events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on a promotion spend that equals or exceeds the event cost.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We’ve done events for $5K and we’ve been part of events that were $50K.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13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event marketing plan.  (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47 , 238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68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bapt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1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 Spend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10,000 Door Hangers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$1,500 in Facebook boosts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$1,500 in mailers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21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 annual plan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 30,000 “Come THIS SUNDAY” flyers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Knock every door within 1 mile, and every apartment in the city.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 at major events, fairs, rodeos, flea markets, apartments, parking lots on Saturdays.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Pick major events: Easter, Pentecost, All Nations Sunday, Crusade/Revival X (Back to school Sunday, giveaway Sunday, Tent revival)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491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MARKETING IS WORTH IT – AT ALL SIZES</a:t>
            </a:r>
            <a:br>
              <a:rPr lang="en-US" dirty="0"/>
            </a:br>
            <a:r>
              <a:rPr lang="en-US" sz="1200" b="1" dirty="0">
                <a:solidFill>
                  <a:srgbClr val="FFFFFF"/>
                </a:solidFill>
                <a:latin typeface="Open Sans Condensed"/>
              </a:rPr>
              <a:t>EVEN A SIMPLE FLYER CAN CHANGE A LIFE FOREVER</a:t>
            </a:r>
          </a:p>
          <a:p>
            <a:br>
              <a:rPr lang="en-US" dirty="0"/>
            </a:br>
            <a:r>
              <a:rPr lang="en-US" dirty="0"/>
              <a:t>In both of these small churches, lives were impacted. </a:t>
            </a:r>
          </a:p>
          <a:p>
            <a:r>
              <a:rPr lang="en-US" dirty="0"/>
              <a:t>In Poteau OK one of those baptized was simply from a flyer left on his windshield. </a:t>
            </a:r>
          </a:p>
          <a:p>
            <a:r>
              <a:rPr lang="en-US" dirty="0"/>
              <a:t>In Texas, a woman was one of countless guest and 30 baptized. She held up her flyer at the end of service, </a:t>
            </a:r>
            <a:r>
              <a:rPr lang="en-US" dirty="0" err="1"/>
              <a:t>tearfullly</a:t>
            </a:r>
            <a:r>
              <a:rPr lang="en-US" dirty="0"/>
              <a:t> saying “Thank you for this”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27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Roboto"/>
              </a:rPr>
              <a:t>WE NEED TO REACH THEM </a:t>
            </a:r>
            <a:r>
              <a:rPr lang="en-US" sz="1200" b="1" u="sng" dirty="0">
                <a:solidFill>
                  <a:srgbClr val="FFFFFF"/>
                </a:solidFill>
                <a:latin typeface="Roboto"/>
              </a:rPr>
              <a:t>ALL</a:t>
            </a:r>
            <a:r>
              <a:rPr lang="en-US" sz="1200" b="1" dirty="0">
                <a:solidFill>
                  <a:srgbClr val="FFFFFF"/>
                </a:solidFill>
                <a:latin typeface="Roboto"/>
              </a:rPr>
              <a:t> – NO MATTER THE MEANS OR MEDIUM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44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Braden Andersen | Outreach Evangelist  |  253.217.0609</a:t>
            </a:r>
          </a:p>
          <a:p>
            <a:r>
              <a:rPr lang="en-US" dirty="0"/>
              <a:t>FB.com/</a:t>
            </a:r>
            <a:r>
              <a:rPr lang="en-US" dirty="0" err="1"/>
              <a:t>OutreachAndGrowth</a:t>
            </a:r>
            <a:r>
              <a:rPr lang="en-US" dirty="0"/>
              <a:t>  ǀ  Instagram.com/</a:t>
            </a:r>
            <a:r>
              <a:rPr lang="en-US" dirty="0" err="1"/>
              <a:t>upci_evangelist</a:t>
            </a:r>
            <a:r>
              <a:rPr lang="en-US" dirty="0"/>
              <a:t>  ǀ  JesusTentRevival.com  ǀ  OutreachandGrowth.com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28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Braden Andersen | Outreach Evangelist  |  253.217.0609</a:t>
            </a:r>
          </a:p>
          <a:p>
            <a:r>
              <a:rPr lang="en-US" dirty="0"/>
              <a:t>FB.com/</a:t>
            </a:r>
            <a:r>
              <a:rPr lang="en-US" dirty="0" err="1"/>
              <a:t>OutreachAndGrowth</a:t>
            </a:r>
            <a:r>
              <a:rPr lang="en-US" dirty="0"/>
              <a:t>  ǀ  Instagram.com/</a:t>
            </a:r>
            <a:r>
              <a:rPr lang="en-US" dirty="0" err="1"/>
              <a:t>upci_evangelist</a:t>
            </a:r>
            <a:r>
              <a:rPr lang="en-US" dirty="0"/>
              <a:t>  ǀ  JesusTentRevival.com  ǀ  OutreachandGrowth.com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05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NO SHORTAGE OF LOST PEOPLE</a:t>
            </a:r>
            <a:br>
              <a:rPr lang="en-US" dirty="0"/>
            </a:br>
            <a:r>
              <a:rPr lang="en-US" sz="1200" b="1" dirty="0">
                <a:solidFill>
                  <a:srgbClr val="0084B4"/>
                </a:solidFill>
                <a:latin typeface="Aleo" pitchFamily="34" charset="-18"/>
              </a:rPr>
              <a:t>THERE ARE </a:t>
            </a:r>
            <a:r>
              <a:rPr lang="en-US" sz="1200" b="1" dirty="0">
                <a:solidFill>
                  <a:srgbClr val="CB2027"/>
                </a:solidFill>
                <a:latin typeface="Aleo" pitchFamily="34" charset="-18"/>
              </a:rPr>
              <a:t>174.6 MILLION </a:t>
            </a:r>
            <a:r>
              <a:rPr lang="en-US" sz="1200" b="1" dirty="0">
                <a:solidFill>
                  <a:srgbClr val="0084B4"/>
                </a:solidFill>
                <a:latin typeface="Aleo" pitchFamily="34" charset="-18"/>
              </a:rPr>
              <a:t>PHYSICAL DOORS IN THE U.S.</a:t>
            </a:r>
            <a:r>
              <a:rPr lang="pl-PL" sz="1200" b="1" dirty="0">
                <a:solidFill>
                  <a:srgbClr val="0084B4"/>
                </a:solidFill>
                <a:latin typeface="Aleo" pitchFamily="34" charset="-18"/>
              </a:rPr>
              <a:t> </a:t>
            </a:r>
            <a:r>
              <a:rPr lang="en-US" sz="1200" b="1" dirty="0">
                <a:solidFill>
                  <a:srgbClr val="0084B4"/>
                </a:solidFill>
                <a:latin typeface="Aleo" pitchFamily="34" charset="-18"/>
              </a:rPr>
              <a:t>AND </a:t>
            </a:r>
            <a:r>
              <a:rPr lang="en-US" sz="1200" b="1" dirty="0">
                <a:solidFill>
                  <a:srgbClr val="CB2027"/>
                </a:solidFill>
                <a:latin typeface="Aleo" pitchFamily="34" charset="-18"/>
              </a:rPr>
              <a:t>159.9 MILLION</a:t>
            </a:r>
            <a:r>
              <a:rPr lang="en-US" sz="1200" b="1" dirty="0">
                <a:solidFill>
                  <a:srgbClr val="0084B4"/>
                </a:solidFill>
                <a:latin typeface="Aleo" pitchFamily="34" charset="-18"/>
              </a:rPr>
              <a:t> MAILBOXES. </a:t>
            </a:r>
            <a:endParaRPr lang="pl-PL" sz="1200" b="1" dirty="0">
              <a:solidFill>
                <a:srgbClr val="3B5998"/>
              </a:solidFill>
              <a:latin typeface="Aleo" pitchFamily="34" charset="-18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1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POPULAR SOCIAL MEDIA SITES HAVE BILLIONS OF USERS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8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marketing?</a:t>
            </a:r>
            <a:br>
              <a:rPr lang="en-US" dirty="0"/>
            </a:br>
            <a:r>
              <a:rPr lang="en-US" dirty="0"/>
              <a:t>They might not know you exist</a:t>
            </a:r>
          </a:p>
          <a:p>
            <a:r>
              <a:rPr lang="en-US" dirty="0"/>
              <a:t>They might not know what you offer</a:t>
            </a:r>
          </a:p>
          <a:p>
            <a:r>
              <a:rPr lang="en-US" dirty="0"/>
              <a:t>So, they might not know… You have what they need!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4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the goal of marketing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known and seen by all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offer a unique experience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effectively invite participation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39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F6E9A"/>
                </a:solidFill>
                <a:latin typeface="ChunkFive" pitchFamily="2" charset="0"/>
                <a:ea typeface="ChunkFive" pitchFamily="2" charset="0"/>
                <a:cs typeface="Calibri" pitchFamily="34" charset="0"/>
              </a:rPr>
              <a:t>Marketing Strategy</a:t>
            </a:r>
            <a:endParaRPr lang="en-US" sz="1200" dirty="0">
              <a:solidFill>
                <a:srgbClr val="FD9D00"/>
              </a:solidFill>
              <a:latin typeface="ChunkFive" pitchFamily="2" charset="0"/>
              <a:ea typeface="ChunkFive" pitchFamily="2" charset="0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srgbClr val="2F6E9A"/>
                </a:solidFill>
                <a:latin typeface="Calibri" pitchFamily="34" charset="0"/>
                <a:cs typeface="Calibri" pitchFamily="34" charset="0"/>
              </a:rPr>
              <a:t>We can get to almost </a:t>
            </a:r>
            <a:r>
              <a:rPr lang="da-DK" sz="1200" dirty="0">
                <a:solidFill>
                  <a:srgbClr val="FD9D00"/>
                </a:solidFill>
                <a:latin typeface="Calibri" pitchFamily="34" charset="0"/>
                <a:cs typeface="Calibri" pitchFamily="34" charset="0"/>
              </a:rPr>
              <a:t>everyone </a:t>
            </a:r>
            <a:r>
              <a:rPr lang="da-DK" sz="1200" dirty="0">
                <a:solidFill>
                  <a:srgbClr val="2F6E9A"/>
                </a:solidFill>
                <a:latin typeface="Calibri" pitchFamily="34" charset="0"/>
                <a:cs typeface="Calibri" pitchFamily="34" charset="0"/>
              </a:rPr>
              <a:t>with a combination of </a:t>
            </a:r>
            <a:r>
              <a:rPr lang="da-DK" sz="1200" b="1" dirty="0">
                <a:solidFill>
                  <a:srgbClr val="2F6E9A"/>
                </a:solidFill>
                <a:latin typeface="Calibri" pitchFamily="34" charset="0"/>
                <a:cs typeface="Calibri" pitchFamily="34" charset="0"/>
              </a:rPr>
              <a:t>doors</a:t>
            </a:r>
            <a:r>
              <a:rPr lang="da-DK" sz="1200" dirty="0">
                <a:solidFill>
                  <a:srgbClr val="2F6E9A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a-DK" sz="1200" b="1" dirty="0">
                <a:solidFill>
                  <a:srgbClr val="2F6E9A"/>
                </a:solidFill>
                <a:latin typeface="Calibri" pitchFamily="34" charset="0"/>
                <a:cs typeface="Calibri" pitchFamily="34" charset="0"/>
              </a:rPr>
              <a:t>mailboxes</a:t>
            </a:r>
            <a:r>
              <a:rPr lang="da-DK" sz="1200" dirty="0">
                <a:solidFill>
                  <a:srgbClr val="2F6E9A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a-DK" sz="1200" b="1" dirty="0">
                <a:solidFill>
                  <a:srgbClr val="2F6E9A"/>
                </a:solidFill>
                <a:latin typeface="Calibri" pitchFamily="34" charset="0"/>
                <a:cs typeface="Calibri" pitchFamily="34" charset="0"/>
              </a:rPr>
              <a:t>social media</a:t>
            </a:r>
            <a:r>
              <a:rPr lang="da-DK" sz="1200" dirty="0">
                <a:solidFill>
                  <a:srgbClr val="2F6E9A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da-DK" sz="1200" b="1" dirty="0">
                <a:solidFill>
                  <a:srgbClr val="2F6E9A"/>
                </a:solidFill>
                <a:latin typeface="Calibri" pitchFamily="34" charset="0"/>
                <a:cs typeface="Calibri" pitchFamily="34" charset="0"/>
              </a:rPr>
              <a:t>events</a:t>
            </a:r>
            <a:r>
              <a:rPr lang="da-DK" sz="1200" dirty="0">
                <a:solidFill>
                  <a:srgbClr val="2F6E9A"/>
                </a:solidFill>
                <a:latin typeface="Calibri" pitchFamily="34" charset="0"/>
                <a:cs typeface="Calibri" pitchFamily="34" charset="0"/>
              </a:rPr>
              <a:t>, &amp; word of mouth. So let’s </a:t>
            </a:r>
            <a:r>
              <a:rPr lang="da-DK" sz="1200" dirty="0">
                <a:solidFill>
                  <a:srgbClr val="FD9D00"/>
                </a:solidFill>
                <a:latin typeface="Calibri" pitchFamily="34" charset="0"/>
                <a:cs typeface="Calibri" pitchFamily="34" charset="0"/>
              </a:rPr>
              <a:t>learn how</a:t>
            </a:r>
            <a:r>
              <a:rPr lang="da-DK" sz="1200" dirty="0">
                <a:solidFill>
                  <a:srgbClr val="2F6E9A"/>
                </a:solidFill>
                <a:latin typeface="Calibri" pitchFamily="34" charset="0"/>
                <a:cs typeface="Calibri" pitchFamily="34" charset="0"/>
              </a:rPr>
              <a:t>...</a:t>
            </a:r>
            <a:endParaRPr lang="en-US" sz="1200" dirty="0">
              <a:solidFill>
                <a:srgbClr val="2F6E9A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17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Common Mistakes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Over-estimating influence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as well known as you think you are. Most people don’t know you exist.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in a single given apartment complex. The majority of residents turn-over every 6-9 months. They forgot you since last year’s outreach.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Over-estimating effectiveness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live stream is not enough to do it. (And in most cases it’s very ineffective at reaching new people; turning off more than it will bring in).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having an annual Easter program won’t do it.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Over-estimating their interest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Offering too much – prayer drives, midweek services, etc. Non Christians have little interest in that.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Assuming they’ll remember, wake up early, find a ride, etc. Don’t make church hard for them!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Inadequate quality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paragraphs of text instead of videos and other media.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Poor audio or video.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Inadequate quantity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flyers a year won’t do it. Having a few stacks of church cards sitting in the lobby won’t do it. Great harvest requires great seed.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year we distribute of 250,000 flyers and generate over 1,000,000 social media views.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Inadequate spending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$15 boost on FB won’t do it.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money isn’t wasted. In my prior secular company for ever $1 spent on FB advertising, I made $2. Marketing, outreach, and evangelism spending is the most important line-item of the church. It is a necessity and fuels tomorrow’s revival. We’ve seen enough stories to confidently say, with even a little sense and prayer, you will recoup your losses and some.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0CC62-8E0C-4048-ACE5-A52468FE83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6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94A7D-B4C9-960A-74C4-E1AFD7CD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AC804-02A2-F9D4-B341-56244874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4AFE-9358-48E8-8F51-9581D74D92E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EA0E5-A281-FD18-10F2-ED7282973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5E148-237C-F91B-FE4A-1B8B5AAB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26665-DDD9-4201-BD3C-1DAAE8AC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8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26746E-0BE4-B0A9-3C80-903DC831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82BFFA-2C65-DC37-B017-752ECFF34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5E234-3368-5E1E-1C9A-167E1622F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B4AFE-9358-48E8-8F51-9581D74D92E2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3520A-7452-5063-95DE-7D39E0610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CB68F-7BEC-E0D7-8EEC-96B4A2037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26665-DDD9-4201-BD3C-1DAAE8ACC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2324AF-33EC-4ACC-57C8-84E0FD7C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6295A-CBD5-C65D-AA01-FD58EAAF231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4982"/>
      </p:ext>
    </p:extLst>
  </p:cSld>
  <p:clrMapOvr>
    <a:masterClrMapping/>
  </p:clrMapOvr>
  <p:transition spd="med" advClick="0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41FBD2-3FB8-E16A-1ECC-3904F18C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C7A6E1-F9D8-3964-408A-BE4D568C99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7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0BEDD8-F4DD-5688-E005-F7C2E189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PICK A PRIMARY MARKETING &amp; MEDIA GOAL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0D911-AB18-B932-43EF-36F7808123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83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A27EB5-9BD9-DA30-D9C3-0CB04EA0A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7CD0B-69DB-6876-5F7B-81D0DCF7A1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1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F91916-58C0-9366-F1BA-CFBBA8E5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METHODS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91E2AA-8B86-3455-3C21-0371EB1800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5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6D7C6D-658C-F1EB-74B0-D1E6656E1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USE DIFFERENT METHODS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23C6A-6D6A-47B0-8A3A-43FFCEA84C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89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406AA-5D8F-BD0D-0FE9-E81B6157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59145-2839-4739-13D4-3E0E03A88AF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69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552D8B-256D-18EA-4D08-EE0845A5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69E83-DF2A-64B7-29EC-0BE4FD9E7A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6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8BEF09-3481-DD13-317B-F334B3DA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8CC90-569E-E764-DFB6-F11EBB766F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F5B063-48A7-AD88-BB9D-E0F5FAE0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8BFB2-60C7-9689-E4D3-4010FEAAB53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4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50DEDE-2675-A37A-7528-8EE43AD3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FAB9D-CA1A-3E0A-3CAF-603C47D034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37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A05055-122F-5597-FDF4-45D818AE8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7BEC15-9F96-DF45-E65F-9769FA837C4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89865"/>
      </p:ext>
    </p:extLst>
  </p:cSld>
  <p:clrMapOvr>
    <a:masterClrMapping/>
  </p:clrMapOvr>
  <p:transition spd="med"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81F2E-4528-D992-887E-1C506FFD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D1C18-4093-0556-EFBA-DEDC2E73EB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F25403-F57F-BB2C-9958-2FFED85E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D7FD9-E075-2BCA-00C2-404CDEAB017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89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BE34BA-D6C4-0E7C-E727-54712509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C61C45-99E1-5311-6976-6E251CAEEA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08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678E83-AD52-CFFB-24BD-D6493C1CE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29CFB-69E6-6DC7-FE0D-3658403403D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1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5197D9-41D3-5720-30E5-A52E96D33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SPECIAL EVENT MARKETING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1BA3C-38FD-75B7-CA61-2E3E3EA3D0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78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AE0805-2E8D-D56D-A1E4-C43D3187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ANNUAL MARKETING PLAN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BFCE4-A20F-D152-C41D-9F295E0170A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04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7A5696-4CA7-1DE7-9B55-0185B0F3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ED8DB-C601-B884-166F-197E3EBB0C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55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B1193E-15C0-A168-35B0-706A90600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D91EF-D2F4-C0BD-B55C-C06389939CB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3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1C5528-A559-FE7A-F578-207B11E39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DA960D-DF0C-3204-E3D6-F4E1547219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6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7A8CAD-0E59-BBA3-A119-3BC8C30F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A5C46-9591-3272-8C06-BFDC74D41F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22D925-CDD3-FEBF-4F06-32F164E6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IS NO SHORTAGE OF LOST PEOPLE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98FBA-3D5F-4565-154C-3B32568CAE2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9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E98AA9-B588-74EA-2A11-BE0EB295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POPULAR SOCIAL MEDIA SITES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C8AAC-2BA9-FA8B-CF08-2AAB44D6BF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89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3D0428-0B0C-BFE9-10A3-48D65C08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MARKETING?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9F97A-F7A2-E401-0482-B4DFBDC3B6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3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A0453A-2CB4-5F5B-48AD-F5B7B491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46C9FE-0282-D595-8190-917BAE723A5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47DE68-5BAE-AAAC-9125-3F95406E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71D46-2E14-4A65-EBEB-0002AD04E1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57806"/>
      </p:ext>
    </p:extLst>
  </p:cSld>
  <p:clrMapOvr>
    <a:masterClrMapping/>
  </p:clrMapOvr>
  <p:transition spd="med" advClick="0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57B32C9-C4A6-14A8-9B96-99244707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F76047-AAC9-A992-0B2B-4D2EDF24E3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1649</Words>
  <Application>Microsoft Office PowerPoint</Application>
  <PresentationFormat>Widescreen</PresentationFormat>
  <Paragraphs>179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Aleo</vt:lpstr>
      <vt:lpstr>Arial</vt:lpstr>
      <vt:lpstr>Calibri</vt:lpstr>
      <vt:lpstr>Calibri Light</vt:lpstr>
      <vt:lpstr>ChunkFive</vt:lpstr>
      <vt:lpstr>Open Sans Condensed</vt:lpstr>
      <vt:lpstr>Roboto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THERE IS NO SHORTAGE OF LOST PEOPLE</vt:lpstr>
      <vt:lpstr>POPULAR SOCIAL MEDIA SITES</vt:lpstr>
      <vt:lpstr>WHY MARKETING?</vt:lpstr>
      <vt:lpstr>PowerPoint Presentation</vt:lpstr>
      <vt:lpstr>PowerPoint Presentation</vt:lpstr>
      <vt:lpstr>PowerPoint Presentation</vt:lpstr>
      <vt:lpstr>PowerPoint Presentation</vt:lpstr>
      <vt:lpstr>PICK A PRIMARY MARKETING &amp; MEDIA GOAL</vt:lpstr>
      <vt:lpstr>PowerPoint Presentation</vt:lpstr>
      <vt:lpstr>MARKETING METHODS</vt:lpstr>
      <vt:lpstr>WHY USE DIFFERENT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SPECIAL EVENT MARKETING</vt:lpstr>
      <vt:lpstr>EXAMPLE ANNUAL MARKETING PLAN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Braden Andersen</dc:creator>
  <cp:lastModifiedBy>Dr Braden Andersen</cp:lastModifiedBy>
  <cp:revision>2</cp:revision>
  <dcterms:created xsi:type="dcterms:W3CDTF">2023-07-13T09:10:34Z</dcterms:created>
  <dcterms:modified xsi:type="dcterms:W3CDTF">2023-07-13T18:00:03Z</dcterms:modified>
</cp:coreProperties>
</file>