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828800"/>
            <a:ext cx="8229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FFFFFF"/>
                </a:solidFill>
              </a:defRPr>
            </a:pPr>
            <a:r>
              <a:t>Training Adaptation and Heart Rate Variability in Elite Endurance Athletes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3832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C8C8C8"/>
                </a:solidFill>
              </a:defRPr>
            </a:pPr>
            <a:r>
              <a:t>Opening the Door to Effective Monitoring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>
                <a:solidFill>
                  <a:srgbClr val="FFFFFF"/>
                </a:solidFill>
              </a:defRPr>
            </a:pPr>
            <a:r>
              <a:t>Daniel J. Plews, Paul B. Laursen, Jamie Stanley,</a:t>
            </a:r>
          </a:p>
          <a:p>
            <a:r>
              <a:t>Andrew E. Kilding, &amp; Martin Buchheit</a:t>
            </a:r>
          </a:p>
          <a:p>
            <a:endParaRPr/>
          </a:p>
          <a:p>
            <a:r>
              <a:t>Sports Medicine, Volume 43, Pages 773-781</a:t>
            </a:r>
          </a:p>
          <a:p>
            <a:r>
              <a:t>Published: July 13, 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Discussion: Rethinking HRV Interpretation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Traditional HRV interpretations from recreational athletes don't apply to elites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Individual variability is the rule, not the exception in elite populations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Importance of longitudinal baseline establishment: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Single measurements have limited value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Trends over time reveal meaningful patterns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Methodological rigor is critical for accurate assessment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Context matters: training phase, load, recovery, and competition proximity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Discussion: Clinical &amp; Practical Implications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HRV monitoring opens door to effective, personalized athlete management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Enables evidence-based coaching decisions and training load optimization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Practical benefits: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Early detection of maladaptation and overtraining risk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Objective assessment of recovery status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Optimization of taper and peak performance timing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Requires commitment to consistent, long-term data collection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Cost-effective tool for enhancing athlete health and performance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Discussion: Limitations &amp; Future Directions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Study Limitations: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Limited to endurance athletes; applicability to other sports unclear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Requires extended monitoring period to establish baselines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Individual variability complicates standardized protocols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Future Research Needs: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Validation in diverse athletic populations and sports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Integration with other monitoring tools (biochemical, perceptual)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Development of automated analysis and decision-support systems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Long-term outcome studies linking HRV patterns to performance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Reference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768096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 sz="1600">
                <a:solidFill>
                  <a:srgbClr val="333333"/>
                </a:solidFill>
              </a:defRPr>
            </a:pPr>
            <a:r>
              <a:t>Plews, D. J., Laursen, P. B., Stanley, J., Kilding, A. E., &amp; Buchheit, M. (2013). Training adaptation and heart rate variability in elite endurance athletes: Opening the door to effective monitoring. Sports Medicine, 43(9), 773-781. https://doi.org/10.1007/S40279-013-0071-8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Background: HRV as a Monitoring Tool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Heart rate variability (HRV) is a non-invasive assessment tool for monitoring individual adaptation to training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Vagal-derived HRV indices reflect autonomic nervous system responses: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Decreases in HRV → negative training adaptation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Increases in HRV → positive training adaptation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Widely used in recreational and well-trained athletes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Convenient, practical, and cost-effective for routine monitoring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Background: The Elite Athlete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Limited research conducted specifically with elite endurance athletes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Equivocal and contradictory findings in elite populations: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Both increases AND decreases in HRV associated with negative adaptation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Improved cardiorespiratory fitness observed with atypical HRV decreases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HRV saturation phenomenon in elite athletes: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Reductions in HRV despite decreases in resting heart rate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Practical application of HRV monitoring in elites remains unclear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Background: Research Gap &amp; Study Purpose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Current HRV interpretation methods inadequate for elite athletes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Need for evidence-based guidelines for practical HRV monitoring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Study Objectives: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Review literature on HRV responses to training loads in elite athletes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Identify limitations in HRV measurement and interpretation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Propose methodological solutions for day-to-day monitoring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Demonstrate practical applications using elite athlete examples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Methods: Literature Review Approach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Comprehensive review of existing literature on HRV and training adaptation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Focus on studies involving elite endurance athletes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Analysis of HRV responses to various training loads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Examination of positive and negative adaptation patterns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Identification of methodological issues in HRV assessment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Evaluation of different HRV indices and measurement techniques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Methods: Analytical Framework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Development of appropriate averaging techniques for HRV data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Selection of specific HRV indices to address saturation issues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Longitudinal monitoring protocols for individual athlete profiling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Case study analysis: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Olympic and World Champion endurance athletes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Pre-competition monitoring periods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Assessment of training status and performance readiness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Establishment of individual HRV 'fingerprints'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Results: Methodological Limitations Identified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Inadequate interpretation of HRV for assessing adaptation in elite athletes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Failure to account for individual variability and baseline differences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Inappropriate averaging techniques leading to misinterpretation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HRV saturation not addressed in previous studies: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Elite athletes show reduced HRV despite improved fitness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Ceiling effects mask true physiological adaptations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Lack of longitudinal tracking to establish individual patterns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Results: Key Finding - Fitness vs. Freshness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First demonstration of distinct HRV patterns in elite athletes: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HRV increases relate to changes in fitness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HRV decreases relate to changes in freshness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Individual HRV fingerprints are essential for accurate interpretation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Longitudinal monitoring reveals unique athlete-specific responses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Context-dependent interpretation necessary: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Training phase, load, and competition schedule matter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Same HRV change can indicate different adaptations in different athletes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Results: Practical Applications Demonstrated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280160"/>
            <a:ext cx="7680960" cy="484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Olympic and World Champion athlete case examples: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Successful prediction of training status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Accurate assessment of readiness to perform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  - Effective pre-competition monitoring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Specific HRV indices overcome saturation issues in highly trained athletes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Day-to-day monitoring enables real-time training adjustments</a:t>
            </a:r>
          </a:p>
          <a:p>
            <a:pPr>
              <a:spcBef>
                <a:spcPts val="1000"/>
              </a:spcBef>
              <a:defRPr sz="1700">
                <a:solidFill>
                  <a:srgbClr val="333333"/>
                </a:solidFill>
              </a:defRPr>
            </a:pPr>
            <a:r>
              <a:t>• Individualized approach prevents overtraining and optimizes performance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0936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i="1">
                <a:solidFill>
                  <a:srgbClr val="646464"/>
                </a:solidFill>
              </a:defRPr>
            </a:pPr>
            <a:r>
              <a:t>(Plews et al., 2013)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Isabelle Hansen</cp:lastModifiedBy>
  <cp:revision>2</cp:revision>
  <dcterms:created xsi:type="dcterms:W3CDTF">2013-01-27T09:14:16Z</dcterms:created>
  <dcterms:modified xsi:type="dcterms:W3CDTF">2025-11-12T01:29:30Z</dcterms:modified>
  <cp:category/>
</cp:coreProperties>
</file>