
<file path=[Content_Types].xml><?xml version="1.0" encoding="utf-8"?>
<Types xmlns="http://schemas.openxmlformats.org/package/2006/content-types">
  <Default ContentType="image/jpeg" Extension="jpg"/>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29.xml"/>
  <Override ContentType="application/vnd.openxmlformats-officedocument.presentationml.notesSlide+xml" PartName="/ppt/notesSlides/notesSlide32.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33.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34.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0.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26.xml"/>
  <Override ContentType="application/vnd.openxmlformats-officedocument.presentationml.notesSlide+xml" PartName="/ppt/notesSlides/notesSlide5.xml"/>
  <Override ContentType="application/vnd.openxmlformats-officedocument.presentationml.notesSlide+xml" PartName="/ppt/notesSlides/notesSlide31.xml"/>
  <Override ContentType="application/vnd.openxmlformats-officedocument.presentationml.notesSlide+xml" PartName="/ppt/notesSlides/notesSlide19.xml"/>
  <Override ContentType="application/vnd.openxmlformats-officedocument.presentationml.notesSlide+xml" PartName="/ppt/notesSlides/notesSlide27.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24.xml"/>
  <Override ContentType="application/vnd.openxmlformats-officedocument.presentationml.slideLayout+xml" PartName="/ppt/slideLayouts/slideLayout11.xml"/>
  <Override ContentType="application/vnd.openxmlformats-officedocument.presentationml.slideLayout+xml" PartName="/ppt/slideLayouts/slideLayout7.xml"/>
  <Override ContentType="application/vnd.openxmlformats-officedocument.presentationml.slideLayout+xml" PartName="/ppt/slideLayouts/slideLayout16.xml"/>
  <Override ContentType="application/vnd.openxmlformats-officedocument.presentationml.slideLayout+xml" PartName="/ppt/slideLayouts/slideLayout20.xml"/>
  <Override ContentType="application/vnd.openxmlformats-officedocument.presentationml.slideLayout+xml" PartName="/ppt/slideLayouts/slideLayout25.xml"/>
  <Override ContentType="application/vnd.openxmlformats-officedocument.presentationml.slideLayout+xml" PartName="/ppt/slideLayouts/slideLayout17.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6.xml"/>
  <Override ContentType="application/vnd.openxmlformats-officedocument.presentationml.slideLayout+xml" PartName="/ppt/slideLayouts/slideLayout21.xml"/>
  <Override ContentType="application/vnd.openxmlformats-officedocument.presentationml.slideLayout+xml" PartName="/ppt/slideLayouts/slideLayout5.xml"/>
  <Override ContentType="application/vnd.openxmlformats-officedocument.presentationml.slideLayout+xml" PartName="/ppt/slideLayouts/slideLayout18.xml"/>
  <Override ContentType="application/vnd.openxmlformats-officedocument.presentationml.slideLayout+xml" PartName="/ppt/slideLayouts/slideLayout26.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22.xml"/>
  <Override ContentType="application/vnd.openxmlformats-officedocument.presentationml.slideLayout+xml" PartName="/ppt/slideLayouts/slideLayout9.xml"/>
  <Override ContentType="application/vnd.openxmlformats-officedocument.presentationml.slideLayout+xml" PartName="/ppt/slideLayouts/slideLayout19.xml"/>
  <Override ContentType="application/vnd.openxmlformats-officedocument.presentationml.slideLayout+xml" PartName="/ppt/slideLayouts/slideLayout4.xml"/>
  <Override ContentType="application/vnd.openxmlformats-officedocument.presentationml.slideLayout+xml" PartName="/ppt/slideLayouts/slideLayout14.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23.xml"/>
  <Override ContentType="application/vnd.openxmlformats-officedocument.presentationml.slideLayout+xml" PartName="/ppt/slideLayouts/slideLayout8.xml"/>
  <Override ContentType="application/vnd.openxmlformats-officedocument.presentationml.slideMaster+xml" PartName="/ppt/slideMasters/slideMaster2.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5.xml"/>
  <Override ContentType="application/vnd.openxmlformats-officedocument.presentationml.slide+xml" PartName="/ppt/slides/slide34.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33.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9.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32.xml"/>
  <Override ContentType="application/vnd.openxmlformats-officedocument.presentationml.slide+xml" PartName="/ppt/slides/slide1.xml"/>
  <Override ContentType="application/vnd.openxmlformats-officedocument.presentationml.slide+xml" PartName="/ppt/slides/slide28.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31.xml"/>
  <Override ContentType="application/vnd.openxmlformats-officedocument.presentationml.slide+xml" PartName="/ppt/slides/slide23.xml"/>
  <Override ContentType="application/vnd.openxmlformats-officedocument.presentationml.slide+xml" PartName="/ppt/slides/slide2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theme+xml" PartName="/ppt/theme/theme3.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674" r:id="rId4"/>
    <p:sldMasterId id="2147483675" r:id="rId5"/>
  </p:sldMasterIdLst>
  <p:notesMasterIdLst>
    <p:notesMasterId r:id="rId6"/>
  </p:notes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 id="273" r:id="rId24"/>
    <p:sldId id="274" r:id="rId25"/>
    <p:sldId id="275" r:id="rId26"/>
    <p:sldId id="276" r:id="rId27"/>
    <p:sldId id="277" r:id="rId28"/>
    <p:sldId id="278" r:id="rId29"/>
    <p:sldId id="279" r:id="rId30"/>
    <p:sldId id="280" r:id="rId31"/>
    <p:sldId id="281" r:id="rId32"/>
    <p:sldId id="282" r:id="rId33"/>
    <p:sldId id="283" r:id="rId34"/>
    <p:sldId id="284" r:id="rId35"/>
    <p:sldId id="285" r:id="rId36"/>
    <p:sldId id="286" r:id="rId37"/>
    <p:sldId id="287" r:id="rId38"/>
    <p:sldId id="288" r:id="rId39"/>
    <p:sldId id="289" r:id="rId40"/>
  </p:sldIdLst>
  <p:sldSz cy="6858000" cx="1219200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861ACABD-A518-4A26-9BDB-1E7AE34CB3A8}">
  <a:tblStyle styleId="{861ACABD-A518-4A26-9BDB-1E7AE34CB3A8}" styleName="Table_0">
    <a:wholeTbl>
      <a:tcTxStyle>
        <a:font>
          <a:latin typeface="Arial"/>
          <a:ea typeface="Arial"/>
          <a:cs typeface="Arial"/>
        </a:font>
        <a:srgbClr val="000000"/>
      </a:tcTxStyle>
      <a:tcStyle>
        <a:tcBdr>
          <a:left>
            <a:ln cap="flat" cmpd="sng" w="9525">
              <a:solidFill>
                <a:srgbClr val="9E9E9E"/>
              </a:solidFill>
              <a:prstDash val="solid"/>
              <a:round/>
              <a:headEnd len="sm" w="sm" type="none"/>
              <a:tailEnd len="sm" w="sm" type="none"/>
            </a:ln>
          </a:left>
          <a:right>
            <a:ln cap="flat" cmpd="sng" w="9525">
              <a:solidFill>
                <a:srgbClr val="9E9E9E"/>
              </a:solidFill>
              <a:prstDash val="solid"/>
              <a:round/>
              <a:headEnd len="sm" w="sm" type="none"/>
              <a:tailEnd len="sm" w="sm" type="none"/>
            </a:ln>
          </a:right>
          <a:top>
            <a:ln cap="flat" cmpd="sng" w="9525">
              <a:solidFill>
                <a:srgbClr val="9E9E9E"/>
              </a:solidFill>
              <a:prstDash val="solid"/>
              <a:round/>
              <a:headEnd len="sm" w="sm" type="none"/>
              <a:tailEnd len="sm" w="sm" type="none"/>
            </a:ln>
          </a:top>
          <a:bottom>
            <a:ln cap="flat" cmpd="sng" w="9525">
              <a:solidFill>
                <a:srgbClr val="9E9E9E"/>
              </a:solidFill>
              <a:prstDash val="solid"/>
              <a:round/>
              <a:headEnd len="sm" w="sm" type="none"/>
              <a:tailEnd len="sm" w="sm" type="none"/>
            </a:ln>
          </a:bottom>
          <a:insideH>
            <a:ln cap="flat" cmpd="sng" w="9525">
              <a:solidFill>
                <a:srgbClr val="9E9E9E"/>
              </a:solidFill>
              <a:prstDash val="solid"/>
              <a:round/>
              <a:headEnd len="sm" w="sm" type="none"/>
              <a:tailEnd len="sm" w="sm" type="none"/>
            </a:ln>
          </a:insideH>
          <a:insideV>
            <a:ln cap="flat" cmpd="sng" w="9525">
              <a:solidFill>
                <a:srgbClr val="9E9E9E"/>
              </a:solidFill>
              <a:prstDash val="solid"/>
              <a:round/>
              <a:headEnd len="sm" w="sm" type="none"/>
              <a:tailEnd len="sm" w="sm" type="none"/>
            </a:ln>
          </a:insideV>
        </a:tcBdr>
      </a:tcStyle>
    </a:wholeTbl>
    <a:band1H>
      <a:tcTxStyle/>
    </a:band1H>
    <a:band2H>
      <a:tcTxStyle/>
    </a:band2H>
    <a:band1V>
      <a:tcTxStyle/>
    </a:band1V>
    <a:band2V>
      <a:tcTxStyle/>
    </a:band2V>
    <a:lastCol>
      <a:tcTxStyle/>
    </a:lastCol>
    <a:firstCol>
      <a:tcTxStyle/>
    </a:firstCol>
    <a:lastRow>
      <a:tcTxStyle/>
    </a:lastRow>
    <a:seCell>
      <a:tcTxStyle/>
    </a:seCell>
    <a:swCell>
      <a:tcTxStyle/>
    </a:swCell>
    <a:firstRow>
      <a:tcTxStyle/>
    </a:firstRow>
    <a:neCell>
      <a:tcTxStyle/>
    </a:neCell>
    <a:nwCell>
      <a:tcTxStyle/>
    </a:nwCell>
  </a:tblStyle>
  <a:tblStyle styleId="{CBB29B61-AA34-44AC-8891-7B2CCE049631}" styleName="Table_1">
    <a:wholeTbl>
      <a:tcTxStyle b="off" i="off">
        <a:font>
          <a:latin typeface="Calibri"/>
          <a:ea typeface="Calibri"/>
          <a:cs typeface="Calibri"/>
        </a:font>
        <a:schemeClr val="dk1"/>
      </a:tcTxStyle>
      <a:tcStyle>
        <a:tcBdr>
          <a:left>
            <a:ln cap="flat" cmpd="sng" w="12700">
              <a:solidFill>
                <a:schemeClr val="dk1"/>
              </a:solidFill>
              <a:prstDash val="solid"/>
              <a:round/>
              <a:headEnd len="sm" w="sm" type="none"/>
              <a:tailEnd len="sm" w="sm" type="none"/>
            </a:ln>
          </a:left>
          <a:right>
            <a:ln cap="flat" cmpd="sng" w="12700">
              <a:solidFill>
                <a:schemeClr val="dk1"/>
              </a:solidFill>
              <a:prstDash val="solid"/>
              <a:round/>
              <a:headEnd len="sm" w="sm" type="none"/>
              <a:tailEnd len="sm" w="sm" type="none"/>
            </a:ln>
          </a:right>
          <a:top>
            <a:ln cap="flat" cmpd="sng" w="12700">
              <a:solidFill>
                <a:schemeClr val="dk1"/>
              </a:solidFill>
              <a:prstDash val="solid"/>
              <a:round/>
              <a:headEnd len="sm" w="sm" type="none"/>
              <a:tailEnd len="sm" w="sm" type="none"/>
            </a:ln>
          </a:top>
          <a:bottom>
            <a:ln cap="flat" cmpd="sng" w="12700">
              <a:solidFill>
                <a:schemeClr val="dk1"/>
              </a:solidFill>
              <a:prstDash val="solid"/>
              <a:round/>
              <a:headEnd len="sm" w="sm" type="none"/>
              <a:tailEnd len="sm" w="sm" type="none"/>
            </a:ln>
          </a:bottom>
          <a:insideH>
            <a:ln cap="flat" cmpd="sng" w="12700">
              <a:solidFill>
                <a:schemeClr val="dk1"/>
              </a:solidFill>
              <a:prstDash val="solid"/>
              <a:round/>
              <a:headEnd len="sm" w="sm" type="none"/>
              <a:tailEnd len="sm" w="sm" type="none"/>
            </a:ln>
          </a:insideH>
          <a:insideV>
            <a:ln cap="flat" cmpd="sng" w="12700">
              <a:solidFill>
                <a:schemeClr val="dk1"/>
              </a:solidFill>
              <a:prstDash val="solid"/>
              <a:round/>
              <a:headEnd len="sm" w="sm" type="none"/>
              <a:tailEnd len="sm" w="sm" type="none"/>
            </a:ln>
          </a:insideV>
        </a:tcBdr>
        <a:fill>
          <a:solidFill>
            <a:srgbClr val="FFFFFF">
              <a:alpha val="0"/>
            </a:srgbClr>
          </a:solidFill>
        </a:fill>
      </a:tcStyle>
    </a:wholeTbl>
    <a:band1H>
      <a:tcTxStyle b="off" i="off"/>
    </a:band1H>
    <a:band2H>
      <a:tcTxStyle b="off" i="off"/>
    </a:band2H>
    <a:band1V>
      <a:tcTxStyle b="off" i="off"/>
    </a:band1V>
    <a:band2V>
      <a:tcTxStyle b="off" i="off"/>
    </a:band2V>
    <a:lastCol>
      <a:tcTxStyle b="off" i="off"/>
    </a:lastCol>
    <a:firstCol>
      <a:tcTxStyle b="off" i="off"/>
    </a:firstCol>
    <a:lastRow>
      <a:tcTxStyle b="off" i="off"/>
    </a:lastRow>
    <a:seCell>
      <a:tcTxStyle b="off" i="off"/>
    </a:seCell>
    <a:swCell>
      <a:tcTxStyle b="off" i="off"/>
    </a:swCell>
    <a:firstRow>
      <a:tcTxStyle b="off" i="off"/>
    </a:firstRow>
    <a:neCell>
      <a:tcTxStyle b="off" i="off"/>
    </a:neCell>
    <a:nwCell>
      <a:tcTxStyle b="off" i="off"/>
    </a:nwCell>
  </a:tblStyle>
</a:tblStyleLst>
</file>

<file path=ppt/_rels/presentation.xml.rels><?xml version="1.0" encoding="UTF-8" standalone="yes"?><Relationships xmlns="http://schemas.openxmlformats.org/package/2006/relationships"><Relationship Id="rId40" Type="http://schemas.openxmlformats.org/officeDocument/2006/relationships/slide" Target="slides/slide34.xml"/><Relationship Id="rId20" Type="http://schemas.openxmlformats.org/officeDocument/2006/relationships/slide" Target="slides/slide14.xml"/><Relationship Id="rId22" Type="http://schemas.openxmlformats.org/officeDocument/2006/relationships/slide" Target="slides/slide16.xml"/><Relationship Id="rId21" Type="http://schemas.openxmlformats.org/officeDocument/2006/relationships/slide" Target="slides/slide15.xml"/><Relationship Id="rId24" Type="http://schemas.openxmlformats.org/officeDocument/2006/relationships/slide" Target="slides/slide18.xml"/><Relationship Id="rId23" Type="http://schemas.openxmlformats.org/officeDocument/2006/relationships/slide" Target="slides/slide17.xml"/><Relationship Id="rId1" Type="http://schemas.openxmlformats.org/officeDocument/2006/relationships/theme" Target="theme/theme2.xml"/><Relationship Id="rId2" Type="http://schemas.openxmlformats.org/officeDocument/2006/relationships/presProps" Target="presProps.xml"/><Relationship Id="rId3"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3.xml"/><Relationship Id="rId26" Type="http://schemas.openxmlformats.org/officeDocument/2006/relationships/slide" Target="slides/slide20.xml"/><Relationship Id="rId25" Type="http://schemas.openxmlformats.org/officeDocument/2006/relationships/slide" Target="slides/slide19.xml"/><Relationship Id="rId28" Type="http://schemas.openxmlformats.org/officeDocument/2006/relationships/slide" Target="slides/slide22.xml"/><Relationship Id="rId27" Type="http://schemas.openxmlformats.org/officeDocument/2006/relationships/slide" Target="slides/slide21.xml"/><Relationship Id="rId5" Type="http://schemas.openxmlformats.org/officeDocument/2006/relationships/slideMaster" Target="slideMasters/slideMaster2.xml"/><Relationship Id="rId6" Type="http://schemas.openxmlformats.org/officeDocument/2006/relationships/notesMaster" Target="notesMasters/notesMaster1.xml"/><Relationship Id="rId29" Type="http://schemas.openxmlformats.org/officeDocument/2006/relationships/slide" Target="slides/slide23.xml"/><Relationship Id="rId7" Type="http://schemas.openxmlformats.org/officeDocument/2006/relationships/slide" Target="slides/slide1.xml"/><Relationship Id="rId8" Type="http://schemas.openxmlformats.org/officeDocument/2006/relationships/slide" Target="slides/slide2.xml"/><Relationship Id="rId31" Type="http://schemas.openxmlformats.org/officeDocument/2006/relationships/slide" Target="slides/slide25.xml"/><Relationship Id="rId30" Type="http://schemas.openxmlformats.org/officeDocument/2006/relationships/slide" Target="slides/slide24.xml"/><Relationship Id="rId11" Type="http://schemas.openxmlformats.org/officeDocument/2006/relationships/slide" Target="slides/slide5.xml"/><Relationship Id="rId33" Type="http://schemas.openxmlformats.org/officeDocument/2006/relationships/slide" Target="slides/slide27.xml"/><Relationship Id="rId10" Type="http://schemas.openxmlformats.org/officeDocument/2006/relationships/slide" Target="slides/slide4.xml"/><Relationship Id="rId32" Type="http://schemas.openxmlformats.org/officeDocument/2006/relationships/slide" Target="slides/slide26.xml"/><Relationship Id="rId13" Type="http://schemas.openxmlformats.org/officeDocument/2006/relationships/slide" Target="slides/slide7.xml"/><Relationship Id="rId35" Type="http://schemas.openxmlformats.org/officeDocument/2006/relationships/slide" Target="slides/slide29.xml"/><Relationship Id="rId12" Type="http://schemas.openxmlformats.org/officeDocument/2006/relationships/slide" Target="slides/slide6.xml"/><Relationship Id="rId34" Type="http://schemas.openxmlformats.org/officeDocument/2006/relationships/slide" Target="slides/slide28.xml"/><Relationship Id="rId15" Type="http://schemas.openxmlformats.org/officeDocument/2006/relationships/slide" Target="slides/slide9.xml"/><Relationship Id="rId37" Type="http://schemas.openxmlformats.org/officeDocument/2006/relationships/slide" Target="slides/slide31.xml"/><Relationship Id="rId14" Type="http://schemas.openxmlformats.org/officeDocument/2006/relationships/slide" Target="slides/slide8.xml"/><Relationship Id="rId36" Type="http://schemas.openxmlformats.org/officeDocument/2006/relationships/slide" Target="slides/slide30.xml"/><Relationship Id="rId17" Type="http://schemas.openxmlformats.org/officeDocument/2006/relationships/slide" Target="slides/slide11.xml"/><Relationship Id="rId39" Type="http://schemas.openxmlformats.org/officeDocument/2006/relationships/slide" Target="slides/slide33.xml"/><Relationship Id="rId16" Type="http://schemas.openxmlformats.org/officeDocument/2006/relationships/slide" Target="slides/slide10.xml"/><Relationship Id="rId38" Type="http://schemas.openxmlformats.org/officeDocument/2006/relationships/slide" Target="slides/slide32.xml"/><Relationship Id="rId19" Type="http://schemas.openxmlformats.org/officeDocument/2006/relationships/slide" Target="slides/slide13.xml"/><Relationship Id="rId18" Type="http://schemas.openxmlformats.org/officeDocument/2006/relationships/slide" Target="slides/slide1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txBox="1"/>
          <p:nvPr>
            <p:ph idx="2" type="hdr"/>
          </p:nvPr>
        </p:nvSpPr>
        <p:spPr>
          <a:xfrm>
            <a:off x="0" y="0"/>
            <a:ext cx="2971800" cy="458788"/>
          </a:xfrm>
          <a:prstGeom prst="rect">
            <a:avLst/>
          </a:prstGeom>
          <a:noFill/>
          <a:ln>
            <a:noFill/>
          </a:ln>
        </p:spPr>
        <p:txBody>
          <a:bodyPr anchorCtr="0" anchor="t" bIns="91425" lIns="91425" spcFirstLastPara="1" rIns="91425" wrap="square" tIns="91425">
            <a:noAutofit/>
          </a:bodyPr>
          <a:lstStyle>
            <a:lvl1pPr indent="0" lvl="0" marL="0" marR="0" rtl="0" algn="l">
              <a:lnSpc>
                <a:spcPct val="100000"/>
              </a:lnSpc>
              <a:spcBef>
                <a:spcPts val="0"/>
              </a:spcBef>
              <a:spcAft>
                <a:spcPts val="0"/>
              </a:spcAft>
              <a:buClr>
                <a:schemeClr val="dk1"/>
              </a:buClr>
              <a:buSzPts val="1400"/>
              <a:buFont typeface="Calibri"/>
              <a:buNone/>
              <a:defRPr b="0" i="0" sz="1200" u="none" cap="none" strike="noStrike">
                <a:solidFill>
                  <a:schemeClr val="dk1"/>
                </a:solidFill>
                <a:latin typeface="Calibri"/>
                <a:ea typeface="Calibri"/>
                <a:cs typeface="Calibri"/>
                <a:sym typeface="Calibri"/>
              </a:defRPr>
            </a:lvl1pPr>
            <a:lvl2pPr indent="0" lvl="1" marL="457200" marR="0" rtl="0" algn="l">
              <a:lnSpc>
                <a:spcPct val="100000"/>
              </a:lnSpc>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2pPr>
            <a:lvl3pPr indent="0" lvl="2" marL="914400" marR="0" rtl="0" algn="l">
              <a:lnSpc>
                <a:spcPct val="100000"/>
              </a:lnSpc>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3pPr>
            <a:lvl4pPr indent="0" lvl="3" marL="1371600" marR="0" rtl="0" algn="l">
              <a:lnSpc>
                <a:spcPct val="100000"/>
              </a:lnSpc>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4pPr>
            <a:lvl5pPr indent="0" lvl="4" marL="1828800" marR="0" rtl="0" algn="l">
              <a:lnSpc>
                <a:spcPct val="100000"/>
              </a:lnSpc>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5pPr>
            <a:lvl6pPr indent="0" lvl="5" marL="2286000" marR="0" rtl="0" algn="l">
              <a:lnSpc>
                <a:spcPct val="100000"/>
              </a:lnSpc>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6pPr>
            <a:lvl7pPr indent="0" lvl="6" marL="2743200" marR="0" rtl="0" algn="l">
              <a:lnSpc>
                <a:spcPct val="100000"/>
              </a:lnSpc>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7pPr>
            <a:lvl8pPr indent="0" lvl="7" marL="3200400" marR="0" rtl="0" algn="l">
              <a:lnSpc>
                <a:spcPct val="100000"/>
              </a:lnSpc>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8pPr>
            <a:lvl9pPr indent="0" lvl="8" marL="3657600" marR="0" rtl="0" algn="l">
              <a:lnSpc>
                <a:spcPct val="100000"/>
              </a:lnSpc>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9pPr>
          </a:lstStyle>
          <a:p/>
        </p:txBody>
      </p:sp>
      <p:sp>
        <p:nvSpPr>
          <p:cNvPr id="4" name="Google Shape;4;n"/>
          <p:cNvSpPr txBox="1"/>
          <p:nvPr>
            <p:ph idx="10" type="dt"/>
          </p:nvPr>
        </p:nvSpPr>
        <p:spPr>
          <a:xfrm>
            <a:off x="3884613" y="0"/>
            <a:ext cx="2971800" cy="458788"/>
          </a:xfrm>
          <a:prstGeom prst="rect">
            <a:avLst/>
          </a:prstGeom>
          <a:noFill/>
          <a:ln>
            <a:noFill/>
          </a:ln>
        </p:spPr>
        <p:txBody>
          <a:bodyPr anchorCtr="0" anchor="t" bIns="91425" lIns="91425" spcFirstLastPara="1" rIns="91425" wrap="square" tIns="91425">
            <a:noAutofit/>
          </a:bodyPr>
          <a:lstStyle>
            <a:lvl1pPr indent="0" lvl="0" marL="0" marR="0" rtl="0" algn="r">
              <a:lnSpc>
                <a:spcPct val="100000"/>
              </a:lnSpc>
              <a:spcBef>
                <a:spcPts val="0"/>
              </a:spcBef>
              <a:spcAft>
                <a:spcPts val="0"/>
              </a:spcAft>
              <a:buClr>
                <a:schemeClr val="dk1"/>
              </a:buClr>
              <a:buSzPts val="1400"/>
              <a:buFont typeface="Calibri"/>
              <a:buNone/>
              <a:defRPr b="0" i="0" sz="1200" u="none" cap="none" strike="noStrike">
                <a:solidFill>
                  <a:schemeClr val="dk1"/>
                </a:solidFill>
                <a:latin typeface="Calibri"/>
                <a:ea typeface="Calibri"/>
                <a:cs typeface="Calibri"/>
                <a:sym typeface="Calibri"/>
              </a:defRPr>
            </a:lvl1pPr>
            <a:lvl2pPr indent="0" lvl="1" marL="457200" marR="0" rtl="0" algn="l">
              <a:lnSpc>
                <a:spcPct val="100000"/>
              </a:lnSpc>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2pPr>
            <a:lvl3pPr indent="0" lvl="2" marL="914400" marR="0" rtl="0" algn="l">
              <a:lnSpc>
                <a:spcPct val="100000"/>
              </a:lnSpc>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3pPr>
            <a:lvl4pPr indent="0" lvl="3" marL="1371600" marR="0" rtl="0" algn="l">
              <a:lnSpc>
                <a:spcPct val="100000"/>
              </a:lnSpc>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4pPr>
            <a:lvl5pPr indent="0" lvl="4" marL="1828800" marR="0" rtl="0" algn="l">
              <a:lnSpc>
                <a:spcPct val="100000"/>
              </a:lnSpc>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5pPr>
            <a:lvl6pPr indent="0" lvl="5" marL="2286000" marR="0" rtl="0" algn="l">
              <a:lnSpc>
                <a:spcPct val="100000"/>
              </a:lnSpc>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6pPr>
            <a:lvl7pPr indent="0" lvl="6" marL="2743200" marR="0" rtl="0" algn="l">
              <a:lnSpc>
                <a:spcPct val="100000"/>
              </a:lnSpc>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7pPr>
            <a:lvl8pPr indent="0" lvl="7" marL="3200400" marR="0" rtl="0" algn="l">
              <a:lnSpc>
                <a:spcPct val="100000"/>
              </a:lnSpc>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8pPr>
            <a:lvl9pPr indent="0" lvl="8" marL="3657600" marR="0" rtl="0" algn="l">
              <a:lnSpc>
                <a:spcPct val="100000"/>
              </a:lnSpc>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9pPr>
          </a:lstStyle>
          <a:p/>
        </p:txBody>
      </p:sp>
      <p:sp>
        <p:nvSpPr>
          <p:cNvPr id="5" name="Google Shape;5;n"/>
          <p:cNvSpPr/>
          <p:nvPr>
            <p:ph idx="3"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 name="Google Shape;6;n"/>
          <p:cNvSpPr txBox="1"/>
          <p:nvPr>
            <p:ph idx="1" type="body"/>
          </p:nvPr>
        </p:nvSpPr>
        <p:spPr>
          <a:xfrm>
            <a:off x="685800" y="4400550"/>
            <a:ext cx="5486400" cy="3600450"/>
          </a:xfrm>
          <a:prstGeom prst="rect">
            <a:avLst/>
          </a:prstGeom>
          <a:noFill/>
          <a:ln>
            <a:noFill/>
          </a:ln>
        </p:spPr>
        <p:txBody>
          <a:bodyPr anchorCtr="0" anchor="t" bIns="91425" lIns="91425" spcFirstLastPara="1" rIns="91425" wrap="square" tIns="91425">
            <a:noAutofit/>
          </a:bodyPr>
          <a:lstStyle>
            <a:lvl1pPr indent="-304800" lvl="0" marL="457200" marR="0" rtl="0" algn="l">
              <a:spcBef>
                <a:spcPts val="0"/>
              </a:spcBef>
              <a:spcAft>
                <a:spcPts val="0"/>
              </a:spcAft>
              <a:buClr>
                <a:schemeClr val="dk1"/>
              </a:buClr>
              <a:buSzPts val="1200"/>
              <a:buFont typeface="Calibri"/>
              <a:buChar char="●"/>
              <a:defRPr b="0" i="0" sz="1200" u="none" cap="none" strike="noStrike">
                <a:solidFill>
                  <a:schemeClr val="dk1"/>
                </a:solidFill>
                <a:latin typeface="Calibri"/>
                <a:ea typeface="Calibri"/>
                <a:cs typeface="Calibri"/>
                <a:sym typeface="Calibri"/>
              </a:defRPr>
            </a:lvl1pPr>
            <a:lvl2pPr indent="-304800" lvl="1" marL="914400" marR="0" rtl="0" algn="l">
              <a:spcBef>
                <a:spcPts val="0"/>
              </a:spcBef>
              <a:spcAft>
                <a:spcPts val="0"/>
              </a:spcAft>
              <a:buClr>
                <a:schemeClr val="dk1"/>
              </a:buClr>
              <a:buSzPts val="1200"/>
              <a:buFont typeface="Calibri"/>
              <a:buChar char="○"/>
              <a:defRPr b="0" i="0" sz="1200" u="none" cap="none" strike="noStrike">
                <a:solidFill>
                  <a:schemeClr val="dk1"/>
                </a:solidFill>
                <a:latin typeface="Calibri"/>
                <a:ea typeface="Calibri"/>
                <a:cs typeface="Calibri"/>
                <a:sym typeface="Calibri"/>
              </a:defRPr>
            </a:lvl2pPr>
            <a:lvl3pPr indent="-304800" lvl="2" marL="1371600" marR="0" rtl="0" algn="l">
              <a:spcBef>
                <a:spcPts val="0"/>
              </a:spcBef>
              <a:spcAft>
                <a:spcPts val="0"/>
              </a:spcAft>
              <a:buClr>
                <a:schemeClr val="dk1"/>
              </a:buClr>
              <a:buSzPts val="1200"/>
              <a:buFont typeface="Calibri"/>
              <a:buChar char="■"/>
              <a:defRPr b="0" i="0" sz="1200" u="none" cap="none" strike="noStrike">
                <a:solidFill>
                  <a:schemeClr val="dk1"/>
                </a:solidFill>
                <a:latin typeface="Calibri"/>
                <a:ea typeface="Calibri"/>
                <a:cs typeface="Calibri"/>
                <a:sym typeface="Calibri"/>
              </a:defRPr>
            </a:lvl3pPr>
            <a:lvl4pPr indent="-304800" lvl="3" marL="1828800" marR="0" rtl="0" algn="l">
              <a:spcBef>
                <a:spcPts val="0"/>
              </a:spcBef>
              <a:spcAft>
                <a:spcPts val="0"/>
              </a:spcAft>
              <a:buClr>
                <a:schemeClr val="dk1"/>
              </a:buClr>
              <a:buSzPts val="1200"/>
              <a:buFont typeface="Calibri"/>
              <a:buChar char="●"/>
              <a:defRPr b="0" i="0" sz="1200" u="none" cap="none" strike="noStrike">
                <a:solidFill>
                  <a:schemeClr val="dk1"/>
                </a:solidFill>
                <a:latin typeface="Calibri"/>
                <a:ea typeface="Calibri"/>
                <a:cs typeface="Calibri"/>
                <a:sym typeface="Calibri"/>
              </a:defRPr>
            </a:lvl4pPr>
            <a:lvl5pPr indent="-304800" lvl="4" marL="2286000" marR="0" rtl="0" algn="l">
              <a:spcBef>
                <a:spcPts val="0"/>
              </a:spcBef>
              <a:spcAft>
                <a:spcPts val="0"/>
              </a:spcAft>
              <a:buClr>
                <a:schemeClr val="dk1"/>
              </a:buClr>
              <a:buSzPts val="1200"/>
              <a:buFont typeface="Calibri"/>
              <a:buChar char="○"/>
              <a:defRPr b="0" i="0" sz="1200" u="none" cap="none" strike="noStrike">
                <a:solidFill>
                  <a:schemeClr val="dk1"/>
                </a:solidFill>
                <a:latin typeface="Calibri"/>
                <a:ea typeface="Calibri"/>
                <a:cs typeface="Calibri"/>
                <a:sym typeface="Calibri"/>
              </a:defRPr>
            </a:lvl5pPr>
            <a:lvl6pPr indent="-304800" lvl="5" marL="2743200" marR="0" rtl="0" algn="l">
              <a:spcBef>
                <a:spcPts val="0"/>
              </a:spcBef>
              <a:spcAft>
                <a:spcPts val="0"/>
              </a:spcAft>
              <a:buClr>
                <a:schemeClr val="dk1"/>
              </a:buClr>
              <a:buSzPts val="1200"/>
              <a:buFont typeface="Calibri"/>
              <a:buChar char="■"/>
              <a:defRPr b="0" i="0" sz="1200" u="none" cap="none" strike="noStrike">
                <a:solidFill>
                  <a:schemeClr val="dk1"/>
                </a:solidFill>
                <a:latin typeface="Calibri"/>
                <a:ea typeface="Calibri"/>
                <a:cs typeface="Calibri"/>
                <a:sym typeface="Calibri"/>
              </a:defRPr>
            </a:lvl6pPr>
            <a:lvl7pPr indent="-304800" lvl="6" marL="3200400" marR="0" rtl="0" algn="l">
              <a:spcBef>
                <a:spcPts val="0"/>
              </a:spcBef>
              <a:spcAft>
                <a:spcPts val="0"/>
              </a:spcAft>
              <a:buClr>
                <a:schemeClr val="dk1"/>
              </a:buClr>
              <a:buSzPts val="1200"/>
              <a:buFont typeface="Calibri"/>
              <a:buChar char="●"/>
              <a:defRPr b="0" i="0" sz="1200" u="none" cap="none" strike="noStrike">
                <a:solidFill>
                  <a:schemeClr val="dk1"/>
                </a:solidFill>
                <a:latin typeface="Calibri"/>
                <a:ea typeface="Calibri"/>
                <a:cs typeface="Calibri"/>
                <a:sym typeface="Calibri"/>
              </a:defRPr>
            </a:lvl7pPr>
            <a:lvl8pPr indent="-304800" lvl="7" marL="3657600" marR="0" rtl="0" algn="l">
              <a:spcBef>
                <a:spcPts val="0"/>
              </a:spcBef>
              <a:spcAft>
                <a:spcPts val="0"/>
              </a:spcAft>
              <a:buClr>
                <a:schemeClr val="dk1"/>
              </a:buClr>
              <a:buSzPts val="1200"/>
              <a:buFont typeface="Calibri"/>
              <a:buChar char="○"/>
              <a:defRPr b="0" i="0" sz="1200" u="none" cap="none" strike="noStrike">
                <a:solidFill>
                  <a:schemeClr val="dk1"/>
                </a:solidFill>
                <a:latin typeface="Calibri"/>
                <a:ea typeface="Calibri"/>
                <a:cs typeface="Calibri"/>
                <a:sym typeface="Calibri"/>
              </a:defRPr>
            </a:lvl8pPr>
            <a:lvl9pPr indent="-304800" lvl="8" marL="4114800" marR="0" rtl="0" algn="l">
              <a:spcBef>
                <a:spcPts val="0"/>
              </a:spcBef>
              <a:spcAft>
                <a:spcPts val="0"/>
              </a:spcAft>
              <a:buClr>
                <a:schemeClr val="dk1"/>
              </a:buClr>
              <a:buSzPts val="1200"/>
              <a:buFont typeface="Calibri"/>
              <a:buChar char="■"/>
              <a:defRPr b="0" i="0" sz="1200" u="none" cap="none" strike="noStrike">
                <a:solidFill>
                  <a:schemeClr val="dk1"/>
                </a:solidFill>
                <a:latin typeface="Calibri"/>
                <a:ea typeface="Calibri"/>
                <a:cs typeface="Calibri"/>
                <a:sym typeface="Calibri"/>
              </a:defRPr>
            </a:lvl9pPr>
          </a:lstStyle>
          <a:p/>
        </p:txBody>
      </p:sp>
      <p:sp>
        <p:nvSpPr>
          <p:cNvPr id="7" name="Google Shape;7;n"/>
          <p:cNvSpPr txBox="1"/>
          <p:nvPr>
            <p:ph idx="11" type="ftr"/>
          </p:nvPr>
        </p:nvSpPr>
        <p:spPr>
          <a:xfrm>
            <a:off x="0" y="8685213"/>
            <a:ext cx="2971800" cy="458787"/>
          </a:xfrm>
          <a:prstGeom prst="rect">
            <a:avLst/>
          </a:prstGeom>
          <a:noFill/>
          <a:ln>
            <a:noFill/>
          </a:ln>
        </p:spPr>
        <p:txBody>
          <a:bodyPr anchorCtr="0" anchor="b" bIns="91425" lIns="91425" spcFirstLastPara="1" rIns="91425" wrap="square" tIns="91425">
            <a:noAutofit/>
          </a:bodyPr>
          <a:lstStyle>
            <a:lvl1pPr indent="0" lvl="0" marL="0" marR="0" rtl="0" algn="l">
              <a:lnSpc>
                <a:spcPct val="100000"/>
              </a:lnSpc>
              <a:spcBef>
                <a:spcPts val="0"/>
              </a:spcBef>
              <a:spcAft>
                <a:spcPts val="0"/>
              </a:spcAft>
              <a:buClr>
                <a:schemeClr val="dk1"/>
              </a:buClr>
              <a:buSzPts val="1400"/>
              <a:buFont typeface="Calibri"/>
              <a:buNone/>
              <a:defRPr b="0" i="0" sz="1200" u="none" cap="none" strike="noStrike">
                <a:solidFill>
                  <a:schemeClr val="dk1"/>
                </a:solidFill>
                <a:latin typeface="Calibri"/>
                <a:ea typeface="Calibri"/>
                <a:cs typeface="Calibri"/>
                <a:sym typeface="Calibri"/>
              </a:defRPr>
            </a:lvl1pPr>
            <a:lvl2pPr indent="0" lvl="1" marL="457200" marR="0" rtl="0" algn="l">
              <a:lnSpc>
                <a:spcPct val="100000"/>
              </a:lnSpc>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2pPr>
            <a:lvl3pPr indent="0" lvl="2" marL="914400" marR="0" rtl="0" algn="l">
              <a:lnSpc>
                <a:spcPct val="100000"/>
              </a:lnSpc>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3pPr>
            <a:lvl4pPr indent="0" lvl="3" marL="1371600" marR="0" rtl="0" algn="l">
              <a:lnSpc>
                <a:spcPct val="100000"/>
              </a:lnSpc>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4pPr>
            <a:lvl5pPr indent="0" lvl="4" marL="1828800" marR="0" rtl="0" algn="l">
              <a:lnSpc>
                <a:spcPct val="100000"/>
              </a:lnSpc>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5pPr>
            <a:lvl6pPr indent="0" lvl="5" marL="2286000" marR="0" rtl="0" algn="l">
              <a:lnSpc>
                <a:spcPct val="100000"/>
              </a:lnSpc>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6pPr>
            <a:lvl7pPr indent="0" lvl="6" marL="2743200" marR="0" rtl="0" algn="l">
              <a:lnSpc>
                <a:spcPct val="100000"/>
              </a:lnSpc>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7pPr>
            <a:lvl8pPr indent="0" lvl="7" marL="3200400" marR="0" rtl="0" algn="l">
              <a:lnSpc>
                <a:spcPct val="100000"/>
              </a:lnSpc>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8pPr>
            <a:lvl9pPr indent="0" lvl="8" marL="3657600" marR="0" rtl="0" algn="l">
              <a:lnSpc>
                <a:spcPct val="100000"/>
              </a:lnSpc>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9pPr>
          </a:lstStyle>
          <a:p/>
        </p:txBody>
      </p:sp>
      <p:sp>
        <p:nvSpPr>
          <p:cNvPr id="8" name="Google Shape;8;n"/>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chemeClr val="dk1"/>
              </a:buClr>
              <a:buFont typeface="Calibri"/>
              <a:buNone/>
            </a:pPr>
            <a:fld id="{00000000-1234-1234-1234-123412341234}" type="slidenum">
              <a:rPr b="0" i="0" lang="en-US" sz="1200" u="none" cap="none" strike="noStrike">
                <a:solidFill>
                  <a:schemeClr val="dk1"/>
                </a:solidFill>
                <a:latin typeface="Calibri"/>
                <a:ea typeface="Calibri"/>
                <a:cs typeface="Calibri"/>
                <a:sym typeface="Calibri"/>
              </a:rPr>
              <a:t>‹#›</a:t>
            </a:fld>
            <a:endParaRPr/>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www.schooleducation.com/p/quality-in-education.html" TargetMode="Externa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www.schooleducation.com/p/our-teacher-training-centre.html" TargetMode="Externa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20" name="Shape 420"/>
        <p:cNvGrpSpPr/>
        <p:nvPr/>
      </p:nvGrpSpPr>
      <p:grpSpPr>
        <a:xfrm>
          <a:off x="0" y="0"/>
          <a:ext cx="0" cy="0"/>
          <a:chOff x="0" y="0"/>
          <a:chExt cx="0" cy="0"/>
        </a:xfrm>
      </p:grpSpPr>
      <p:sp>
        <p:nvSpPr>
          <p:cNvPr id="421" name="Google Shape;421;p3:notes"/>
          <p:cNvSpPr txBox="1"/>
          <p:nvPr>
            <p:ph idx="1" type="body"/>
          </p:nvPr>
        </p:nvSpPr>
        <p:spPr>
          <a:xfrm>
            <a:off x="685800" y="4400550"/>
            <a:ext cx="5486400" cy="3600450"/>
          </a:xfrm>
          <a:prstGeom prst="rect">
            <a:avLst/>
          </a:prstGeom>
          <a:noFill/>
          <a:ln>
            <a:noFill/>
          </a:ln>
        </p:spPr>
        <p:txBody>
          <a:bodyPr anchorCtr="0" anchor="t" bIns="91425" lIns="91425" spcFirstLastPara="1" rIns="91425" wrap="square" tIns="91425">
            <a:noAutofit/>
          </a:bodyPr>
          <a:lstStyle/>
          <a:p>
            <a:pPr indent="0" lvl="0" marL="0" marR="0" rtl="0" algn="l">
              <a:spcBef>
                <a:spcPts val="0"/>
              </a:spcBef>
              <a:spcAft>
                <a:spcPts val="0"/>
              </a:spcAft>
              <a:buClr>
                <a:schemeClr val="dk1"/>
              </a:buClr>
              <a:buFont typeface="Calibri"/>
              <a:buNone/>
            </a:pPr>
            <a:r>
              <a:rPr lang="en-US"/>
              <a:t>Learning Forward India is the first International Affiliate of Learning Forward outside of Canada.</a:t>
            </a:r>
            <a:endParaRPr b="0" i="0" sz="1200" u="none" cap="none" strike="noStrike">
              <a:solidFill>
                <a:schemeClr val="dk1"/>
              </a:solidFill>
              <a:latin typeface="Calibri"/>
              <a:ea typeface="Calibri"/>
              <a:cs typeface="Calibri"/>
              <a:sym typeface="Calibri"/>
            </a:endParaRPr>
          </a:p>
        </p:txBody>
      </p:sp>
      <p:sp>
        <p:nvSpPr>
          <p:cNvPr id="422" name="Google Shape;422;p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26" name="Shape 426"/>
        <p:cNvGrpSpPr/>
        <p:nvPr/>
      </p:nvGrpSpPr>
      <p:grpSpPr>
        <a:xfrm>
          <a:off x="0" y="0"/>
          <a:ext cx="0" cy="0"/>
          <a:chOff x="0" y="0"/>
          <a:chExt cx="0" cy="0"/>
        </a:xfrm>
      </p:grpSpPr>
      <p:sp>
        <p:nvSpPr>
          <p:cNvPr id="427" name="Google Shape;427;g28e8d6504c_0_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
        <p:nvSpPr>
          <p:cNvPr id="428" name="Google Shape;428;g28e8d6504c_0_6:notes"/>
          <p:cNvSpPr txBox="1"/>
          <p:nvPr>
            <p:ph idx="1" type="body"/>
          </p:nvPr>
        </p:nvSpPr>
        <p:spPr>
          <a:xfrm>
            <a:off x="685800" y="4400550"/>
            <a:ext cx="5486400" cy="3600600"/>
          </a:xfrm>
          <a:prstGeom prst="rect">
            <a:avLst/>
          </a:prstGeom>
        </p:spPr>
        <p:txBody>
          <a:bodyPr anchorCtr="0" anchor="t" bIns="91425" lIns="91425" spcFirstLastPara="1" rIns="91425" wrap="square" tIns="91425">
            <a:noAutofit/>
          </a:bodyPr>
          <a:lstStyle/>
          <a:p>
            <a:pPr indent="76200" lvl="0" marL="0" rtl="0" algn="l">
              <a:spcBef>
                <a:spcPts val="0"/>
              </a:spcBef>
              <a:spcAft>
                <a:spcPts val="0"/>
              </a:spcAft>
              <a:buNone/>
            </a:pPr>
            <a:r>
              <a:rPr lang="en-US"/>
              <a:t>In five years visiting professionals, staff and students all have worked together to build the professional learning community.</a:t>
            </a:r>
            <a:endParaRPr/>
          </a:p>
        </p:txBody>
      </p:sp>
      <p:sp>
        <p:nvSpPr>
          <p:cNvPr id="429" name="Google Shape;429;g28e8d6504c_0_6:notes"/>
          <p:cNvSpPr txBox="1"/>
          <p:nvPr>
            <p:ph idx="12" type="sldNum"/>
          </p:nvPr>
        </p:nvSpPr>
        <p:spPr>
          <a:xfrm>
            <a:off x="3884613" y="8685213"/>
            <a:ext cx="2971800" cy="4587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Clr>
                <a:schemeClr val="dk1"/>
              </a:buClr>
              <a:buFont typeface="Calibri"/>
              <a:buNone/>
            </a:pPr>
            <a:fld id="{00000000-1234-1234-1234-123412341234}" type="slidenum">
              <a:rPr lang="en-US"/>
              <a:t>‹#›</a:t>
            </a:fld>
            <a:endParaRPr sz="1400">
              <a:solidFill>
                <a:srgbClr val="000000"/>
              </a:solidFill>
              <a:latin typeface="Arial"/>
              <a:ea typeface="Arial"/>
              <a:cs typeface="Arial"/>
              <a:sym typeface="Arial"/>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47" name="Shape 447"/>
        <p:cNvGrpSpPr/>
        <p:nvPr/>
      </p:nvGrpSpPr>
      <p:grpSpPr>
        <a:xfrm>
          <a:off x="0" y="0"/>
          <a:ext cx="0" cy="0"/>
          <a:chOff x="0" y="0"/>
          <a:chExt cx="0" cy="0"/>
        </a:xfrm>
      </p:grpSpPr>
      <p:sp>
        <p:nvSpPr>
          <p:cNvPr id="448" name="Google Shape;448;g29bb8865b0_5_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
        <p:nvSpPr>
          <p:cNvPr id="449" name="Google Shape;449;g29bb8865b0_5_1:notes"/>
          <p:cNvSpPr txBox="1"/>
          <p:nvPr>
            <p:ph idx="1" type="body"/>
          </p:nvPr>
        </p:nvSpPr>
        <p:spPr>
          <a:xfrm>
            <a:off x="685800" y="4400550"/>
            <a:ext cx="5486400" cy="3600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US" sz="1800"/>
              <a:t>STANDARDS OF PROFESSIONAL LEARNING</a:t>
            </a:r>
            <a:endParaRPr b="1" sz="1800"/>
          </a:p>
          <a:p>
            <a:pPr indent="0" lvl="0" marL="0" rtl="0" algn="l">
              <a:spcBef>
                <a:spcPts val="0"/>
              </a:spcBef>
              <a:spcAft>
                <a:spcPts val="0"/>
              </a:spcAft>
              <a:buNone/>
            </a:pPr>
            <a:r>
              <a:t/>
            </a:r>
            <a:endParaRPr/>
          </a:p>
          <a:p>
            <a:pPr indent="0" lvl="0" marL="0" rtl="0" algn="l">
              <a:spcBef>
                <a:spcPts val="0"/>
              </a:spcBef>
              <a:spcAft>
                <a:spcPts val="0"/>
              </a:spcAft>
              <a:buClr>
                <a:schemeClr val="dk1"/>
              </a:buClr>
              <a:buSzPts val="1100"/>
              <a:buFont typeface="Arial"/>
              <a:buNone/>
            </a:pPr>
            <a:r>
              <a:rPr b="1" lang="en-US"/>
              <a:t>Learning Communities </a:t>
            </a:r>
            <a:endParaRPr b="1"/>
          </a:p>
          <a:p>
            <a:pPr indent="0" lvl="0" marL="0" rtl="0" algn="l">
              <a:spcBef>
                <a:spcPts val="0"/>
              </a:spcBef>
              <a:spcAft>
                <a:spcPts val="0"/>
              </a:spcAft>
              <a:buClr>
                <a:schemeClr val="dk1"/>
              </a:buClr>
              <a:buSzPts val="1100"/>
              <a:buFont typeface="Arial"/>
              <a:buNone/>
            </a:pPr>
            <a:r>
              <a:rPr lang="en-US">
                <a:highlight>
                  <a:srgbClr val="FFFFFF"/>
                </a:highlight>
              </a:rPr>
              <a:t>Professional learning that increases educator effectiveness and results for all students occurs within learning communities committed to continuous improvement, collective responsibility, and goal alignment.</a:t>
            </a:r>
            <a:endParaRPr>
              <a:highlight>
                <a:srgbClr val="FFFFFF"/>
              </a:highlight>
            </a:endParaRPr>
          </a:p>
          <a:p>
            <a:pPr indent="0" lvl="0" marL="0" rtl="0" algn="l">
              <a:spcBef>
                <a:spcPts val="0"/>
              </a:spcBef>
              <a:spcAft>
                <a:spcPts val="0"/>
              </a:spcAft>
              <a:buNone/>
            </a:pPr>
            <a:r>
              <a:t/>
            </a:r>
            <a:endParaRPr/>
          </a:p>
          <a:p>
            <a:pPr indent="0" lvl="0" marL="0" rtl="0" algn="l">
              <a:spcBef>
                <a:spcPts val="0"/>
              </a:spcBef>
              <a:spcAft>
                <a:spcPts val="0"/>
              </a:spcAft>
              <a:buClr>
                <a:schemeClr val="dk1"/>
              </a:buClr>
              <a:buSzPts val="1100"/>
              <a:buFont typeface="Arial"/>
              <a:buNone/>
            </a:pPr>
            <a:r>
              <a:rPr b="1" lang="en-US"/>
              <a:t>Leadership </a:t>
            </a:r>
            <a:endParaRPr b="1"/>
          </a:p>
          <a:p>
            <a:pPr indent="0" lvl="0" marL="0" rtl="0" algn="l">
              <a:spcBef>
                <a:spcPts val="0"/>
              </a:spcBef>
              <a:spcAft>
                <a:spcPts val="0"/>
              </a:spcAft>
              <a:buClr>
                <a:schemeClr val="dk1"/>
              </a:buClr>
              <a:buSzPts val="1100"/>
              <a:buFont typeface="Arial"/>
              <a:buNone/>
            </a:pPr>
            <a:r>
              <a:rPr lang="en-US"/>
              <a:t>Professional learning that increases educator effectiveness and results for all students requires skillful leaders who develop capacity, advocate, and create support systems for professional learning.</a:t>
            </a:r>
            <a:endParaRPr/>
          </a:p>
          <a:p>
            <a:pPr indent="0" lvl="0" marL="0" rtl="0" algn="l">
              <a:spcBef>
                <a:spcPts val="0"/>
              </a:spcBef>
              <a:spcAft>
                <a:spcPts val="0"/>
              </a:spcAft>
              <a:buClr>
                <a:schemeClr val="dk1"/>
              </a:buClr>
              <a:buSzPts val="1100"/>
              <a:buFont typeface="Arial"/>
              <a:buNone/>
            </a:pPr>
            <a:r>
              <a:t/>
            </a:r>
            <a:endParaRPr/>
          </a:p>
          <a:p>
            <a:pPr indent="0" lvl="0" marL="0" rtl="0" algn="l">
              <a:spcBef>
                <a:spcPts val="0"/>
              </a:spcBef>
              <a:spcAft>
                <a:spcPts val="0"/>
              </a:spcAft>
              <a:buClr>
                <a:schemeClr val="dk1"/>
              </a:buClr>
              <a:buSzPts val="1100"/>
              <a:buFont typeface="Arial"/>
              <a:buNone/>
            </a:pPr>
            <a:r>
              <a:rPr b="1" lang="en-US"/>
              <a:t>Resources </a:t>
            </a:r>
            <a:endParaRPr b="1"/>
          </a:p>
          <a:p>
            <a:pPr indent="0" lvl="0" marL="0" rtl="0" algn="l">
              <a:spcBef>
                <a:spcPts val="0"/>
              </a:spcBef>
              <a:spcAft>
                <a:spcPts val="0"/>
              </a:spcAft>
              <a:buClr>
                <a:schemeClr val="dk1"/>
              </a:buClr>
              <a:buSzPts val="1100"/>
              <a:buFont typeface="Arial"/>
              <a:buNone/>
            </a:pPr>
            <a:r>
              <a:rPr lang="en-US"/>
              <a:t>Professional learning that increases educator effectiveness and results for all students requires prioritizing, monitoring, and coordinating resources for educator learning.</a:t>
            </a:r>
            <a:endParaRPr/>
          </a:p>
          <a:p>
            <a:pPr indent="0" lvl="0" marL="0" rtl="0" algn="l">
              <a:spcBef>
                <a:spcPts val="0"/>
              </a:spcBef>
              <a:spcAft>
                <a:spcPts val="0"/>
              </a:spcAft>
              <a:buNone/>
            </a:pPr>
            <a:r>
              <a:t/>
            </a:r>
            <a:endParaRPr/>
          </a:p>
          <a:p>
            <a:pPr indent="0" lvl="0" marL="0" rtl="0" algn="l">
              <a:spcBef>
                <a:spcPts val="0"/>
              </a:spcBef>
              <a:spcAft>
                <a:spcPts val="0"/>
              </a:spcAft>
              <a:buClr>
                <a:schemeClr val="dk1"/>
              </a:buClr>
              <a:buSzPts val="1100"/>
              <a:buFont typeface="Arial"/>
              <a:buNone/>
            </a:pPr>
            <a:r>
              <a:rPr b="1" lang="en-US"/>
              <a:t>Data </a:t>
            </a:r>
            <a:endParaRPr b="1"/>
          </a:p>
          <a:p>
            <a:pPr indent="0" lvl="0" marL="0" rtl="0" algn="l">
              <a:spcBef>
                <a:spcPts val="0"/>
              </a:spcBef>
              <a:spcAft>
                <a:spcPts val="0"/>
              </a:spcAft>
              <a:buClr>
                <a:schemeClr val="dk1"/>
              </a:buClr>
              <a:buSzPts val="1100"/>
              <a:buFont typeface="Arial"/>
              <a:buNone/>
            </a:pPr>
            <a:r>
              <a:rPr lang="en-US"/>
              <a:t>Professional learning that increases educator effectiveness and results for all students uses a variety of sources and types of student, educator, and system data to plan, assess, and evaluate professional learning.</a:t>
            </a:r>
            <a:endParaRPr/>
          </a:p>
          <a:p>
            <a:pPr indent="0" lvl="0" marL="0" rtl="0" algn="l">
              <a:spcBef>
                <a:spcPts val="0"/>
              </a:spcBef>
              <a:spcAft>
                <a:spcPts val="0"/>
              </a:spcAft>
              <a:buClr>
                <a:schemeClr val="dk1"/>
              </a:buClr>
              <a:buSzPts val="1100"/>
              <a:buFont typeface="Arial"/>
              <a:buNone/>
            </a:pPr>
            <a:r>
              <a:t/>
            </a:r>
            <a:endParaRPr/>
          </a:p>
          <a:p>
            <a:pPr indent="0" lvl="0" marL="0" rtl="0" algn="l">
              <a:spcBef>
                <a:spcPts val="0"/>
              </a:spcBef>
              <a:spcAft>
                <a:spcPts val="0"/>
              </a:spcAft>
              <a:buClr>
                <a:schemeClr val="dk1"/>
              </a:buClr>
              <a:buSzPts val="1100"/>
              <a:buFont typeface="Arial"/>
              <a:buNone/>
            </a:pPr>
            <a:r>
              <a:rPr b="1" lang="en-US"/>
              <a:t>Learning Designs </a:t>
            </a:r>
            <a:endParaRPr b="1"/>
          </a:p>
          <a:p>
            <a:pPr indent="0" lvl="0" marL="0" rtl="0" algn="l">
              <a:spcBef>
                <a:spcPts val="0"/>
              </a:spcBef>
              <a:spcAft>
                <a:spcPts val="0"/>
              </a:spcAft>
              <a:buClr>
                <a:schemeClr val="dk1"/>
              </a:buClr>
              <a:buSzPts val="1100"/>
              <a:buFont typeface="Arial"/>
              <a:buNone/>
            </a:pPr>
            <a:r>
              <a:rPr lang="en-US"/>
              <a:t>Professional learning that increases educator effectiveness and results for all students integrates theories, research, and models of human learning to achieve its intended outcomes.</a:t>
            </a:r>
            <a:endParaRPr/>
          </a:p>
          <a:p>
            <a:pPr indent="0" lvl="0" marL="0" rtl="0" algn="l">
              <a:spcBef>
                <a:spcPts val="0"/>
              </a:spcBef>
              <a:spcAft>
                <a:spcPts val="0"/>
              </a:spcAft>
              <a:buNone/>
            </a:pPr>
            <a:r>
              <a:t/>
            </a:r>
            <a:endParaRPr/>
          </a:p>
          <a:p>
            <a:pPr indent="0" lvl="0" marL="0" rtl="0" algn="l">
              <a:spcBef>
                <a:spcPts val="0"/>
              </a:spcBef>
              <a:spcAft>
                <a:spcPts val="0"/>
              </a:spcAft>
              <a:buClr>
                <a:schemeClr val="dk1"/>
              </a:buClr>
              <a:buSzPts val="1100"/>
              <a:buFont typeface="Arial"/>
              <a:buNone/>
            </a:pPr>
            <a:r>
              <a:rPr b="1" lang="en-US"/>
              <a:t>Implementation </a:t>
            </a:r>
            <a:endParaRPr b="1"/>
          </a:p>
          <a:p>
            <a:pPr indent="0" lvl="0" marL="0" rtl="0" algn="l">
              <a:spcBef>
                <a:spcPts val="0"/>
              </a:spcBef>
              <a:spcAft>
                <a:spcPts val="0"/>
              </a:spcAft>
              <a:buClr>
                <a:schemeClr val="dk1"/>
              </a:buClr>
              <a:buSzPts val="1100"/>
              <a:buFont typeface="Arial"/>
              <a:buNone/>
            </a:pPr>
            <a:r>
              <a:rPr lang="en-US"/>
              <a:t>Professional learning that increases educator effectiveness and results for all students applies research on change and sustains support for implementation of professional learning for long term change. </a:t>
            </a:r>
            <a:endParaRPr/>
          </a:p>
          <a:p>
            <a:pPr indent="0" lvl="0" marL="0" rtl="0" algn="l">
              <a:spcBef>
                <a:spcPts val="0"/>
              </a:spcBef>
              <a:spcAft>
                <a:spcPts val="0"/>
              </a:spcAft>
              <a:buNone/>
            </a:pPr>
            <a:r>
              <a:t/>
            </a:r>
            <a:endParaRPr/>
          </a:p>
          <a:p>
            <a:pPr indent="0" lvl="0" marL="0" rtl="0" algn="l">
              <a:spcBef>
                <a:spcPts val="0"/>
              </a:spcBef>
              <a:spcAft>
                <a:spcPts val="0"/>
              </a:spcAft>
              <a:buClr>
                <a:schemeClr val="dk1"/>
              </a:buClr>
              <a:buSzPts val="1100"/>
              <a:buFont typeface="Arial"/>
              <a:buNone/>
            </a:pPr>
            <a:r>
              <a:rPr b="1" lang="en-US"/>
              <a:t>Outcomes </a:t>
            </a:r>
            <a:endParaRPr b="1"/>
          </a:p>
          <a:p>
            <a:pPr indent="0" lvl="0" marL="0" rtl="0" algn="l">
              <a:spcBef>
                <a:spcPts val="0"/>
              </a:spcBef>
              <a:spcAft>
                <a:spcPts val="0"/>
              </a:spcAft>
              <a:buNone/>
            </a:pPr>
            <a:r>
              <a:rPr lang="en-US"/>
              <a:t>Professional learning that increases educator effectiveness and results for all students aligns its outcomes with educator performance and student curriculum standards.</a:t>
            </a:r>
            <a:endParaRPr/>
          </a:p>
        </p:txBody>
      </p:sp>
      <p:sp>
        <p:nvSpPr>
          <p:cNvPr id="450" name="Google Shape;450;g29bb8865b0_5_1:notes"/>
          <p:cNvSpPr txBox="1"/>
          <p:nvPr>
            <p:ph idx="12" type="sldNum"/>
          </p:nvPr>
        </p:nvSpPr>
        <p:spPr>
          <a:xfrm>
            <a:off x="3884613" y="8685213"/>
            <a:ext cx="2971800" cy="4587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Clr>
                <a:schemeClr val="dk1"/>
              </a:buClr>
              <a:buFont typeface="Calibri"/>
              <a:buNone/>
            </a:pPr>
            <a:fld id="{00000000-1234-1234-1234-123412341234}" type="slidenum">
              <a:rPr lang="en-US"/>
              <a:t>‹#›</a:t>
            </a:fld>
            <a:endParaRPr sz="1400">
              <a:solidFill>
                <a:srgbClr val="000000"/>
              </a:solidFill>
              <a:latin typeface="Arial"/>
              <a:ea typeface="Arial"/>
              <a:cs typeface="Arial"/>
              <a:sym typeface="Arial"/>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55" name="Shape 455"/>
        <p:cNvGrpSpPr/>
        <p:nvPr/>
      </p:nvGrpSpPr>
      <p:grpSpPr>
        <a:xfrm>
          <a:off x="0" y="0"/>
          <a:ext cx="0" cy="0"/>
          <a:chOff x="0" y="0"/>
          <a:chExt cx="0" cy="0"/>
        </a:xfrm>
      </p:grpSpPr>
      <p:sp>
        <p:nvSpPr>
          <p:cNvPr id="456" name="Google Shape;456;g28eccb546c_0_1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US"/>
              <a:t>Bali is a remote village in the southern part of Rajasthan, and is located in the Pali district, in the Godwar region, west of the Aravali mountain range.</a:t>
            </a:r>
            <a:endParaRPr/>
          </a:p>
        </p:txBody>
      </p:sp>
      <p:sp>
        <p:nvSpPr>
          <p:cNvPr id="457" name="Google Shape;457;g28eccb546c_0_13: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68" name="Shape 468"/>
        <p:cNvGrpSpPr/>
        <p:nvPr/>
      </p:nvGrpSpPr>
      <p:grpSpPr>
        <a:xfrm>
          <a:off x="0" y="0"/>
          <a:ext cx="0" cy="0"/>
          <a:chOff x="0" y="0"/>
          <a:chExt cx="0" cy="0"/>
        </a:xfrm>
      </p:grpSpPr>
      <p:sp>
        <p:nvSpPr>
          <p:cNvPr id="469" name="Google Shape;469;g2a9cead899_0_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
        <p:nvSpPr>
          <p:cNvPr id="470" name="Google Shape;470;g2a9cead899_0_0:notes"/>
          <p:cNvSpPr txBox="1"/>
          <p:nvPr>
            <p:ph idx="1" type="body"/>
          </p:nvPr>
        </p:nvSpPr>
        <p:spPr>
          <a:xfrm>
            <a:off x="685800" y="4400550"/>
            <a:ext cx="5486400" cy="3600600"/>
          </a:xfrm>
          <a:prstGeom prst="rect">
            <a:avLst/>
          </a:prstGeom>
        </p:spPr>
        <p:txBody>
          <a:bodyPr anchorCtr="0" anchor="t" bIns="91425" lIns="91425" spcFirstLastPara="1" rIns="91425" wrap="square" tIns="91425">
            <a:noAutofit/>
          </a:bodyPr>
          <a:lstStyle/>
          <a:p>
            <a:pPr indent="76200" lvl="0" marL="0" rtl="0" algn="l">
              <a:spcBef>
                <a:spcPts val="0"/>
              </a:spcBef>
              <a:spcAft>
                <a:spcPts val="0"/>
              </a:spcAft>
              <a:buNone/>
            </a:pPr>
            <a:r>
              <a:rPr lang="en-US"/>
              <a:t>Activity</a:t>
            </a:r>
            <a:endParaRPr/>
          </a:p>
          <a:p>
            <a:pPr indent="76200" lvl="0" marL="0" rtl="0" algn="l">
              <a:spcBef>
                <a:spcPts val="0"/>
              </a:spcBef>
              <a:spcAft>
                <a:spcPts val="0"/>
              </a:spcAft>
              <a:buNone/>
            </a:pPr>
            <a:r>
              <a:rPr lang="en-US"/>
              <a:t>Table Conversation - each group will talk and then share out their ideas</a:t>
            </a:r>
            <a:endParaRPr/>
          </a:p>
          <a:p>
            <a:pPr indent="76200" lvl="0" marL="0" rtl="0" algn="l">
              <a:spcBef>
                <a:spcPts val="0"/>
              </a:spcBef>
              <a:spcAft>
                <a:spcPts val="0"/>
              </a:spcAft>
              <a:buNone/>
            </a:pPr>
            <a:r>
              <a:rPr lang="en-US"/>
              <a:t>We will put up the same in the walls, for review.</a:t>
            </a:r>
            <a:endParaRPr/>
          </a:p>
          <a:p>
            <a:pPr indent="76200" lvl="0" marL="0" rtl="0" algn="l">
              <a:spcBef>
                <a:spcPts val="0"/>
              </a:spcBef>
              <a:spcAft>
                <a:spcPts val="0"/>
              </a:spcAft>
              <a:buNone/>
            </a:pPr>
            <a:r>
              <a:t/>
            </a:r>
            <a:endParaRPr/>
          </a:p>
        </p:txBody>
      </p:sp>
      <p:sp>
        <p:nvSpPr>
          <p:cNvPr id="471" name="Google Shape;471;g2a9cead899_0_0:notes"/>
          <p:cNvSpPr txBox="1"/>
          <p:nvPr>
            <p:ph idx="12" type="sldNum"/>
          </p:nvPr>
        </p:nvSpPr>
        <p:spPr>
          <a:xfrm>
            <a:off x="3884613" y="8685213"/>
            <a:ext cx="2971800" cy="4587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Clr>
                <a:schemeClr val="dk1"/>
              </a:buClr>
              <a:buFont typeface="Calibri"/>
              <a:buNone/>
            </a:pPr>
            <a:fld id="{00000000-1234-1234-1234-123412341234}" type="slidenum">
              <a:rPr lang="en-US"/>
              <a:t>‹#›</a:t>
            </a:fld>
            <a:endParaRPr sz="1400">
              <a:solidFill>
                <a:srgbClr val="000000"/>
              </a:solidFill>
              <a:latin typeface="Arial"/>
              <a:ea typeface="Arial"/>
              <a:cs typeface="Arial"/>
              <a:sym typeface="Arial"/>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75" name="Shape 475"/>
        <p:cNvGrpSpPr/>
        <p:nvPr/>
      </p:nvGrpSpPr>
      <p:grpSpPr>
        <a:xfrm>
          <a:off x="0" y="0"/>
          <a:ext cx="0" cy="0"/>
          <a:chOff x="0" y="0"/>
          <a:chExt cx="0" cy="0"/>
        </a:xfrm>
      </p:grpSpPr>
      <p:sp>
        <p:nvSpPr>
          <p:cNvPr id="476" name="Google Shape;476;g2a9cead899_0_44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
        <p:nvSpPr>
          <p:cNvPr id="477" name="Google Shape;477;g2a9cead899_0_441:notes"/>
          <p:cNvSpPr txBox="1"/>
          <p:nvPr>
            <p:ph idx="1" type="body"/>
          </p:nvPr>
        </p:nvSpPr>
        <p:spPr>
          <a:xfrm>
            <a:off x="685800" y="4400550"/>
            <a:ext cx="5486400" cy="3600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US">
                <a:highlight>
                  <a:srgbClr val="FFFF00"/>
                </a:highlight>
              </a:rPr>
              <a:t>Leadership </a:t>
            </a:r>
            <a:endParaRPr>
              <a:highlight>
                <a:srgbClr val="FFFF00"/>
              </a:highlight>
            </a:endParaRPr>
          </a:p>
          <a:p>
            <a:pPr indent="0" lvl="0" marL="0" rtl="0" algn="l">
              <a:spcBef>
                <a:spcPts val="0"/>
              </a:spcBef>
              <a:spcAft>
                <a:spcPts val="0"/>
              </a:spcAft>
              <a:buClr>
                <a:schemeClr val="dk1"/>
              </a:buClr>
              <a:buSzPts val="1100"/>
              <a:buFont typeface="Arial"/>
              <a:buNone/>
            </a:pPr>
            <a:r>
              <a:rPr lang="en-US">
                <a:highlight>
                  <a:srgbClr val="FFFF00"/>
                </a:highlight>
              </a:rPr>
              <a:t>Professional learning that increases educator effectiveness and results for all students requires skillful leaders who develop capacity, advocate, and create support systems for professional learning.</a:t>
            </a:r>
            <a:endParaRPr>
              <a:highlight>
                <a:srgbClr val="FFFF00"/>
              </a:highlight>
            </a:endParaRPr>
          </a:p>
          <a:p>
            <a:pPr indent="0" lvl="0" marL="0" rtl="0" algn="l">
              <a:spcBef>
                <a:spcPts val="0"/>
              </a:spcBef>
              <a:spcAft>
                <a:spcPts val="0"/>
              </a:spcAft>
              <a:buClr>
                <a:schemeClr val="dk1"/>
              </a:buClr>
              <a:buSzPts val="1100"/>
              <a:buFont typeface="Arial"/>
              <a:buNone/>
            </a:pPr>
            <a:r>
              <a:t/>
            </a:r>
            <a:endParaRPr>
              <a:highlight>
                <a:srgbClr val="FFFF00"/>
              </a:highlight>
            </a:endParaRPr>
          </a:p>
          <a:p>
            <a:pPr indent="0" lvl="0" marL="0" rtl="0" algn="l">
              <a:spcBef>
                <a:spcPts val="0"/>
              </a:spcBef>
              <a:spcAft>
                <a:spcPts val="0"/>
              </a:spcAft>
              <a:buClr>
                <a:schemeClr val="dk1"/>
              </a:buClr>
              <a:buSzPts val="1100"/>
              <a:buFont typeface="Arial"/>
              <a:buNone/>
            </a:pPr>
            <a:r>
              <a:rPr lang="en-US">
                <a:highlight>
                  <a:srgbClr val="00FF00"/>
                </a:highlight>
              </a:rPr>
              <a:t>The scholarships enable girls to attend.  Now they are more than 50% of the student body.  The School Management Committee promotes shared decision-making and collaboration with the community.</a:t>
            </a:r>
            <a:endParaRPr>
              <a:highlight>
                <a:srgbClr val="00FF00"/>
              </a:highlight>
            </a:endParaRPr>
          </a:p>
        </p:txBody>
      </p:sp>
      <p:sp>
        <p:nvSpPr>
          <p:cNvPr id="478" name="Google Shape;478;g2a9cead899_0_441:notes"/>
          <p:cNvSpPr txBox="1"/>
          <p:nvPr>
            <p:ph idx="12" type="sldNum"/>
          </p:nvPr>
        </p:nvSpPr>
        <p:spPr>
          <a:xfrm>
            <a:off x="3884613" y="8685213"/>
            <a:ext cx="2971800" cy="4587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Clr>
                <a:schemeClr val="dk1"/>
              </a:buClr>
              <a:buFont typeface="Calibri"/>
              <a:buNone/>
            </a:pPr>
            <a:fld id="{00000000-1234-1234-1234-123412341234}" type="slidenum">
              <a:rPr lang="en-US"/>
              <a:t>‹#›</a:t>
            </a:fld>
            <a:endParaRPr sz="1400">
              <a:solidFill>
                <a:srgbClr val="000000"/>
              </a:solidFill>
              <a:latin typeface="Arial"/>
              <a:ea typeface="Arial"/>
              <a:cs typeface="Arial"/>
              <a:sym typeface="Arial"/>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83" name="Shape 483"/>
        <p:cNvGrpSpPr/>
        <p:nvPr/>
      </p:nvGrpSpPr>
      <p:grpSpPr>
        <a:xfrm>
          <a:off x="0" y="0"/>
          <a:ext cx="0" cy="0"/>
          <a:chOff x="0" y="0"/>
          <a:chExt cx="0" cy="0"/>
        </a:xfrm>
      </p:grpSpPr>
      <p:sp>
        <p:nvSpPr>
          <p:cNvPr id="484" name="Google Shape;484;p5:notes"/>
          <p:cNvSpPr txBox="1"/>
          <p:nvPr>
            <p:ph idx="1" type="body"/>
          </p:nvPr>
        </p:nvSpPr>
        <p:spPr>
          <a:xfrm>
            <a:off x="685800" y="4400550"/>
            <a:ext cx="5486400" cy="3600450"/>
          </a:xfrm>
          <a:prstGeom prst="rect">
            <a:avLst/>
          </a:prstGeom>
          <a:noFill/>
          <a:ln>
            <a:noFill/>
          </a:ln>
        </p:spPr>
        <p:txBody>
          <a:bodyPr anchorCtr="0" anchor="t" bIns="91425" lIns="91425" spcFirstLastPara="1" rIns="91425" wrap="square" tIns="91425">
            <a:noAutofit/>
          </a:bodyPr>
          <a:lstStyle/>
          <a:p>
            <a:pPr indent="0" lvl="0" marL="0" marR="0" rtl="0" algn="l">
              <a:spcBef>
                <a:spcPts val="0"/>
              </a:spcBef>
              <a:spcAft>
                <a:spcPts val="0"/>
              </a:spcAft>
              <a:buClr>
                <a:schemeClr val="dk1"/>
              </a:buClr>
              <a:buFont typeface="Calibri"/>
              <a:buNone/>
            </a:pPr>
            <a:r>
              <a:rPr lang="en-US"/>
              <a:t>In 2010, the School had a capacity of 100 students, with the main K-12 school and five feeder pre-primary schools. Due the lack of trained staff and limited resources, the feeder schools could not deliver the quality education. The Board took the call to shut the feeder schools and concentrate efforts to build the 500 students main campus.</a:t>
            </a:r>
            <a:endParaRPr/>
          </a:p>
          <a:p>
            <a:pPr indent="0" lvl="0" marL="0" marR="0" rtl="0" algn="l">
              <a:spcBef>
                <a:spcPts val="0"/>
              </a:spcBef>
              <a:spcAft>
                <a:spcPts val="0"/>
              </a:spcAft>
              <a:buClr>
                <a:schemeClr val="dk1"/>
              </a:buClr>
              <a:buFont typeface="Calibri"/>
              <a:buNone/>
            </a:pPr>
            <a:r>
              <a:t/>
            </a:r>
            <a:endParaRPr/>
          </a:p>
          <a:p>
            <a:pPr indent="0" lvl="0" marL="0" marR="0" rtl="0" algn="l">
              <a:spcBef>
                <a:spcPts val="0"/>
              </a:spcBef>
              <a:spcAft>
                <a:spcPts val="0"/>
              </a:spcAft>
              <a:buClr>
                <a:schemeClr val="dk1"/>
              </a:buClr>
              <a:buFont typeface="Calibri"/>
              <a:buNone/>
            </a:pPr>
            <a:r>
              <a:rPr lang="en-US"/>
              <a:t>The Feeder School system did not work as we did not have the Staff and this led to dissatisfaction amongst the people. The villages did not have the property/idea locations. Need to think are the Feeder Schools diluting our brand and </a:t>
            </a:r>
            <a:r>
              <a:rPr lang="en-US"/>
              <a:t>undermining</a:t>
            </a:r>
            <a:r>
              <a:rPr lang="en-US"/>
              <a:t> the mission?</a:t>
            </a:r>
            <a:endParaRPr/>
          </a:p>
          <a:p>
            <a:pPr indent="0" lvl="0" marL="0" marR="0" rtl="0" algn="l">
              <a:spcBef>
                <a:spcPts val="0"/>
              </a:spcBef>
              <a:spcAft>
                <a:spcPts val="0"/>
              </a:spcAft>
              <a:buClr>
                <a:schemeClr val="dk1"/>
              </a:buClr>
              <a:buFont typeface="Calibri"/>
              <a:buNone/>
            </a:pPr>
            <a:r>
              <a:t/>
            </a:r>
            <a:endParaRPr/>
          </a:p>
          <a:p>
            <a:pPr indent="0" lvl="0" marL="0" marR="0" rtl="0" algn="l">
              <a:spcBef>
                <a:spcPts val="0"/>
              </a:spcBef>
              <a:spcAft>
                <a:spcPts val="0"/>
              </a:spcAft>
              <a:buClr>
                <a:schemeClr val="dk1"/>
              </a:buClr>
              <a:buFont typeface="Calibri"/>
              <a:buNone/>
            </a:pPr>
            <a:r>
              <a:rPr lang="en-US"/>
              <a:t>The Board took a courageous decision to shut the five Feeder Schools and phased them out by 2013, instead now concentrate on a Pre-Primary wing within the main campus.</a:t>
            </a:r>
            <a:endParaRPr/>
          </a:p>
        </p:txBody>
      </p:sp>
      <p:sp>
        <p:nvSpPr>
          <p:cNvPr id="485" name="Google Shape;485;p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90" name="Shape 490"/>
        <p:cNvGrpSpPr/>
        <p:nvPr/>
      </p:nvGrpSpPr>
      <p:grpSpPr>
        <a:xfrm>
          <a:off x="0" y="0"/>
          <a:ext cx="0" cy="0"/>
          <a:chOff x="0" y="0"/>
          <a:chExt cx="0" cy="0"/>
        </a:xfrm>
      </p:grpSpPr>
      <p:sp>
        <p:nvSpPr>
          <p:cNvPr id="491" name="Google Shape;491;g27135ac804_0_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
        <p:nvSpPr>
          <p:cNvPr id="492" name="Google Shape;492;g27135ac804_0_6:notes"/>
          <p:cNvSpPr txBox="1"/>
          <p:nvPr>
            <p:ph idx="1" type="body"/>
          </p:nvPr>
        </p:nvSpPr>
        <p:spPr>
          <a:xfrm>
            <a:off x="685800" y="4400550"/>
            <a:ext cx="5486400" cy="3600600"/>
          </a:xfrm>
          <a:prstGeom prst="rect">
            <a:avLst/>
          </a:prstGeom>
        </p:spPr>
        <p:txBody>
          <a:bodyPr anchorCtr="0" anchor="t" bIns="91425" lIns="91425" spcFirstLastPara="1" rIns="91425" wrap="square" tIns="91425">
            <a:noAutofit/>
          </a:bodyPr>
          <a:lstStyle/>
          <a:p>
            <a:pPr indent="76200" lvl="0" marL="0" rtl="0" algn="l">
              <a:spcBef>
                <a:spcPts val="0"/>
              </a:spcBef>
              <a:spcAft>
                <a:spcPts val="0"/>
              </a:spcAft>
              <a:buNone/>
            </a:pPr>
            <a:r>
              <a:rPr lang="en-US"/>
              <a:t>BAT - Bhadrajun Artisans Trust (the trust that runs the school)</a:t>
            </a:r>
            <a:endParaRPr/>
          </a:p>
          <a:p>
            <a:pPr indent="76200" lvl="0" marL="0" rtl="0" algn="l">
              <a:spcBef>
                <a:spcPts val="0"/>
              </a:spcBef>
              <a:spcAft>
                <a:spcPts val="0"/>
              </a:spcAft>
              <a:buNone/>
            </a:pPr>
            <a:r>
              <a:rPr lang="en-US"/>
              <a:t>PDP - Professional Development Program (structured curriculum for all round growth and development of school teachers, enabling them to adopt new teaching and learning techniques)</a:t>
            </a:r>
            <a:endParaRPr/>
          </a:p>
          <a:p>
            <a:pPr indent="76200" lvl="0" marL="0" rtl="0" algn="l">
              <a:spcBef>
                <a:spcPts val="0"/>
              </a:spcBef>
              <a:spcAft>
                <a:spcPts val="0"/>
              </a:spcAft>
              <a:buNone/>
            </a:pPr>
            <a:r>
              <a:t/>
            </a:r>
            <a:endParaRPr/>
          </a:p>
          <a:p>
            <a:pPr indent="76200" lvl="0" marL="0" rtl="0" algn="l">
              <a:spcBef>
                <a:spcPts val="0"/>
              </a:spcBef>
              <a:spcAft>
                <a:spcPts val="0"/>
              </a:spcAft>
              <a:buNone/>
            </a:pPr>
            <a:r>
              <a:rPr lang="en-US">
                <a:highlight>
                  <a:srgbClr val="00FF00"/>
                </a:highlight>
              </a:rPr>
              <a:t>The PDP focuses on professional learning for learning communities of teachers.</a:t>
            </a:r>
            <a:endParaRPr>
              <a:highlight>
                <a:srgbClr val="00FF00"/>
              </a:highlight>
            </a:endParaRPr>
          </a:p>
          <a:p>
            <a:pPr indent="0" lvl="0" marL="0" rtl="0" algn="l">
              <a:spcBef>
                <a:spcPts val="0"/>
              </a:spcBef>
              <a:spcAft>
                <a:spcPts val="0"/>
              </a:spcAft>
              <a:buNone/>
            </a:pPr>
            <a:r>
              <a:t/>
            </a:r>
            <a:endParaRPr b="1"/>
          </a:p>
          <a:p>
            <a:pPr indent="0" lvl="0" marL="0" rtl="0" algn="l">
              <a:spcBef>
                <a:spcPts val="0"/>
              </a:spcBef>
              <a:spcAft>
                <a:spcPts val="0"/>
              </a:spcAft>
              <a:buClr>
                <a:schemeClr val="dk1"/>
              </a:buClr>
              <a:buSzPts val="1100"/>
              <a:buFont typeface="Arial"/>
              <a:buNone/>
            </a:pPr>
            <a:r>
              <a:rPr b="1" lang="en-US">
                <a:highlight>
                  <a:srgbClr val="00FF00"/>
                </a:highlight>
              </a:rPr>
              <a:t>Learning Communities </a:t>
            </a:r>
            <a:endParaRPr b="1">
              <a:highlight>
                <a:srgbClr val="00FF00"/>
              </a:highlight>
            </a:endParaRPr>
          </a:p>
          <a:p>
            <a:pPr indent="0" lvl="0" marL="0" rtl="0" algn="l">
              <a:spcBef>
                <a:spcPts val="0"/>
              </a:spcBef>
              <a:spcAft>
                <a:spcPts val="0"/>
              </a:spcAft>
              <a:buClr>
                <a:schemeClr val="dk1"/>
              </a:buClr>
              <a:buSzPts val="1100"/>
              <a:buFont typeface="Arial"/>
              <a:buNone/>
            </a:pPr>
            <a:r>
              <a:rPr lang="en-US">
                <a:highlight>
                  <a:srgbClr val="00FF00"/>
                </a:highlight>
              </a:rPr>
              <a:t>Professional learning that increases educator effectiveness and results for all students occurs within learning communities committed to continuous improvement, collective responsibility, and goal alignment.</a:t>
            </a:r>
            <a:endParaRPr>
              <a:highlight>
                <a:srgbClr val="00FF00"/>
              </a:highlight>
            </a:endParaRPr>
          </a:p>
          <a:p>
            <a:pPr indent="76200" lvl="0" marL="0" rtl="0" algn="l">
              <a:spcBef>
                <a:spcPts val="0"/>
              </a:spcBef>
              <a:spcAft>
                <a:spcPts val="0"/>
              </a:spcAft>
              <a:buNone/>
            </a:pPr>
            <a:r>
              <a:t/>
            </a:r>
            <a:endParaRPr/>
          </a:p>
        </p:txBody>
      </p:sp>
      <p:sp>
        <p:nvSpPr>
          <p:cNvPr id="493" name="Google Shape;493;g27135ac804_0_6:notes"/>
          <p:cNvSpPr txBox="1"/>
          <p:nvPr>
            <p:ph idx="12" type="sldNum"/>
          </p:nvPr>
        </p:nvSpPr>
        <p:spPr>
          <a:xfrm>
            <a:off x="3884613" y="8685213"/>
            <a:ext cx="2971800" cy="4587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Clr>
                <a:schemeClr val="dk1"/>
              </a:buClr>
              <a:buFont typeface="Calibri"/>
              <a:buNone/>
            </a:pPr>
            <a:fld id="{00000000-1234-1234-1234-123412341234}" type="slidenum">
              <a:rPr lang="en-US"/>
              <a:t>‹#›</a:t>
            </a:fld>
            <a:endParaRPr sz="1400">
              <a:solidFill>
                <a:srgbClr val="000000"/>
              </a:solidFill>
              <a:latin typeface="Arial"/>
              <a:ea typeface="Arial"/>
              <a:cs typeface="Arial"/>
              <a:sym typeface="Arial"/>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97" name="Shape 497"/>
        <p:cNvGrpSpPr/>
        <p:nvPr/>
      </p:nvGrpSpPr>
      <p:grpSpPr>
        <a:xfrm>
          <a:off x="0" y="0"/>
          <a:ext cx="0" cy="0"/>
          <a:chOff x="0" y="0"/>
          <a:chExt cx="0" cy="0"/>
        </a:xfrm>
      </p:grpSpPr>
      <p:sp>
        <p:nvSpPr>
          <p:cNvPr id="498" name="Google Shape;498;g27320e29fb_0_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
        <p:nvSpPr>
          <p:cNvPr id="499" name="Google Shape;499;g27320e29fb_0_3:notes"/>
          <p:cNvSpPr txBox="1"/>
          <p:nvPr>
            <p:ph idx="1" type="body"/>
          </p:nvPr>
        </p:nvSpPr>
        <p:spPr>
          <a:xfrm>
            <a:off x="685800" y="4400550"/>
            <a:ext cx="5486400" cy="3600600"/>
          </a:xfrm>
          <a:prstGeom prst="rect">
            <a:avLst/>
          </a:prstGeom>
        </p:spPr>
        <p:txBody>
          <a:bodyPr anchorCtr="0" anchor="t" bIns="91425" lIns="91425" spcFirstLastPara="1" rIns="91425" wrap="square" tIns="91425">
            <a:noAutofit/>
          </a:bodyPr>
          <a:lstStyle/>
          <a:p>
            <a:pPr indent="76200" lvl="0" marL="0" rtl="0" algn="l">
              <a:spcBef>
                <a:spcPts val="0"/>
              </a:spcBef>
              <a:spcAft>
                <a:spcPts val="0"/>
              </a:spcAft>
              <a:buNone/>
            </a:pPr>
            <a:r>
              <a:rPr lang="en-US">
                <a:highlight>
                  <a:srgbClr val="00FF00"/>
                </a:highlight>
              </a:rPr>
              <a:t>The additional funding the school receives provides resources that support high-quality professional learning for educators, including time to meet and technology tools to support collaboration.</a:t>
            </a:r>
            <a:endParaRPr>
              <a:highlight>
                <a:srgbClr val="00FF00"/>
              </a:highlight>
            </a:endParaRPr>
          </a:p>
          <a:p>
            <a:pPr indent="76200" lvl="0" marL="0" rtl="0" algn="l">
              <a:spcBef>
                <a:spcPts val="0"/>
              </a:spcBef>
              <a:spcAft>
                <a:spcPts val="0"/>
              </a:spcAft>
              <a:buNone/>
            </a:pPr>
            <a:r>
              <a:t/>
            </a:r>
            <a:endParaRPr>
              <a:highlight>
                <a:srgbClr val="00FF00"/>
              </a:highlight>
            </a:endParaRPr>
          </a:p>
          <a:p>
            <a:pPr indent="0" lvl="0" marL="0" rtl="0" algn="l">
              <a:spcBef>
                <a:spcPts val="0"/>
              </a:spcBef>
              <a:spcAft>
                <a:spcPts val="0"/>
              </a:spcAft>
              <a:buClr>
                <a:schemeClr val="dk1"/>
              </a:buClr>
              <a:buSzPts val="1100"/>
              <a:buFont typeface="Arial"/>
              <a:buNone/>
            </a:pPr>
            <a:r>
              <a:rPr b="1" lang="en-US">
                <a:highlight>
                  <a:srgbClr val="00FF00"/>
                </a:highlight>
              </a:rPr>
              <a:t>Resources </a:t>
            </a:r>
            <a:endParaRPr b="1">
              <a:highlight>
                <a:srgbClr val="00FF00"/>
              </a:highlight>
            </a:endParaRPr>
          </a:p>
          <a:p>
            <a:pPr indent="0" lvl="0" marL="0" rtl="0" algn="l">
              <a:spcBef>
                <a:spcPts val="0"/>
              </a:spcBef>
              <a:spcAft>
                <a:spcPts val="0"/>
              </a:spcAft>
              <a:buClr>
                <a:schemeClr val="dk1"/>
              </a:buClr>
              <a:buSzPts val="1100"/>
              <a:buFont typeface="Arial"/>
              <a:buNone/>
            </a:pPr>
            <a:r>
              <a:rPr lang="en-US">
                <a:highlight>
                  <a:srgbClr val="00FF00"/>
                </a:highlight>
              </a:rPr>
              <a:t>Professional learning that increases educator effectiveness and results for all students requires prioritizing, monitoring, and coordinating resources for educator learning.</a:t>
            </a:r>
            <a:endParaRPr>
              <a:highlight>
                <a:srgbClr val="00FF00"/>
              </a:highlight>
            </a:endParaRPr>
          </a:p>
          <a:p>
            <a:pPr indent="76200" lvl="0" marL="0" rtl="0" algn="l">
              <a:spcBef>
                <a:spcPts val="0"/>
              </a:spcBef>
              <a:spcAft>
                <a:spcPts val="0"/>
              </a:spcAft>
              <a:buNone/>
            </a:pPr>
            <a:r>
              <a:t/>
            </a:r>
            <a:endParaRPr/>
          </a:p>
        </p:txBody>
      </p:sp>
      <p:sp>
        <p:nvSpPr>
          <p:cNvPr id="500" name="Google Shape;500;g27320e29fb_0_3:notes"/>
          <p:cNvSpPr txBox="1"/>
          <p:nvPr>
            <p:ph idx="12" type="sldNum"/>
          </p:nvPr>
        </p:nvSpPr>
        <p:spPr>
          <a:xfrm>
            <a:off x="3884613" y="8685213"/>
            <a:ext cx="2971800" cy="4587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Clr>
                <a:schemeClr val="dk1"/>
              </a:buClr>
              <a:buFont typeface="Calibri"/>
              <a:buNone/>
            </a:pPr>
            <a:fld id="{00000000-1234-1234-1234-123412341234}" type="slidenum">
              <a:rPr lang="en-US"/>
              <a:t>‹#›</a:t>
            </a:fld>
            <a:endParaRPr sz="1400">
              <a:solidFill>
                <a:srgbClr val="000000"/>
              </a:solidFill>
              <a:latin typeface="Arial"/>
              <a:ea typeface="Arial"/>
              <a:cs typeface="Arial"/>
              <a:sym typeface="Arial"/>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4" name="Shape 504"/>
        <p:cNvGrpSpPr/>
        <p:nvPr/>
      </p:nvGrpSpPr>
      <p:grpSpPr>
        <a:xfrm>
          <a:off x="0" y="0"/>
          <a:ext cx="0" cy="0"/>
          <a:chOff x="0" y="0"/>
          <a:chExt cx="0" cy="0"/>
        </a:xfrm>
      </p:grpSpPr>
      <p:sp>
        <p:nvSpPr>
          <p:cNvPr id="505" name="Google Shape;505;p6:notes"/>
          <p:cNvSpPr txBox="1"/>
          <p:nvPr>
            <p:ph idx="1" type="body"/>
          </p:nvPr>
        </p:nvSpPr>
        <p:spPr>
          <a:xfrm>
            <a:off x="685800" y="4400550"/>
            <a:ext cx="5486400" cy="3600450"/>
          </a:xfrm>
          <a:prstGeom prst="rect">
            <a:avLst/>
          </a:prstGeom>
          <a:noFill/>
          <a:ln>
            <a:noFill/>
          </a:ln>
        </p:spPr>
        <p:txBody>
          <a:bodyPr anchorCtr="0" anchor="t" bIns="91425" lIns="91425" spcFirstLastPara="1" rIns="91425" wrap="square" tIns="91425">
            <a:noAutofit/>
          </a:bodyPr>
          <a:lstStyle/>
          <a:p>
            <a:pPr indent="0" lvl="0" marL="0" marR="0" rtl="0" algn="l">
              <a:spcBef>
                <a:spcPts val="0"/>
              </a:spcBef>
              <a:spcAft>
                <a:spcPts val="0"/>
              </a:spcAft>
              <a:buClr>
                <a:schemeClr val="dk1"/>
              </a:buClr>
              <a:buFont typeface="Calibri"/>
              <a:buNone/>
            </a:pPr>
            <a:r>
              <a:rPr lang="en-US"/>
              <a:t>20 acres of land, with a forest area and play fields to help deliver experiential learning for the community.</a:t>
            </a:r>
            <a:endParaRPr/>
          </a:p>
          <a:p>
            <a:pPr indent="0" lvl="0" marL="0" marR="0" rtl="0" algn="l">
              <a:spcBef>
                <a:spcPts val="0"/>
              </a:spcBef>
              <a:spcAft>
                <a:spcPts val="0"/>
              </a:spcAft>
              <a:buClr>
                <a:schemeClr val="dk1"/>
              </a:buClr>
              <a:buFont typeface="Calibri"/>
              <a:buNone/>
            </a:pPr>
            <a:r>
              <a:t/>
            </a:r>
            <a:endParaRPr/>
          </a:p>
          <a:p>
            <a:pPr indent="0" lvl="0" marL="0" marR="0" rtl="0" algn="l">
              <a:spcBef>
                <a:spcPts val="0"/>
              </a:spcBef>
              <a:spcAft>
                <a:spcPts val="0"/>
              </a:spcAft>
              <a:buClr>
                <a:schemeClr val="dk1"/>
              </a:buClr>
              <a:buFont typeface="Calibri"/>
              <a:buNone/>
            </a:pPr>
            <a:r>
              <a:rPr lang="en-US">
                <a:highlight>
                  <a:srgbClr val="00FF00"/>
                </a:highlight>
              </a:rPr>
              <a:t>The school also has a professional library for learning communities.</a:t>
            </a:r>
            <a:endParaRPr>
              <a:highlight>
                <a:srgbClr val="00FF00"/>
              </a:highlight>
            </a:endParaRPr>
          </a:p>
        </p:txBody>
      </p:sp>
      <p:sp>
        <p:nvSpPr>
          <p:cNvPr id="506" name="Google Shape;506;p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17" name="Shape 517"/>
        <p:cNvGrpSpPr/>
        <p:nvPr/>
      </p:nvGrpSpPr>
      <p:grpSpPr>
        <a:xfrm>
          <a:off x="0" y="0"/>
          <a:ext cx="0" cy="0"/>
          <a:chOff x="0" y="0"/>
          <a:chExt cx="0" cy="0"/>
        </a:xfrm>
      </p:grpSpPr>
      <p:sp>
        <p:nvSpPr>
          <p:cNvPr id="518" name="Google Shape;518;p1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519" name="Google Shape;519;p16: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Clr>
                <a:schemeClr val="dk1"/>
              </a:buClr>
              <a:buSzPts val="1100"/>
              <a:buFont typeface="Arial"/>
              <a:buNone/>
            </a:pPr>
            <a:r>
              <a:rPr lang="en-US">
                <a:highlight>
                  <a:srgbClr val="00FF00"/>
                </a:highlight>
              </a:rPr>
              <a:t>The Fabindia school promotes learning communities among parents and people in the villages it serves.</a:t>
            </a:r>
            <a:endParaRPr>
              <a:highlight>
                <a:srgbClr val="00FF00"/>
              </a:highlight>
            </a:endParaRPr>
          </a:p>
          <a:p>
            <a:pPr indent="0" lvl="0" marL="0" rtl="0" algn="l">
              <a:spcBef>
                <a:spcPts val="0"/>
              </a:spcBef>
              <a:spcAft>
                <a:spcPts val="0"/>
              </a:spcAft>
              <a:buClr>
                <a:schemeClr val="dk1"/>
              </a:buClr>
              <a:buSzPts val="1100"/>
              <a:buFont typeface="Arial"/>
              <a:buNone/>
            </a:pPr>
            <a:r>
              <a:t/>
            </a:r>
            <a:endParaRPr b="1">
              <a:highlight>
                <a:srgbClr val="FFFF00"/>
              </a:highlight>
            </a:endParaRPr>
          </a:p>
          <a:p>
            <a:pPr indent="0" lvl="0" marL="0" rtl="0" algn="l">
              <a:spcBef>
                <a:spcPts val="0"/>
              </a:spcBef>
              <a:spcAft>
                <a:spcPts val="0"/>
              </a:spcAft>
              <a:buClr>
                <a:schemeClr val="dk1"/>
              </a:buClr>
              <a:buSzPts val="1100"/>
              <a:buFont typeface="Arial"/>
              <a:buNone/>
            </a:pPr>
            <a:r>
              <a:rPr b="1" lang="en-US">
                <a:highlight>
                  <a:srgbClr val="FFFF00"/>
                </a:highlight>
              </a:rPr>
              <a:t>Learning Communities </a:t>
            </a:r>
            <a:endParaRPr b="1">
              <a:highlight>
                <a:srgbClr val="FFFF00"/>
              </a:highlight>
            </a:endParaRPr>
          </a:p>
          <a:p>
            <a:pPr indent="0" lvl="0" marL="0" rtl="0" algn="l">
              <a:spcBef>
                <a:spcPts val="0"/>
              </a:spcBef>
              <a:spcAft>
                <a:spcPts val="0"/>
              </a:spcAft>
              <a:buClr>
                <a:schemeClr val="dk1"/>
              </a:buClr>
              <a:buSzPts val="1100"/>
              <a:buFont typeface="Arial"/>
              <a:buNone/>
            </a:pPr>
            <a:r>
              <a:rPr lang="en-US">
                <a:highlight>
                  <a:srgbClr val="FFFF00"/>
                </a:highlight>
              </a:rPr>
              <a:t>Professional learning that increases educator effectiveness and results for all students occurs within learning communities committed to continuous improvement, collective responsibility, and goal alignment.</a:t>
            </a:r>
            <a:endParaRPr>
              <a:highlight>
                <a:srgbClr val="FFFF00"/>
              </a:highlight>
            </a:endParaRPr>
          </a:p>
        </p:txBody>
      </p:sp>
      <p:sp>
        <p:nvSpPr>
          <p:cNvPr id="520" name="Google Shape;520;p16: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chemeClr val="dk1"/>
              </a:buClr>
              <a:buFont typeface="Calibri"/>
              <a:buNone/>
            </a:pPr>
            <a:fld id="{00000000-1234-1234-1234-123412341234}" type="slidenum">
              <a:rPr b="0" i="0" lang="en-US" sz="1200" u="none" cap="none" strike="noStrike">
                <a:solidFill>
                  <a:schemeClr val="dk1"/>
                </a:solidFill>
                <a:latin typeface="Calibri"/>
                <a:ea typeface="Calibri"/>
                <a:cs typeface="Calibri"/>
                <a:sym typeface="Calibri"/>
              </a:rPr>
              <a:t>‹#›</a:t>
            </a:fld>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30" name="Shape 530"/>
        <p:cNvGrpSpPr/>
        <p:nvPr/>
      </p:nvGrpSpPr>
      <p:grpSpPr>
        <a:xfrm>
          <a:off x="0" y="0"/>
          <a:ext cx="0" cy="0"/>
          <a:chOff x="0" y="0"/>
          <a:chExt cx="0" cy="0"/>
        </a:xfrm>
      </p:grpSpPr>
      <p:sp>
        <p:nvSpPr>
          <p:cNvPr id="531" name="Google Shape;531;p1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532" name="Google Shape;532;p17: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Clr>
                <a:schemeClr val="dk1"/>
              </a:buClr>
              <a:buFont typeface="Calibri"/>
              <a:buNone/>
            </a:pPr>
            <a:r>
              <a:rPr lang="en-US"/>
              <a:t>Mr. Dutt can elaborate during the presentation</a:t>
            </a:r>
            <a:endParaRPr/>
          </a:p>
          <a:p>
            <a:pPr indent="0" lvl="0" marL="0" marR="0" rtl="0" algn="l">
              <a:spcBef>
                <a:spcPts val="0"/>
              </a:spcBef>
              <a:spcAft>
                <a:spcPts val="0"/>
              </a:spcAft>
              <a:buClr>
                <a:schemeClr val="dk1"/>
              </a:buClr>
              <a:buFont typeface="Calibri"/>
              <a:buNone/>
            </a:pPr>
            <a:r>
              <a:t/>
            </a:r>
            <a:endParaRPr/>
          </a:p>
          <a:p>
            <a:pPr indent="0" lvl="0" marL="0" rtl="0" algn="l">
              <a:spcBef>
                <a:spcPts val="0"/>
              </a:spcBef>
              <a:spcAft>
                <a:spcPts val="0"/>
              </a:spcAft>
              <a:buClr>
                <a:schemeClr val="dk1"/>
              </a:buClr>
              <a:buSzPts val="1100"/>
              <a:buFont typeface="Arial"/>
              <a:buNone/>
            </a:pPr>
            <a:r>
              <a:rPr lang="en-US">
                <a:highlight>
                  <a:srgbClr val="00FF00"/>
                </a:highlight>
              </a:rPr>
              <a:t>The Fabindia school promotes learning communities with people in the villages it serves.</a:t>
            </a:r>
            <a:endParaRPr>
              <a:highlight>
                <a:srgbClr val="00FF00"/>
              </a:highlight>
            </a:endParaRPr>
          </a:p>
          <a:p>
            <a:pPr indent="0" lvl="0" marL="0" marR="0" rtl="0" algn="l">
              <a:spcBef>
                <a:spcPts val="0"/>
              </a:spcBef>
              <a:spcAft>
                <a:spcPts val="0"/>
              </a:spcAft>
              <a:buClr>
                <a:schemeClr val="dk1"/>
              </a:buClr>
              <a:buFont typeface="Calibri"/>
              <a:buNone/>
            </a:pPr>
            <a:r>
              <a:t/>
            </a:r>
            <a:endParaRPr/>
          </a:p>
        </p:txBody>
      </p:sp>
      <p:sp>
        <p:nvSpPr>
          <p:cNvPr id="533" name="Google Shape;533;p17: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chemeClr val="dk1"/>
              </a:buClr>
              <a:buFont typeface="Calibri"/>
              <a:buNone/>
            </a:pPr>
            <a:fld id="{00000000-1234-1234-1234-123412341234}" type="slidenum">
              <a:rPr b="0" i="0" lang="en-US" sz="1200" u="none" cap="none" strike="noStrike">
                <a:solidFill>
                  <a:schemeClr val="dk1"/>
                </a:solidFill>
                <a:latin typeface="Calibri"/>
                <a:ea typeface="Calibri"/>
                <a:cs typeface="Calibri"/>
                <a:sym typeface="Calibri"/>
              </a:rPr>
              <a:t>‹#›</a:t>
            </a:fld>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40" name="Shape 540"/>
        <p:cNvGrpSpPr/>
        <p:nvPr/>
      </p:nvGrpSpPr>
      <p:grpSpPr>
        <a:xfrm>
          <a:off x="0" y="0"/>
          <a:ext cx="0" cy="0"/>
          <a:chOff x="0" y="0"/>
          <a:chExt cx="0" cy="0"/>
        </a:xfrm>
      </p:grpSpPr>
      <p:sp>
        <p:nvSpPr>
          <p:cNvPr id="541" name="Google Shape;541;g273193e517_0_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
        <p:nvSpPr>
          <p:cNvPr id="542" name="Google Shape;542;g273193e517_0_0:notes"/>
          <p:cNvSpPr txBox="1"/>
          <p:nvPr>
            <p:ph idx="1" type="body"/>
          </p:nvPr>
        </p:nvSpPr>
        <p:spPr>
          <a:xfrm>
            <a:off x="685800" y="4400550"/>
            <a:ext cx="5486400" cy="36006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lang="en-US"/>
              <a:t>The Change Creation System is a framework for transforming schools.  It was developed from twenty years of work with schools and districts to strengthen teacher collaboration and improve student learning by Karl Clauset, Carlene Murphy, and Dale Lick.  The framework is at the heart of the latest book we’ve written, Schools Can Change.</a:t>
            </a:r>
            <a:endParaRPr/>
          </a:p>
          <a:p>
            <a:pPr indent="0" lvl="0" marL="0" rtl="0" algn="l">
              <a:lnSpc>
                <a:spcPct val="115000"/>
              </a:lnSpc>
              <a:spcBef>
                <a:spcPts val="0"/>
              </a:spcBef>
              <a:spcAft>
                <a:spcPts val="0"/>
              </a:spcAft>
              <a:buClr>
                <a:schemeClr val="dk1"/>
              </a:buClr>
              <a:buSzPts val="1100"/>
              <a:buFont typeface="Arial"/>
              <a:buNone/>
            </a:pPr>
            <a:r>
              <a:rPr lang="en-US"/>
              <a:t>Our work with schools and districts has led us to reflect on a major challenge - why it is hard to sustain effective teacher and staff collaboration that improves student learning.  While everyone talks about collaboration and professional learning communities, we know that effective collaboration that leads to action doesn’t happen spontaneously.</a:t>
            </a:r>
            <a:endParaRPr/>
          </a:p>
          <a:p>
            <a:pPr indent="0" lvl="0" marL="0" rtl="0" algn="l">
              <a:lnSpc>
                <a:spcPct val="115000"/>
              </a:lnSpc>
              <a:spcBef>
                <a:spcPts val="0"/>
              </a:spcBef>
              <a:spcAft>
                <a:spcPts val="0"/>
              </a:spcAft>
              <a:buClr>
                <a:schemeClr val="dk1"/>
              </a:buClr>
              <a:buSzPts val="1100"/>
              <a:buFont typeface="Arial"/>
              <a:buNone/>
            </a:pPr>
            <a:r>
              <a:rPr lang="en-US"/>
              <a:t>This framework lays out the components that school and district leaders need to put into place.</a:t>
            </a:r>
            <a:endParaRPr/>
          </a:p>
          <a:p>
            <a:pPr indent="0" lvl="0" marL="0" rtl="0" algn="l">
              <a:lnSpc>
                <a:spcPct val="115000"/>
              </a:lnSpc>
              <a:spcBef>
                <a:spcPts val="0"/>
              </a:spcBef>
              <a:spcAft>
                <a:spcPts val="0"/>
              </a:spcAft>
              <a:buClr>
                <a:schemeClr val="dk1"/>
              </a:buClr>
              <a:buSzPts val="1100"/>
              <a:buFont typeface="Arial"/>
              <a:buNone/>
            </a:pPr>
            <a:r>
              <a:rPr lang="en-US"/>
              <a:t>In order for teacher collaboration to generate new approaches to teaching and learning and increased student learning, there are two components that leaders need to address – key conditions of right leadership, vision, culture, and relationships and a structured collaboration process that engages the school staff in inquiry, job-embedded professional learning, and action.</a:t>
            </a:r>
            <a:endParaRPr/>
          </a:p>
          <a:p>
            <a:pPr indent="0" lvl="0" marL="0" rtl="0" algn="l">
              <a:lnSpc>
                <a:spcPct val="115000"/>
              </a:lnSpc>
              <a:spcBef>
                <a:spcPts val="0"/>
              </a:spcBef>
              <a:spcAft>
                <a:spcPts val="0"/>
              </a:spcAft>
              <a:buClr>
                <a:schemeClr val="dk1"/>
              </a:buClr>
              <a:buSzPts val="1100"/>
              <a:buFont typeface="Arial"/>
              <a:buNone/>
            </a:pPr>
            <a:r>
              <a:t/>
            </a:r>
            <a:endParaRPr/>
          </a:p>
          <a:p>
            <a:pPr indent="0" lvl="0" marL="0" rtl="0" algn="l">
              <a:lnSpc>
                <a:spcPct val="115000"/>
              </a:lnSpc>
              <a:spcBef>
                <a:spcPts val="0"/>
              </a:spcBef>
              <a:spcAft>
                <a:spcPts val="0"/>
              </a:spcAft>
              <a:buClr>
                <a:schemeClr val="dk1"/>
              </a:buClr>
              <a:buSzPts val="1100"/>
              <a:buFont typeface="Arial"/>
              <a:buNone/>
            </a:pPr>
            <a:r>
              <a:rPr lang="en-US">
                <a:highlight>
                  <a:srgbClr val="00FF00"/>
                </a:highlight>
              </a:rPr>
              <a:t>The framework addresses all components of the Learning Forward Standards for Professional Learning:</a:t>
            </a:r>
            <a:endParaRPr>
              <a:highlight>
                <a:srgbClr val="00FF00"/>
              </a:highlight>
            </a:endParaRPr>
          </a:p>
          <a:p>
            <a:pPr indent="0" lvl="0" marL="0" rtl="0" algn="l">
              <a:lnSpc>
                <a:spcPct val="115000"/>
              </a:lnSpc>
              <a:spcBef>
                <a:spcPts val="0"/>
              </a:spcBef>
              <a:spcAft>
                <a:spcPts val="0"/>
              </a:spcAft>
              <a:buClr>
                <a:schemeClr val="dk1"/>
              </a:buClr>
              <a:buSzPts val="1100"/>
              <a:buFont typeface="Arial"/>
              <a:buNone/>
            </a:pPr>
            <a:r>
              <a:t/>
            </a:r>
            <a:endParaRPr>
              <a:highlight>
                <a:srgbClr val="00FF00"/>
              </a:highlight>
            </a:endParaRPr>
          </a:p>
          <a:p>
            <a:pPr indent="0" lvl="0" marL="0" rtl="0" algn="l">
              <a:lnSpc>
                <a:spcPct val="115000"/>
              </a:lnSpc>
              <a:spcBef>
                <a:spcPts val="0"/>
              </a:spcBef>
              <a:spcAft>
                <a:spcPts val="0"/>
              </a:spcAft>
              <a:buClr>
                <a:schemeClr val="dk1"/>
              </a:buClr>
              <a:buSzPts val="1100"/>
              <a:buFont typeface="Arial"/>
              <a:buNone/>
            </a:pPr>
            <a:r>
              <a:rPr lang="en-US">
                <a:highlight>
                  <a:srgbClr val="00FF00"/>
                </a:highlight>
              </a:rPr>
              <a:t>Learning Communities - Teacher Action Teams and Administrative Teams</a:t>
            </a:r>
            <a:endParaRPr>
              <a:highlight>
                <a:srgbClr val="00FF00"/>
              </a:highlight>
            </a:endParaRPr>
          </a:p>
          <a:p>
            <a:pPr indent="0" lvl="0" marL="0" rtl="0" algn="l">
              <a:lnSpc>
                <a:spcPct val="115000"/>
              </a:lnSpc>
              <a:spcBef>
                <a:spcPts val="0"/>
              </a:spcBef>
              <a:spcAft>
                <a:spcPts val="0"/>
              </a:spcAft>
              <a:buClr>
                <a:schemeClr val="dk1"/>
              </a:buClr>
              <a:buSzPts val="1100"/>
              <a:buFont typeface="Arial"/>
              <a:buNone/>
            </a:pPr>
            <a:r>
              <a:rPr lang="en-US">
                <a:highlight>
                  <a:srgbClr val="00FF00"/>
                </a:highlight>
              </a:rPr>
              <a:t>Leadership - Transformational leadership</a:t>
            </a:r>
            <a:endParaRPr>
              <a:highlight>
                <a:srgbClr val="00FF00"/>
              </a:highlight>
            </a:endParaRPr>
          </a:p>
          <a:p>
            <a:pPr indent="0" lvl="0" marL="0" rtl="0" algn="l">
              <a:lnSpc>
                <a:spcPct val="115000"/>
              </a:lnSpc>
              <a:spcBef>
                <a:spcPts val="0"/>
              </a:spcBef>
              <a:spcAft>
                <a:spcPts val="0"/>
              </a:spcAft>
              <a:buClr>
                <a:schemeClr val="dk1"/>
              </a:buClr>
              <a:buSzPts val="1100"/>
              <a:buFont typeface="Arial"/>
              <a:buNone/>
            </a:pPr>
            <a:r>
              <a:rPr lang="en-US">
                <a:highlight>
                  <a:srgbClr val="00FF00"/>
                </a:highlight>
              </a:rPr>
              <a:t>Resources - Allocating resources to support Action Teams engaging in cycles of learning, inquiry, and action</a:t>
            </a:r>
            <a:endParaRPr>
              <a:highlight>
                <a:srgbClr val="00FF00"/>
              </a:highlight>
            </a:endParaRPr>
          </a:p>
          <a:p>
            <a:pPr indent="0" lvl="0" marL="0" rtl="0" algn="l">
              <a:lnSpc>
                <a:spcPct val="115000"/>
              </a:lnSpc>
              <a:spcBef>
                <a:spcPts val="0"/>
              </a:spcBef>
              <a:spcAft>
                <a:spcPts val="0"/>
              </a:spcAft>
              <a:buClr>
                <a:schemeClr val="dk1"/>
              </a:buClr>
              <a:buSzPts val="1100"/>
              <a:buFont typeface="Arial"/>
              <a:buNone/>
            </a:pPr>
            <a:r>
              <a:rPr lang="en-US">
                <a:highlight>
                  <a:srgbClr val="00FF00"/>
                </a:highlight>
              </a:rPr>
              <a:t>Data - Action Teams collecting and using data to improve their practice and their students’ learning</a:t>
            </a:r>
            <a:endParaRPr>
              <a:highlight>
                <a:srgbClr val="00FF00"/>
              </a:highlight>
            </a:endParaRPr>
          </a:p>
          <a:p>
            <a:pPr indent="0" lvl="0" marL="0" rtl="0" algn="l">
              <a:lnSpc>
                <a:spcPct val="115000"/>
              </a:lnSpc>
              <a:spcBef>
                <a:spcPts val="0"/>
              </a:spcBef>
              <a:spcAft>
                <a:spcPts val="0"/>
              </a:spcAft>
              <a:buClr>
                <a:schemeClr val="dk1"/>
              </a:buClr>
              <a:buSzPts val="1100"/>
              <a:buFont typeface="Arial"/>
              <a:buNone/>
            </a:pPr>
            <a:r>
              <a:rPr lang="en-US">
                <a:highlight>
                  <a:srgbClr val="00FF00"/>
                </a:highlight>
              </a:rPr>
              <a:t>Learning Designs - The Action Team design is built on research about high-quality professional learning and promotes active engagement</a:t>
            </a:r>
            <a:endParaRPr>
              <a:highlight>
                <a:srgbClr val="00FF00"/>
              </a:highlight>
            </a:endParaRPr>
          </a:p>
          <a:p>
            <a:pPr indent="0" lvl="0" marL="0" rtl="0" algn="l">
              <a:lnSpc>
                <a:spcPct val="115000"/>
              </a:lnSpc>
              <a:spcBef>
                <a:spcPts val="0"/>
              </a:spcBef>
              <a:spcAft>
                <a:spcPts val="0"/>
              </a:spcAft>
              <a:buClr>
                <a:schemeClr val="dk1"/>
              </a:buClr>
              <a:buSzPts val="1100"/>
              <a:buFont typeface="Arial"/>
              <a:buNone/>
            </a:pPr>
            <a:r>
              <a:rPr lang="en-US">
                <a:highlight>
                  <a:srgbClr val="00FF00"/>
                </a:highlight>
              </a:rPr>
              <a:t>Implementation - The Change Creation System incorporates the research on accomplishing real change over time with regular opportunities for reflection and improvement.</a:t>
            </a:r>
            <a:endParaRPr>
              <a:highlight>
                <a:srgbClr val="00FF00"/>
              </a:highlight>
            </a:endParaRPr>
          </a:p>
          <a:p>
            <a:pPr indent="0" lvl="0" marL="0" rtl="0" algn="l">
              <a:lnSpc>
                <a:spcPct val="115000"/>
              </a:lnSpc>
              <a:spcBef>
                <a:spcPts val="0"/>
              </a:spcBef>
              <a:spcAft>
                <a:spcPts val="0"/>
              </a:spcAft>
              <a:buClr>
                <a:schemeClr val="dk1"/>
              </a:buClr>
              <a:buSzPts val="1100"/>
              <a:buFont typeface="Arial"/>
              <a:buNone/>
            </a:pPr>
            <a:r>
              <a:rPr lang="en-US">
                <a:highlight>
                  <a:srgbClr val="00FF00"/>
                </a:highlight>
              </a:rPr>
              <a:t>Outcomes - Action Teams establish SMART goals and design their work to achieve their goals.</a:t>
            </a:r>
            <a:endParaRPr>
              <a:highlight>
                <a:srgbClr val="00FF00"/>
              </a:highlight>
            </a:endParaRPr>
          </a:p>
          <a:p>
            <a:pPr indent="0" lvl="0" marL="0" rtl="0" algn="l">
              <a:lnSpc>
                <a:spcPct val="115000"/>
              </a:lnSpc>
              <a:spcBef>
                <a:spcPts val="0"/>
              </a:spcBef>
              <a:spcAft>
                <a:spcPts val="0"/>
              </a:spcAft>
              <a:buClr>
                <a:schemeClr val="dk1"/>
              </a:buClr>
              <a:buSzPts val="1100"/>
              <a:buFont typeface="Arial"/>
              <a:buNone/>
            </a:pPr>
            <a:r>
              <a:t/>
            </a:r>
            <a:endParaRPr/>
          </a:p>
          <a:p>
            <a:pPr indent="76200" lvl="0" marL="0" rtl="0" algn="l">
              <a:spcBef>
                <a:spcPts val="0"/>
              </a:spcBef>
              <a:spcAft>
                <a:spcPts val="0"/>
              </a:spcAft>
              <a:buNone/>
            </a:pPr>
            <a:r>
              <a:t/>
            </a:r>
            <a:endParaRPr/>
          </a:p>
        </p:txBody>
      </p:sp>
      <p:sp>
        <p:nvSpPr>
          <p:cNvPr id="543" name="Google Shape;543;g273193e517_0_0:notes"/>
          <p:cNvSpPr txBox="1"/>
          <p:nvPr>
            <p:ph idx="12" type="sldNum"/>
          </p:nvPr>
        </p:nvSpPr>
        <p:spPr>
          <a:xfrm>
            <a:off x="3884613" y="8685213"/>
            <a:ext cx="2971800" cy="4587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Clr>
                <a:schemeClr val="dk1"/>
              </a:buClr>
              <a:buFont typeface="Calibri"/>
              <a:buNone/>
            </a:pPr>
            <a:fld id="{00000000-1234-1234-1234-123412341234}" type="slidenum">
              <a:rPr lang="en-US"/>
              <a:t>‹#›</a:t>
            </a:fld>
            <a:endParaRPr sz="1400">
              <a:solidFill>
                <a:srgbClr val="000000"/>
              </a:solidFill>
              <a:latin typeface="Arial"/>
              <a:ea typeface="Arial"/>
              <a:cs typeface="Arial"/>
              <a:sym typeface="Arial"/>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48" name="Shape 548"/>
        <p:cNvGrpSpPr/>
        <p:nvPr/>
      </p:nvGrpSpPr>
      <p:grpSpPr>
        <a:xfrm>
          <a:off x="0" y="0"/>
          <a:ext cx="0" cy="0"/>
          <a:chOff x="0" y="0"/>
          <a:chExt cx="0" cy="0"/>
        </a:xfrm>
      </p:grpSpPr>
      <p:sp>
        <p:nvSpPr>
          <p:cNvPr id="549" name="Google Shape;549;p7:notes"/>
          <p:cNvSpPr txBox="1"/>
          <p:nvPr>
            <p:ph idx="1" type="body"/>
          </p:nvPr>
        </p:nvSpPr>
        <p:spPr>
          <a:xfrm>
            <a:off x="685800" y="4400550"/>
            <a:ext cx="5486400" cy="360045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US">
                <a:highlight>
                  <a:srgbClr val="00FF00"/>
                </a:highlight>
              </a:rPr>
              <a:t>These 4 Key Pillars of Change connect with many of the LF Standards:</a:t>
            </a:r>
            <a:endParaRPr>
              <a:highlight>
                <a:srgbClr val="00FF00"/>
              </a:highlight>
            </a:endParaRPr>
          </a:p>
          <a:p>
            <a:pPr indent="0" lvl="0" marL="0" rtl="0" algn="l">
              <a:spcBef>
                <a:spcPts val="0"/>
              </a:spcBef>
              <a:spcAft>
                <a:spcPts val="0"/>
              </a:spcAft>
              <a:buClr>
                <a:schemeClr val="dk1"/>
              </a:buClr>
              <a:buSzPts val="1100"/>
              <a:buFont typeface="Arial"/>
              <a:buNone/>
            </a:pPr>
            <a:r>
              <a:t/>
            </a:r>
            <a:endParaRPr b="1"/>
          </a:p>
          <a:p>
            <a:pPr indent="0" lvl="0" marL="0" rtl="0" algn="l">
              <a:spcBef>
                <a:spcPts val="0"/>
              </a:spcBef>
              <a:spcAft>
                <a:spcPts val="0"/>
              </a:spcAft>
              <a:buClr>
                <a:schemeClr val="dk1"/>
              </a:buClr>
              <a:buSzPts val="1100"/>
              <a:buFont typeface="Arial"/>
              <a:buNone/>
            </a:pPr>
            <a:r>
              <a:rPr b="1" lang="en-US">
                <a:highlight>
                  <a:srgbClr val="00FF00"/>
                </a:highlight>
              </a:rPr>
              <a:t>Learning Communities </a:t>
            </a:r>
            <a:endParaRPr b="1">
              <a:highlight>
                <a:srgbClr val="00FF00"/>
              </a:highlight>
            </a:endParaRPr>
          </a:p>
          <a:p>
            <a:pPr indent="0" lvl="0" marL="0" rtl="0" algn="l">
              <a:spcBef>
                <a:spcPts val="0"/>
              </a:spcBef>
              <a:spcAft>
                <a:spcPts val="0"/>
              </a:spcAft>
              <a:buClr>
                <a:schemeClr val="dk1"/>
              </a:buClr>
              <a:buSzPts val="1100"/>
              <a:buFont typeface="Arial"/>
              <a:buNone/>
            </a:pPr>
            <a:r>
              <a:rPr lang="en-US">
                <a:highlight>
                  <a:srgbClr val="00FF00"/>
                </a:highlight>
              </a:rPr>
              <a:t>Professional learning that increases educator effectiveness and results for all students occurs within learning communities committed to continuous improvement, collective responsibility, and goal alignment.</a:t>
            </a:r>
            <a:endParaRPr>
              <a:highlight>
                <a:srgbClr val="00FF00"/>
              </a:highlight>
            </a:endParaRPr>
          </a:p>
          <a:p>
            <a:pPr indent="0" lvl="0" marL="0" rtl="0" algn="l">
              <a:spcBef>
                <a:spcPts val="0"/>
              </a:spcBef>
              <a:spcAft>
                <a:spcPts val="0"/>
              </a:spcAft>
              <a:buClr>
                <a:schemeClr val="dk1"/>
              </a:buClr>
              <a:buSzPts val="1100"/>
              <a:buFont typeface="Arial"/>
              <a:buNone/>
            </a:pPr>
            <a:r>
              <a:t/>
            </a:r>
            <a:endParaRPr>
              <a:highlight>
                <a:srgbClr val="00FF00"/>
              </a:highlight>
            </a:endParaRPr>
          </a:p>
          <a:p>
            <a:pPr indent="0" lvl="0" marL="0" rtl="0" algn="l">
              <a:spcBef>
                <a:spcPts val="0"/>
              </a:spcBef>
              <a:spcAft>
                <a:spcPts val="0"/>
              </a:spcAft>
              <a:buClr>
                <a:schemeClr val="dk1"/>
              </a:buClr>
              <a:buSzPts val="1100"/>
              <a:buFont typeface="Arial"/>
              <a:buNone/>
            </a:pPr>
            <a:r>
              <a:rPr b="1" lang="en-US">
                <a:highlight>
                  <a:srgbClr val="00FF00"/>
                </a:highlight>
              </a:rPr>
              <a:t>Leadership </a:t>
            </a:r>
            <a:endParaRPr b="1">
              <a:highlight>
                <a:srgbClr val="00FF00"/>
              </a:highlight>
            </a:endParaRPr>
          </a:p>
          <a:p>
            <a:pPr indent="0" lvl="0" marL="0" rtl="0" algn="l">
              <a:spcBef>
                <a:spcPts val="0"/>
              </a:spcBef>
              <a:spcAft>
                <a:spcPts val="0"/>
              </a:spcAft>
              <a:buClr>
                <a:schemeClr val="dk1"/>
              </a:buClr>
              <a:buSzPts val="1100"/>
              <a:buFont typeface="Arial"/>
              <a:buNone/>
            </a:pPr>
            <a:r>
              <a:rPr lang="en-US">
                <a:highlight>
                  <a:srgbClr val="00FF00"/>
                </a:highlight>
              </a:rPr>
              <a:t>Professional learning that increases educator effectiveness and results for all students requires skillful leaders who develop capacity, advocate, and create support systems for professional learning.</a:t>
            </a:r>
            <a:endParaRPr>
              <a:highlight>
                <a:srgbClr val="00FF00"/>
              </a:highlight>
            </a:endParaRPr>
          </a:p>
          <a:p>
            <a:pPr indent="0" lvl="0" marL="0" rtl="0" algn="l">
              <a:spcBef>
                <a:spcPts val="0"/>
              </a:spcBef>
              <a:spcAft>
                <a:spcPts val="0"/>
              </a:spcAft>
              <a:buClr>
                <a:schemeClr val="dk1"/>
              </a:buClr>
              <a:buSzPts val="1100"/>
              <a:buFont typeface="Arial"/>
              <a:buNone/>
            </a:pPr>
            <a:r>
              <a:t/>
            </a:r>
            <a:endParaRPr b="1">
              <a:highlight>
                <a:srgbClr val="00FF00"/>
              </a:highlight>
            </a:endParaRPr>
          </a:p>
          <a:p>
            <a:pPr indent="0" lvl="0" marL="0" rtl="0" algn="l">
              <a:spcBef>
                <a:spcPts val="0"/>
              </a:spcBef>
              <a:spcAft>
                <a:spcPts val="0"/>
              </a:spcAft>
              <a:buClr>
                <a:schemeClr val="dk1"/>
              </a:buClr>
              <a:buSzPts val="1100"/>
              <a:buFont typeface="Arial"/>
              <a:buNone/>
            </a:pPr>
            <a:r>
              <a:rPr b="1" lang="en-US">
                <a:highlight>
                  <a:srgbClr val="00FF00"/>
                </a:highlight>
              </a:rPr>
              <a:t>Resources </a:t>
            </a:r>
            <a:endParaRPr b="1">
              <a:highlight>
                <a:srgbClr val="00FF00"/>
              </a:highlight>
            </a:endParaRPr>
          </a:p>
          <a:p>
            <a:pPr indent="0" lvl="0" marL="0" rtl="0" algn="l">
              <a:spcBef>
                <a:spcPts val="0"/>
              </a:spcBef>
              <a:spcAft>
                <a:spcPts val="0"/>
              </a:spcAft>
              <a:buClr>
                <a:schemeClr val="dk1"/>
              </a:buClr>
              <a:buSzPts val="1100"/>
              <a:buFont typeface="Arial"/>
              <a:buNone/>
            </a:pPr>
            <a:r>
              <a:rPr lang="en-US">
                <a:highlight>
                  <a:srgbClr val="00FF00"/>
                </a:highlight>
              </a:rPr>
              <a:t>Professional learning that increases educator effectiveness and results for all students requires prioritizing, monitoring, and coordinating resources for educator learning.</a:t>
            </a:r>
            <a:endParaRPr>
              <a:highlight>
                <a:srgbClr val="00FF00"/>
              </a:highlight>
            </a:endParaRPr>
          </a:p>
          <a:p>
            <a:pPr indent="0" lvl="0" marL="0" rtl="0" algn="l">
              <a:spcBef>
                <a:spcPts val="0"/>
              </a:spcBef>
              <a:spcAft>
                <a:spcPts val="0"/>
              </a:spcAft>
              <a:buClr>
                <a:schemeClr val="dk1"/>
              </a:buClr>
              <a:buSzPts val="1100"/>
              <a:buFont typeface="Arial"/>
              <a:buNone/>
            </a:pPr>
            <a:r>
              <a:t/>
            </a:r>
            <a:endParaRPr b="1">
              <a:highlight>
                <a:srgbClr val="00FF00"/>
              </a:highlight>
            </a:endParaRPr>
          </a:p>
          <a:p>
            <a:pPr indent="0" lvl="0" marL="0" rtl="0" algn="l">
              <a:spcBef>
                <a:spcPts val="0"/>
              </a:spcBef>
              <a:spcAft>
                <a:spcPts val="0"/>
              </a:spcAft>
              <a:buClr>
                <a:schemeClr val="dk1"/>
              </a:buClr>
              <a:buSzPts val="1100"/>
              <a:buFont typeface="Arial"/>
              <a:buNone/>
            </a:pPr>
            <a:r>
              <a:rPr b="1" lang="en-US">
                <a:highlight>
                  <a:srgbClr val="00FF00"/>
                </a:highlight>
              </a:rPr>
              <a:t>Data </a:t>
            </a:r>
            <a:endParaRPr b="1">
              <a:highlight>
                <a:srgbClr val="00FF00"/>
              </a:highlight>
            </a:endParaRPr>
          </a:p>
          <a:p>
            <a:pPr indent="0" lvl="0" marL="0" rtl="0" algn="l">
              <a:spcBef>
                <a:spcPts val="0"/>
              </a:spcBef>
              <a:spcAft>
                <a:spcPts val="0"/>
              </a:spcAft>
              <a:buClr>
                <a:schemeClr val="dk1"/>
              </a:buClr>
              <a:buSzPts val="1100"/>
              <a:buFont typeface="Arial"/>
              <a:buNone/>
            </a:pPr>
            <a:r>
              <a:rPr lang="en-US">
                <a:highlight>
                  <a:srgbClr val="00FF00"/>
                </a:highlight>
              </a:rPr>
              <a:t>Professional learning that increases educator effectiveness and results for all students uses a variety of sources and types of student, educator, and system data to plan, assess, and evaluate professional learning.</a:t>
            </a:r>
            <a:endParaRPr>
              <a:highlight>
                <a:srgbClr val="00FF00"/>
              </a:highlight>
            </a:endParaRPr>
          </a:p>
          <a:p>
            <a:pPr indent="0" lvl="0" marL="0" rtl="0" algn="l">
              <a:spcBef>
                <a:spcPts val="0"/>
              </a:spcBef>
              <a:spcAft>
                <a:spcPts val="0"/>
              </a:spcAft>
              <a:buClr>
                <a:schemeClr val="dk1"/>
              </a:buClr>
              <a:buSzPts val="1100"/>
              <a:buFont typeface="Arial"/>
              <a:buNone/>
            </a:pPr>
            <a:r>
              <a:t/>
            </a:r>
            <a:endParaRPr>
              <a:highlight>
                <a:srgbClr val="00FF00"/>
              </a:highlight>
            </a:endParaRPr>
          </a:p>
          <a:p>
            <a:pPr indent="0" lvl="0" marL="0" rtl="0" algn="l">
              <a:spcBef>
                <a:spcPts val="0"/>
              </a:spcBef>
              <a:spcAft>
                <a:spcPts val="0"/>
              </a:spcAft>
              <a:buClr>
                <a:schemeClr val="dk1"/>
              </a:buClr>
              <a:buSzPts val="1100"/>
              <a:buFont typeface="Arial"/>
              <a:buNone/>
            </a:pPr>
            <a:r>
              <a:rPr b="1" lang="en-US">
                <a:highlight>
                  <a:srgbClr val="00FF00"/>
                </a:highlight>
              </a:rPr>
              <a:t>Learning Designs </a:t>
            </a:r>
            <a:endParaRPr b="1">
              <a:highlight>
                <a:srgbClr val="00FF00"/>
              </a:highlight>
            </a:endParaRPr>
          </a:p>
          <a:p>
            <a:pPr indent="0" lvl="0" marL="0" rtl="0" algn="l">
              <a:spcBef>
                <a:spcPts val="0"/>
              </a:spcBef>
              <a:spcAft>
                <a:spcPts val="0"/>
              </a:spcAft>
              <a:buClr>
                <a:schemeClr val="dk1"/>
              </a:buClr>
              <a:buSzPts val="1100"/>
              <a:buFont typeface="Arial"/>
              <a:buNone/>
            </a:pPr>
            <a:r>
              <a:rPr lang="en-US">
                <a:highlight>
                  <a:srgbClr val="00FF00"/>
                </a:highlight>
              </a:rPr>
              <a:t>Professional learning that increases educator effectiveness and results for all students integrates theories, research, and models of human learning to achieve its intended outcomes.</a:t>
            </a:r>
            <a:endParaRPr>
              <a:highlight>
                <a:srgbClr val="00FF00"/>
              </a:highlight>
            </a:endParaRPr>
          </a:p>
          <a:p>
            <a:pPr indent="0" lvl="0" marL="0" rtl="0" algn="l">
              <a:spcBef>
                <a:spcPts val="0"/>
              </a:spcBef>
              <a:spcAft>
                <a:spcPts val="0"/>
              </a:spcAft>
              <a:buClr>
                <a:schemeClr val="dk1"/>
              </a:buClr>
              <a:buSzPts val="1100"/>
              <a:buFont typeface="Arial"/>
              <a:buNone/>
            </a:pPr>
            <a:r>
              <a:t/>
            </a:r>
            <a:endParaRPr>
              <a:highlight>
                <a:srgbClr val="00FF00"/>
              </a:highlight>
            </a:endParaRPr>
          </a:p>
          <a:p>
            <a:pPr indent="0" lvl="0" marL="0" rtl="0" algn="l">
              <a:spcBef>
                <a:spcPts val="0"/>
              </a:spcBef>
              <a:spcAft>
                <a:spcPts val="0"/>
              </a:spcAft>
              <a:buClr>
                <a:schemeClr val="dk1"/>
              </a:buClr>
              <a:buSzPts val="1100"/>
              <a:buFont typeface="Arial"/>
              <a:buNone/>
            </a:pPr>
            <a:r>
              <a:rPr b="1" lang="en-US">
                <a:highlight>
                  <a:srgbClr val="00FF00"/>
                </a:highlight>
              </a:rPr>
              <a:t>Implementation </a:t>
            </a:r>
            <a:endParaRPr b="1">
              <a:highlight>
                <a:srgbClr val="00FF00"/>
              </a:highlight>
            </a:endParaRPr>
          </a:p>
          <a:p>
            <a:pPr indent="0" lvl="0" marL="0" rtl="0" algn="l">
              <a:spcBef>
                <a:spcPts val="0"/>
              </a:spcBef>
              <a:spcAft>
                <a:spcPts val="0"/>
              </a:spcAft>
              <a:buClr>
                <a:schemeClr val="dk1"/>
              </a:buClr>
              <a:buSzPts val="1100"/>
              <a:buFont typeface="Arial"/>
              <a:buNone/>
            </a:pPr>
            <a:r>
              <a:rPr lang="en-US">
                <a:highlight>
                  <a:srgbClr val="00FF00"/>
                </a:highlight>
              </a:rPr>
              <a:t>Professional learning that increases educator effectiveness and results for all students applies research on change and sustains support for implementation of professional learning for long term change. </a:t>
            </a:r>
            <a:endParaRPr>
              <a:highlight>
                <a:srgbClr val="00FF00"/>
              </a:highlight>
            </a:endParaRPr>
          </a:p>
          <a:p>
            <a:pPr indent="0" lvl="0" marL="0" rtl="0" algn="l">
              <a:spcBef>
                <a:spcPts val="0"/>
              </a:spcBef>
              <a:spcAft>
                <a:spcPts val="0"/>
              </a:spcAft>
              <a:buClr>
                <a:schemeClr val="dk1"/>
              </a:buClr>
              <a:buSzPts val="1100"/>
              <a:buFont typeface="Arial"/>
              <a:buNone/>
            </a:pPr>
            <a:r>
              <a:t/>
            </a:r>
            <a:endParaRPr/>
          </a:p>
        </p:txBody>
      </p:sp>
      <p:sp>
        <p:nvSpPr>
          <p:cNvPr id="550" name="Google Shape;550;p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55" name="Shape 555"/>
        <p:cNvGrpSpPr/>
        <p:nvPr/>
      </p:nvGrpSpPr>
      <p:grpSpPr>
        <a:xfrm>
          <a:off x="0" y="0"/>
          <a:ext cx="0" cy="0"/>
          <a:chOff x="0" y="0"/>
          <a:chExt cx="0" cy="0"/>
        </a:xfrm>
      </p:grpSpPr>
      <p:sp>
        <p:nvSpPr>
          <p:cNvPr id="556" name="Google Shape;556;g4334d224df3c82fb_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
        <p:nvSpPr>
          <p:cNvPr id="557" name="Google Shape;557;g4334d224df3c82fb_0:notes"/>
          <p:cNvSpPr txBox="1"/>
          <p:nvPr>
            <p:ph idx="1" type="body"/>
          </p:nvPr>
        </p:nvSpPr>
        <p:spPr>
          <a:xfrm>
            <a:off x="685800" y="4400550"/>
            <a:ext cx="5486400" cy="3600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US">
                <a:highlight>
                  <a:srgbClr val="FFFF00"/>
                </a:highlight>
              </a:rPr>
              <a:t>Data </a:t>
            </a:r>
            <a:endParaRPr b="1">
              <a:highlight>
                <a:srgbClr val="FFFF00"/>
              </a:highlight>
            </a:endParaRPr>
          </a:p>
          <a:p>
            <a:pPr indent="0" lvl="0" marL="0" rtl="0" algn="l">
              <a:spcBef>
                <a:spcPts val="0"/>
              </a:spcBef>
              <a:spcAft>
                <a:spcPts val="0"/>
              </a:spcAft>
              <a:buClr>
                <a:schemeClr val="dk1"/>
              </a:buClr>
              <a:buSzPts val="1100"/>
              <a:buFont typeface="Arial"/>
              <a:buNone/>
            </a:pPr>
            <a:r>
              <a:rPr lang="en-US">
                <a:highlight>
                  <a:srgbClr val="FFFF00"/>
                </a:highlight>
              </a:rPr>
              <a:t>Professional learning that increases educator effectiveness and results for all students uses a variety of sources and types of student, educator, and system data to plan, assess, and evaluate professional learning.</a:t>
            </a:r>
            <a:endParaRPr>
              <a:highlight>
                <a:srgbClr val="FFFF00"/>
              </a:highlight>
            </a:endParaRPr>
          </a:p>
          <a:p>
            <a:pPr indent="0" lvl="0" marL="0" rtl="0" algn="l">
              <a:spcBef>
                <a:spcPts val="0"/>
              </a:spcBef>
              <a:spcAft>
                <a:spcPts val="0"/>
              </a:spcAft>
              <a:buNone/>
            </a:pPr>
            <a:r>
              <a:t/>
            </a:r>
            <a:endParaRPr/>
          </a:p>
          <a:p>
            <a:pPr indent="0" lvl="0" marL="0" rtl="0" algn="l">
              <a:spcBef>
                <a:spcPts val="0"/>
              </a:spcBef>
              <a:spcAft>
                <a:spcPts val="0"/>
              </a:spcAft>
              <a:buNone/>
            </a:pPr>
            <a:r>
              <a:rPr i="1" lang="en-US" sz="1400"/>
              <a:t>The need for transformation and to ensure that we meet the aspiration of delivering better academic scores.</a:t>
            </a:r>
            <a:endParaRPr i="1" sz="1400"/>
          </a:p>
          <a:p>
            <a:pPr indent="76200" lvl="0" marL="0" rtl="0" algn="l">
              <a:spcBef>
                <a:spcPts val="0"/>
              </a:spcBef>
              <a:spcAft>
                <a:spcPts val="0"/>
              </a:spcAft>
              <a:buClr>
                <a:schemeClr val="dk1"/>
              </a:buClr>
              <a:buSzPts val="1100"/>
              <a:buFont typeface="Arial"/>
              <a:buNone/>
            </a:pPr>
            <a:br>
              <a:rPr lang="en-US"/>
            </a:br>
            <a:r>
              <a:rPr lang="en-US"/>
              <a:t>S</a:t>
            </a:r>
            <a:r>
              <a:rPr lang="en-US"/>
              <a:t>chools that pledge their allegiance to the mission of learning for all will definitely have plans when a student is not learning.  In year three we have introduced the book WHATEVER IT TAKES- Richard DuFour to our teachers during a PDP session, they have listed the need for better learning outcomes as follows:</a:t>
            </a:r>
            <a:endParaRPr/>
          </a:p>
          <a:p>
            <a:pPr indent="-304800" lvl="0" marL="457200" rtl="0" algn="l">
              <a:spcBef>
                <a:spcPts val="0"/>
              </a:spcBef>
              <a:spcAft>
                <a:spcPts val="0"/>
              </a:spcAft>
              <a:buSzPts val="1200"/>
              <a:buAutoNum type="arabicPeriod"/>
            </a:pPr>
            <a:r>
              <a:rPr lang="en-US"/>
              <a:t>Involvement of every child in the  class.</a:t>
            </a:r>
            <a:endParaRPr/>
          </a:p>
          <a:p>
            <a:pPr indent="-304800" lvl="0" marL="457200" rtl="0" algn="l">
              <a:spcBef>
                <a:spcPts val="0"/>
              </a:spcBef>
              <a:spcAft>
                <a:spcPts val="0"/>
              </a:spcAft>
              <a:buSzPts val="1200"/>
              <a:buAutoNum type="arabicPeriod"/>
            </a:pPr>
            <a:r>
              <a:rPr lang="en-US"/>
              <a:t>Connect and identify the child, understand and find a way for that child.</a:t>
            </a:r>
            <a:endParaRPr/>
          </a:p>
          <a:p>
            <a:pPr indent="-304800" lvl="0" marL="457200" rtl="0" algn="l">
              <a:spcBef>
                <a:spcPts val="0"/>
              </a:spcBef>
              <a:spcAft>
                <a:spcPts val="0"/>
              </a:spcAft>
              <a:buSzPts val="1200"/>
              <a:buAutoNum type="arabicPeriod"/>
            </a:pPr>
            <a:r>
              <a:rPr lang="en-US"/>
              <a:t>Develop emotional attachment with the child.  </a:t>
            </a:r>
            <a:endParaRPr/>
          </a:p>
          <a:p>
            <a:pPr indent="-304800" lvl="0" marL="457200" rtl="0" algn="l">
              <a:spcBef>
                <a:spcPts val="0"/>
              </a:spcBef>
              <a:spcAft>
                <a:spcPts val="0"/>
              </a:spcAft>
              <a:buSzPts val="1200"/>
              <a:buAutoNum type="arabicPeriod"/>
            </a:pPr>
            <a:r>
              <a:rPr lang="en-US"/>
              <a:t>Extra attention to be given to slow learners. </a:t>
            </a:r>
            <a:endParaRPr/>
          </a:p>
          <a:p>
            <a:pPr indent="-304800" lvl="0" marL="457200" rtl="0" algn="l">
              <a:spcBef>
                <a:spcPts val="0"/>
              </a:spcBef>
              <a:spcAft>
                <a:spcPts val="0"/>
              </a:spcAft>
              <a:buSzPts val="1200"/>
              <a:buAutoNum type="arabicPeriod"/>
            </a:pPr>
            <a:r>
              <a:rPr lang="en-US"/>
              <a:t>Setup action plans/teams to help the child. </a:t>
            </a:r>
            <a:endParaRPr/>
          </a:p>
          <a:p>
            <a:pPr indent="0" lvl="0" marL="0" rtl="0" algn="l">
              <a:spcBef>
                <a:spcPts val="0"/>
              </a:spcBef>
              <a:spcAft>
                <a:spcPts val="0"/>
              </a:spcAft>
              <a:buNone/>
            </a:pPr>
            <a:r>
              <a:rPr lang="en-US"/>
              <a:t>This is from the progress report as of November 2017, where the Educators/ Teachers are having the conversation. The key part of the work as from SCHOOLS CAN CHANGE, and establishes the fact that change happens when the teachers work together and take the lead as ‘action teams’. The Educators today work in six groups of 4 each and all have the single mission ‘better student learning outcomes’ as part of the year three of the PDP (2015-18).</a:t>
            </a:r>
            <a:endParaRPr/>
          </a:p>
        </p:txBody>
      </p:sp>
      <p:sp>
        <p:nvSpPr>
          <p:cNvPr id="558" name="Google Shape;558;g4334d224df3c82fb_0:notes"/>
          <p:cNvSpPr txBox="1"/>
          <p:nvPr>
            <p:ph idx="12" type="sldNum"/>
          </p:nvPr>
        </p:nvSpPr>
        <p:spPr>
          <a:xfrm>
            <a:off x="3884613" y="8685213"/>
            <a:ext cx="2971800" cy="4587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Clr>
                <a:schemeClr val="dk1"/>
              </a:buClr>
              <a:buFont typeface="Calibri"/>
              <a:buNone/>
            </a:pPr>
            <a:fld id="{00000000-1234-1234-1234-123412341234}" type="slidenum">
              <a:rPr lang="en-US"/>
              <a:t>‹#›</a:t>
            </a:fld>
            <a:endParaRPr sz="1400">
              <a:solidFill>
                <a:srgbClr val="000000"/>
              </a:solidFill>
              <a:latin typeface="Arial"/>
              <a:ea typeface="Arial"/>
              <a:cs typeface="Arial"/>
              <a:sym typeface="Arial"/>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65" name="Shape 565"/>
        <p:cNvGrpSpPr/>
        <p:nvPr/>
      </p:nvGrpSpPr>
      <p:grpSpPr>
        <a:xfrm>
          <a:off x="0" y="0"/>
          <a:ext cx="0" cy="0"/>
          <a:chOff x="0" y="0"/>
          <a:chExt cx="0" cy="0"/>
        </a:xfrm>
      </p:grpSpPr>
      <p:sp>
        <p:nvSpPr>
          <p:cNvPr id="566" name="Google Shape;566;p8:notes"/>
          <p:cNvSpPr txBox="1"/>
          <p:nvPr>
            <p:ph idx="1" type="body"/>
          </p:nvPr>
        </p:nvSpPr>
        <p:spPr>
          <a:xfrm>
            <a:off x="685800" y="4400550"/>
            <a:ext cx="5486400" cy="360045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US">
                <a:highlight>
                  <a:srgbClr val="00FF00"/>
                </a:highlight>
              </a:rPr>
              <a:t>The PDP incorporates key elements from the LF standards on Learning Designs and Implementation in the design of PDP learning opportunities each year and the developmental progression from Level 1 to Level 3 </a:t>
            </a:r>
            <a:endParaRPr b="1">
              <a:highlight>
                <a:srgbClr val="00FF00"/>
              </a:highlight>
            </a:endParaRPr>
          </a:p>
          <a:p>
            <a:pPr indent="0" lvl="0" marL="0" rtl="0" algn="l">
              <a:spcBef>
                <a:spcPts val="0"/>
              </a:spcBef>
              <a:spcAft>
                <a:spcPts val="0"/>
              </a:spcAft>
              <a:buClr>
                <a:schemeClr val="dk1"/>
              </a:buClr>
              <a:buSzPts val="1100"/>
              <a:buFont typeface="Arial"/>
              <a:buNone/>
            </a:pPr>
            <a:r>
              <a:t/>
            </a:r>
            <a:endParaRPr b="1">
              <a:highlight>
                <a:srgbClr val="00FF00"/>
              </a:highlight>
            </a:endParaRPr>
          </a:p>
          <a:p>
            <a:pPr indent="0" lvl="0" marL="0" rtl="0" algn="l">
              <a:spcBef>
                <a:spcPts val="0"/>
              </a:spcBef>
              <a:spcAft>
                <a:spcPts val="0"/>
              </a:spcAft>
              <a:buClr>
                <a:schemeClr val="dk1"/>
              </a:buClr>
              <a:buSzPts val="1100"/>
              <a:buFont typeface="Arial"/>
              <a:buNone/>
            </a:pPr>
            <a:r>
              <a:rPr b="1" lang="en-US">
                <a:highlight>
                  <a:srgbClr val="FFFF00"/>
                </a:highlight>
              </a:rPr>
              <a:t>Learning Designs </a:t>
            </a:r>
            <a:endParaRPr b="1">
              <a:highlight>
                <a:srgbClr val="FFFF00"/>
              </a:highlight>
            </a:endParaRPr>
          </a:p>
          <a:p>
            <a:pPr indent="0" lvl="0" marL="0" rtl="0" algn="l">
              <a:spcBef>
                <a:spcPts val="0"/>
              </a:spcBef>
              <a:spcAft>
                <a:spcPts val="0"/>
              </a:spcAft>
              <a:buClr>
                <a:schemeClr val="dk1"/>
              </a:buClr>
              <a:buSzPts val="1100"/>
              <a:buFont typeface="Arial"/>
              <a:buNone/>
            </a:pPr>
            <a:r>
              <a:rPr lang="en-US">
                <a:highlight>
                  <a:srgbClr val="FFFF00"/>
                </a:highlight>
              </a:rPr>
              <a:t>Professional learning that increases educator effectiveness and results for all students integrates theories, research, and models of human learning to achieve its intended outcomes.</a:t>
            </a:r>
            <a:endParaRPr>
              <a:highlight>
                <a:srgbClr val="FFFF00"/>
              </a:highlight>
            </a:endParaRPr>
          </a:p>
          <a:p>
            <a:pPr indent="0" lvl="0" marL="0" rtl="0" algn="l">
              <a:spcBef>
                <a:spcPts val="0"/>
              </a:spcBef>
              <a:spcAft>
                <a:spcPts val="0"/>
              </a:spcAft>
              <a:buClr>
                <a:schemeClr val="dk1"/>
              </a:buClr>
              <a:buSzPts val="1100"/>
              <a:buFont typeface="Arial"/>
              <a:buNone/>
            </a:pPr>
            <a:r>
              <a:t/>
            </a:r>
            <a:endParaRPr>
              <a:highlight>
                <a:srgbClr val="FFFF00"/>
              </a:highlight>
            </a:endParaRPr>
          </a:p>
          <a:p>
            <a:pPr indent="0" lvl="0" marL="0" rtl="0" algn="l">
              <a:spcBef>
                <a:spcPts val="0"/>
              </a:spcBef>
              <a:spcAft>
                <a:spcPts val="0"/>
              </a:spcAft>
              <a:buClr>
                <a:schemeClr val="dk1"/>
              </a:buClr>
              <a:buSzPts val="1100"/>
              <a:buFont typeface="Arial"/>
              <a:buNone/>
            </a:pPr>
            <a:r>
              <a:rPr b="1" lang="en-US">
                <a:highlight>
                  <a:srgbClr val="00FF00"/>
                </a:highlight>
              </a:rPr>
              <a:t>Implementation </a:t>
            </a:r>
            <a:endParaRPr b="1">
              <a:highlight>
                <a:srgbClr val="00FF00"/>
              </a:highlight>
            </a:endParaRPr>
          </a:p>
          <a:p>
            <a:pPr indent="0" lvl="0" marL="0" rtl="0" algn="l">
              <a:spcBef>
                <a:spcPts val="0"/>
              </a:spcBef>
              <a:spcAft>
                <a:spcPts val="0"/>
              </a:spcAft>
              <a:buClr>
                <a:schemeClr val="dk1"/>
              </a:buClr>
              <a:buSzPts val="1100"/>
              <a:buFont typeface="Arial"/>
              <a:buNone/>
            </a:pPr>
            <a:r>
              <a:rPr lang="en-US">
                <a:highlight>
                  <a:srgbClr val="00FF00"/>
                </a:highlight>
              </a:rPr>
              <a:t>Professional learning that increases educator effectiveness and results for all students applies research on change and sustains support for implementation of professional learning for long term change. </a:t>
            </a:r>
            <a:endParaRPr/>
          </a:p>
          <a:p>
            <a:pPr indent="0" lvl="0" marL="0" marR="0" rtl="0" algn="l">
              <a:spcBef>
                <a:spcPts val="0"/>
              </a:spcBef>
              <a:spcAft>
                <a:spcPts val="0"/>
              </a:spcAft>
              <a:buClr>
                <a:schemeClr val="dk1"/>
              </a:buClr>
              <a:buFont typeface="Calibri"/>
              <a:buNone/>
            </a:pPr>
            <a:r>
              <a:t/>
            </a:r>
            <a:endParaRPr/>
          </a:p>
          <a:p>
            <a:pPr indent="0" lvl="0" marL="0" marR="0" rtl="0" algn="l">
              <a:spcBef>
                <a:spcPts val="0"/>
              </a:spcBef>
              <a:spcAft>
                <a:spcPts val="0"/>
              </a:spcAft>
              <a:buClr>
                <a:schemeClr val="dk1"/>
              </a:buClr>
              <a:buFont typeface="Calibri"/>
              <a:buNone/>
            </a:pPr>
            <a:r>
              <a:rPr lang="en-US"/>
              <a:t>The program is for school teachers only, and not all school staff.</a:t>
            </a:r>
            <a:br>
              <a:rPr lang="en-US"/>
            </a:br>
            <a:br>
              <a:rPr lang="en-US"/>
            </a:br>
            <a:r>
              <a:rPr lang="en-US" sz="1000">
                <a:solidFill>
                  <a:srgbClr val="444444"/>
                </a:solidFill>
                <a:highlight>
                  <a:srgbClr val="FFFFFF"/>
                </a:highlight>
                <a:latin typeface="Arial"/>
                <a:ea typeface="Arial"/>
                <a:cs typeface="Arial"/>
                <a:sym typeface="Arial"/>
              </a:rPr>
              <a:t>Sandeep's work for The Fabindia Schools Programme to demonstrate excellence in school operations, involving the community and establishing a sustainable model for delivering good education in the villages of India, is now being replicated on a larger scale. His belief is that the happiness of young people is in our hands, and we must do all to help them live their dreams by providing them with the best possible education. Taking ahead his vision and mission, he is working to provide affordable quality education in rural and urban India.</a:t>
            </a:r>
            <a:endParaRPr b="0" i="0" sz="1200" u="none" cap="none" strike="noStrike">
              <a:solidFill>
                <a:schemeClr val="dk1"/>
              </a:solidFill>
              <a:latin typeface="Calibri"/>
              <a:ea typeface="Calibri"/>
              <a:cs typeface="Calibri"/>
              <a:sym typeface="Calibri"/>
            </a:endParaRPr>
          </a:p>
        </p:txBody>
      </p:sp>
      <p:sp>
        <p:nvSpPr>
          <p:cNvPr id="567" name="Google Shape;567;p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72" name="Shape 572"/>
        <p:cNvGrpSpPr/>
        <p:nvPr/>
      </p:nvGrpSpPr>
      <p:grpSpPr>
        <a:xfrm>
          <a:off x="0" y="0"/>
          <a:ext cx="0" cy="0"/>
          <a:chOff x="0" y="0"/>
          <a:chExt cx="0" cy="0"/>
        </a:xfrm>
      </p:grpSpPr>
      <p:sp>
        <p:nvSpPr>
          <p:cNvPr id="573" name="Google Shape;573;p9:notes"/>
          <p:cNvSpPr txBox="1"/>
          <p:nvPr>
            <p:ph idx="1" type="body"/>
          </p:nvPr>
        </p:nvSpPr>
        <p:spPr>
          <a:xfrm>
            <a:off x="685800" y="4400550"/>
            <a:ext cx="5486400" cy="3600450"/>
          </a:xfrm>
          <a:prstGeom prst="rect">
            <a:avLst/>
          </a:prstGeom>
          <a:noFill/>
          <a:ln>
            <a:noFill/>
          </a:ln>
        </p:spPr>
        <p:txBody>
          <a:bodyPr anchorCtr="0" anchor="t" bIns="91425" lIns="91425" spcFirstLastPara="1" rIns="91425" wrap="square" tIns="91425">
            <a:noAutofit/>
          </a:bodyPr>
          <a:lstStyle/>
          <a:p>
            <a:pPr indent="0" lvl="0" marL="0" marR="0" rtl="0" algn="l">
              <a:spcBef>
                <a:spcPts val="0"/>
              </a:spcBef>
              <a:spcAft>
                <a:spcPts val="0"/>
              </a:spcAft>
              <a:buClr>
                <a:schemeClr val="dk1"/>
              </a:buClr>
              <a:buFont typeface="Calibri"/>
              <a:buNone/>
            </a:pPr>
            <a:r>
              <a:rPr lang="en-US"/>
              <a:t>The medium of instruction at the school is English, but since they converse in regional languages at home - extra effort needs to be made to increase proficiency of spoken english</a:t>
            </a:r>
            <a:endParaRPr/>
          </a:p>
          <a:p>
            <a:pPr indent="0" lvl="0" marL="0" marR="0" rtl="0" algn="l">
              <a:spcBef>
                <a:spcPts val="0"/>
              </a:spcBef>
              <a:spcAft>
                <a:spcPts val="0"/>
              </a:spcAft>
              <a:buClr>
                <a:schemeClr val="dk1"/>
              </a:buClr>
              <a:buFont typeface="Calibri"/>
              <a:buNone/>
            </a:pPr>
            <a:r>
              <a:t/>
            </a:r>
            <a:endParaRPr/>
          </a:p>
          <a:p>
            <a:pPr indent="0" lvl="0" marL="0" rtl="0" algn="l">
              <a:spcBef>
                <a:spcPts val="0"/>
              </a:spcBef>
              <a:spcAft>
                <a:spcPts val="0"/>
              </a:spcAft>
              <a:buClr>
                <a:schemeClr val="dk1"/>
              </a:buClr>
              <a:buSzPts val="1100"/>
              <a:buFont typeface="Arial"/>
              <a:buNone/>
            </a:pPr>
            <a:r>
              <a:rPr b="1" lang="en-US">
                <a:highlight>
                  <a:srgbClr val="FFFF00"/>
                </a:highlight>
              </a:rPr>
              <a:t>Learning Designs </a:t>
            </a:r>
            <a:endParaRPr b="1">
              <a:highlight>
                <a:srgbClr val="FFFF00"/>
              </a:highlight>
            </a:endParaRPr>
          </a:p>
          <a:p>
            <a:pPr indent="0" lvl="0" marL="0" rtl="0" algn="l">
              <a:spcBef>
                <a:spcPts val="0"/>
              </a:spcBef>
              <a:spcAft>
                <a:spcPts val="0"/>
              </a:spcAft>
              <a:buClr>
                <a:schemeClr val="dk1"/>
              </a:buClr>
              <a:buSzPts val="1100"/>
              <a:buFont typeface="Arial"/>
              <a:buNone/>
            </a:pPr>
            <a:r>
              <a:rPr lang="en-US">
                <a:highlight>
                  <a:srgbClr val="FFFF00"/>
                </a:highlight>
              </a:rPr>
              <a:t>Professional learning that increases educator effectiveness and results for all students integrates theories, research, and models of human learning to achieve its intended outcomes.</a:t>
            </a:r>
            <a:endParaRPr>
              <a:highlight>
                <a:srgbClr val="FFFF00"/>
              </a:highlight>
            </a:endParaRPr>
          </a:p>
          <a:p>
            <a:pPr indent="0" lvl="0" marL="0" marR="0" rtl="0" algn="l">
              <a:spcBef>
                <a:spcPts val="0"/>
              </a:spcBef>
              <a:spcAft>
                <a:spcPts val="0"/>
              </a:spcAft>
              <a:buClr>
                <a:schemeClr val="dk1"/>
              </a:buClr>
              <a:buFont typeface="Calibri"/>
              <a:buNone/>
            </a:pPr>
            <a:r>
              <a:t/>
            </a:r>
            <a:endParaRPr/>
          </a:p>
        </p:txBody>
      </p:sp>
      <p:sp>
        <p:nvSpPr>
          <p:cNvPr id="574" name="Google Shape;574;p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81" name="Shape 581"/>
        <p:cNvGrpSpPr/>
        <p:nvPr/>
      </p:nvGrpSpPr>
      <p:grpSpPr>
        <a:xfrm>
          <a:off x="0" y="0"/>
          <a:ext cx="0" cy="0"/>
          <a:chOff x="0" y="0"/>
          <a:chExt cx="0" cy="0"/>
        </a:xfrm>
      </p:grpSpPr>
      <p:sp>
        <p:nvSpPr>
          <p:cNvPr id="582" name="Google Shape;582;p10:notes"/>
          <p:cNvSpPr txBox="1"/>
          <p:nvPr>
            <p:ph idx="1" type="body"/>
          </p:nvPr>
        </p:nvSpPr>
        <p:spPr>
          <a:xfrm>
            <a:off x="685800" y="4400550"/>
            <a:ext cx="5486400" cy="3600450"/>
          </a:xfrm>
          <a:prstGeom prst="rect">
            <a:avLst/>
          </a:prstGeom>
          <a:noFill/>
          <a:ln>
            <a:noFill/>
          </a:ln>
        </p:spPr>
        <p:txBody>
          <a:bodyPr anchorCtr="0" anchor="t" bIns="91425" lIns="91425" spcFirstLastPara="1" rIns="91425" wrap="square" tIns="91425">
            <a:noAutofit/>
          </a:bodyPr>
          <a:lstStyle/>
          <a:p>
            <a:pPr indent="0" lvl="0" marL="0" marR="0" rtl="0" algn="l">
              <a:spcBef>
                <a:spcPts val="0"/>
              </a:spcBef>
              <a:spcAft>
                <a:spcPts val="0"/>
              </a:spcAft>
              <a:buClr>
                <a:schemeClr val="dk1"/>
              </a:buClr>
              <a:buFont typeface="Calibri"/>
              <a:buNone/>
            </a:pPr>
            <a:r>
              <a:rPr lang="en-US"/>
              <a:t>The LFIN Retreat was focused on brainstorming how education in India can change for the better - Fabindia School can then implement these ideas and act as a model school for others in India </a:t>
            </a:r>
            <a:endParaRPr>
              <a:highlight>
                <a:srgbClr val="FFFF00"/>
              </a:highlight>
            </a:endParaRPr>
          </a:p>
          <a:p>
            <a:pPr indent="0" lvl="0" marL="0" rtl="0" algn="l">
              <a:spcBef>
                <a:spcPts val="0"/>
              </a:spcBef>
              <a:spcAft>
                <a:spcPts val="0"/>
              </a:spcAft>
              <a:buClr>
                <a:schemeClr val="dk1"/>
              </a:buClr>
              <a:buSzPts val="1100"/>
              <a:buFont typeface="Arial"/>
              <a:buNone/>
            </a:pPr>
            <a:r>
              <a:t/>
            </a:r>
            <a:endParaRPr/>
          </a:p>
          <a:p>
            <a:pPr indent="0" lvl="0" marL="0" rtl="0" algn="l">
              <a:spcBef>
                <a:spcPts val="0"/>
              </a:spcBef>
              <a:spcAft>
                <a:spcPts val="0"/>
              </a:spcAft>
              <a:buClr>
                <a:schemeClr val="dk1"/>
              </a:buClr>
              <a:buSzPts val="1100"/>
              <a:buFont typeface="Arial"/>
              <a:buNone/>
            </a:pPr>
            <a:r>
              <a:rPr lang="en-US">
                <a:highlight>
                  <a:srgbClr val="FFFF00"/>
                </a:highlight>
              </a:rPr>
              <a:t>Leadership </a:t>
            </a:r>
            <a:endParaRPr>
              <a:highlight>
                <a:srgbClr val="FFFF00"/>
              </a:highlight>
            </a:endParaRPr>
          </a:p>
          <a:p>
            <a:pPr indent="0" lvl="0" marL="0" rtl="0" algn="l">
              <a:spcBef>
                <a:spcPts val="0"/>
              </a:spcBef>
              <a:spcAft>
                <a:spcPts val="0"/>
              </a:spcAft>
              <a:buClr>
                <a:schemeClr val="dk1"/>
              </a:buClr>
              <a:buSzPts val="1100"/>
              <a:buFont typeface="Arial"/>
              <a:buNone/>
            </a:pPr>
            <a:r>
              <a:rPr lang="en-US">
                <a:highlight>
                  <a:srgbClr val="FFFF00"/>
                </a:highlight>
              </a:rPr>
              <a:t>Professional learning that increases educator effectiveness and results for all students requires skillful leaders who develop capacity, advocate, and create support systems for professional learning.</a:t>
            </a:r>
            <a:endParaRPr>
              <a:highlight>
                <a:srgbClr val="FFFF00"/>
              </a:highlight>
            </a:endParaRPr>
          </a:p>
        </p:txBody>
      </p:sp>
      <p:sp>
        <p:nvSpPr>
          <p:cNvPr id="583" name="Google Shape;583;p1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90" name="Shape 590"/>
        <p:cNvGrpSpPr/>
        <p:nvPr/>
      </p:nvGrpSpPr>
      <p:grpSpPr>
        <a:xfrm>
          <a:off x="0" y="0"/>
          <a:ext cx="0" cy="0"/>
          <a:chOff x="0" y="0"/>
          <a:chExt cx="0" cy="0"/>
        </a:xfrm>
      </p:grpSpPr>
      <p:sp>
        <p:nvSpPr>
          <p:cNvPr id="591" name="Google Shape;591;g2a9cead899_0_87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
        <p:nvSpPr>
          <p:cNvPr id="592" name="Google Shape;592;g2a9cead899_0_875:notes"/>
          <p:cNvSpPr txBox="1"/>
          <p:nvPr>
            <p:ph idx="1" type="body"/>
          </p:nvPr>
        </p:nvSpPr>
        <p:spPr>
          <a:xfrm>
            <a:off x="685800" y="4400550"/>
            <a:ext cx="5486400" cy="3600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US">
                <a:highlight>
                  <a:srgbClr val="00FF00"/>
                </a:highlight>
              </a:rPr>
              <a:t>While the focus of the My Good School program is on the personal and social development of individual students, The Fabindia School has designed the PDP professional learning program for teachers to promote their individual personal and social development so that they, in turn, can better promote </a:t>
            </a:r>
            <a:r>
              <a:rPr lang="en-US">
                <a:highlight>
                  <a:srgbClr val="00FF00"/>
                </a:highlight>
              </a:rPr>
              <a:t>the personal and social development of their students.  The learning design for the PDP supports the learning design for the My Good School program. </a:t>
            </a:r>
            <a:endParaRPr>
              <a:highlight>
                <a:srgbClr val="00FF00"/>
              </a:highlight>
            </a:endParaRPr>
          </a:p>
        </p:txBody>
      </p:sp>
      <p:sp>
        <p:nvSpPr>
          <p:cNvPr id="593" name="Google Shape;593;g2a9cead899_0_875:notes"/>
          <p:cNvSpPr txBox="1"/>
          <p:nvPr>
            <p:ph idx="12" type="sldNum"/>
          </p:nvPr>
        </p:nvSpPr>
        <p:spPr>
          <a:xfrm>
            <a:off x="3884613" y="8685213"/>
            <a:ext cx="2971800" cy="4587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Clr>
                <a:schemeClr val="dk1"/>
              </a:buClr>
              <a:buFont typeface="Calibri"/>
              <a:buNone/>
            </a:pPr>
            <a:fld id="{00000000-1234-1234-1234-123412341234}" type="slidenum">
              <a:rPr lang="en-US"/>
              <a:t>‹#›</a:t>
            </a:fld>
            <a:endParaRPr sz="1400">
              <a:solidFill>
                <a:srgbClr val="000000"/>
              </a:solidFill>
              <a:latin typeface="Arial"/>
              <a:ea typeface="Arial"/>
              <a:cs typeface="Arial"/>
              <a:sym typeface="Arial"/>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99" name="Shape 599"/>
        <p:cNvGrpSpPr/>
        <p:nvPr/>
      </p:nvGrpSpPr>
      <p:grpSpPr>
        <a:xfrm>
          <a:off x="0" y="0"/>
          <a:ext cx="0" cy="0"/>
          <a:chOff x="0" y="0"/>
          <a:chExt cx="0" cy="0"/>
        </a:xfrm>
      </p:grpSpPr>
      <p:sp>
        <p:nvSpPr>
          <p:cNvPr id="600" name="Google Shape;600;p1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01" name="Google Shape;601;p13: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Clr>
                <a:schemeClr val="dk1"/>
              </a:buClr>
              <a:buFont typeface="Calibri"/>
              <a:buNone/>
            </a:pPr>
            <a:r>
              <a:rPr lang="en-US"/>
              <a:t>Mr Dutt can explain this program in detail - sharing a link to the website: </a:t>
            </a:r>
            <a:r>
              <a:rPr lang="en-US" u="sng">
                <a:solidFill>
                  <a:schemeClr val="hlink"/>
                </a:solidFill>
                <a:hlinkClick r:id="rId2"/>
              </a:rPr>
              <a:t>http://www.schooleducation.com/p/quality-in-education.html</a:t>
            </a:r>
            <a:br>
              <a:rPr lang="en-US"/>
            </a:br>
            <a:br>
              <a:rPr lang="en-US"/>
            </a:br>
            <a:r>
              <a:rPr lang="en-US" sz="1100">
                <a:solidFill>
                  <a:srgbClr val="333333"/>
                </a:solidFill>
                <a:highlight>
                  <a:srgbClr val="FFFFFF"/>
                </a:highlight>
                <a:latin typeface="Arial"/>
                <a:ea typeface="Arial"/>
                <a:cs typeface="Arial"/>
                <a:sym typeface="Arial"/>
              </a:rPr>
              <a:t>The 'My Good School' designation shows the value a school places on professional learning and student achievement. The school works for the personal and social development of an individual, by subscribing to our philosophy of quality in education, offering an environment where experiential learning is made possible through activities beyond just study; this brings to life learning that would otherwise be theoretical and uncoordinated.</a:t>
            </a:r>
            <a:br>
              <a:rPr lang="en-US" sz="1100">
                <a:solidFill>
                  <a:srgbClr val="333333"/>
                </a:solidFill>
                <a:highlight>
                  <a:srgbClr val="FFFFFF"/>
                </a:highlight>
                <a:latin typeface="Arial"/>
                <a:ea typeface="Arial"/>
                <a:cs typeface="Arial"/>
                <a:sym typeface="Arial"/>
              </a:rPr>
            </a:br>
            <a:br>
              <a:rPr lang="en-US" sz="1100">
                <a:solidFill>
                  <a:srgbClr val="333333"/>
                </a:solidFill>
                <a:highlight>
                  <a:srgbClr val="FFFFFF"/>
                </a:highlight>
                <a:latin typeface="Arial"/>
                <a:ea typeface="Arial"/>
                <a:cs typeface="Arial"/>
                <a:sym typeface="Arial"/>
              </a:rPr>
            </a:br>
            <a:r>
              <a:rPr lang="en-US" sz="1100">
                <a:solidFill>
                  <a:srgbClr val="333333"/>
                </a:solidFill>
                <a:highlight>
                  <a:srgbClr val="FFFFFF"/>
                </a:highlight>
                <a:latin typeface="Arial"/>
                <a:ea typeface="Arial"/>
                <a:cs typeface="Arial"/>
                <a:sym typeface="Arial"/>
              </a:rPr>
              <a:t>We are not working to build an ‘alliance’ of the schools who share the philosophy and deliver the My Good School Program.</a:t>
            </a:r>
            <a:endParaRPr/>
          </a:p>
          <a:p>
            <a:pPr indent="0" lvl="0" marL="0" marR="0" rtl="0" algn="l">
              <a:spcBef>
                <a:spcPts val="0"/>
              </a:spcBef>
              <a:spcAft>
                <a:spcPts val="0"/>
              </a:spcAft>
              <a:buClr>
                <a:schemeClr val="dk1"/>
              </a:buClr>
              <a:buFont typeface="Calibri"/>
              <a:buNone/>
            </a:pPr>
            <a:r>
              <a:t/>
            </a:r>
            <a:endParaRPr/>
          </a:p>
        </p:txBody>
      </p:sp>
      <p:sp>
        <p:nvSpPr>
          <p:cNvPr id="602" name="Google Shape;602;p13: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chemeClr val="dk1"/>
              </a:buClr>
              <a:buFont typeface="Calibri"/>
              <a:buNone/>
            </a:pPr>
            <a:fld id="{00000000-1234-1234-1234-123412341234}" type="slidenum">
              <a:rPr b="0" i="0" lang="en-US" sz="1200" u="none" cap="none" strike="noStrike">
                <a:solidFill>
                  <a:schemeClr val="dk1"/>
                </a:solidFill>
                <a:latin typeface="Calibri"/>
                <a:ea typeface="Calibri"/>
                <a:cs typeface="Calibri"/>
                <a:sym typeface="Calibri"/>
              </a:rPr>
              <a:t>‹#›</a:t>
            </a:fld>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09" name="Shape 609"/>
        <p:cNvGrpSpPr/>
        <p:nvPr/>
      </p:nvGrpSpPr>
      <p:grpSpPr>
        <a:xfrm>
          <a:off x="0" y="0"/>
          <a:ext cx="0" cy="0"/>
          <a:chOff x="0" y="0"/>
          <a:chExt cx="0" cy="0"/>
        </a:xfrm>
      </p:grpSpPr>
      <p:sp>
        <p:nvSpPr>
          <p:cNvPr id="610" name="Google Shape;610;p1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11" name="Google Shape;611;p11: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Clr>
                <a:schemeClr val="dk1"/>
              </a:buClr>
              <a:buFont typeface="Calibri"/>
              <a:buNone/>
            </a:pPr>
            <a:r>
              <a:rPr lang="en-US"/>
              <a:t>Today, the students and the educators manage the social media and outreach efforts, </a:t>
            </a:r>
            <a:r>
              <a:rPr lang="en-US">
                <a:highlight>
                  <a:srgbClr val="00FF00"/>
                </a:highlight>
              </a:rPr>
              <a:t>which strengthen Learning Communities.</a:t>
            </a:r>
            <a:endParaRPr b="0" i="0" sz="1200" u="none" cap="none" strike="noStrike">
              <a:highlight>
                <a:srgbClr val="00FF00"/>
              </a:highlight>
              <a:latin typeface="Calibri"/>
              <a:ea typeface="Calibri"/>
              <a:cs typeface="Calibri"/>
              <a:sym typeface="Calibri"/>
            </a:endParaRPr>
          </a:p>
        </p:txBody>
      </p:sp>
      <p:sp>
        <p:nvSpPr>
          <p:cNvPr id="612" name="Google Shape;612;p11: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chemeClr val="dk1"/>
              </a:buClr>
              <a:buFont typeface="Calibri"/>
              <a:buNone/>
            </a:pPr>
            <a:fld id="{00000000-1234-1234-1234-123412341234}" type="slidenum">
              <a:rPr b="0" i="0" lang="en-US" sz="1200" u="none" cap="none" strike="noStrike">
                <a:solidFill>
                  <a:schemeClr val="dk1"/>
                </a:solidFill>
                <a:latin typeface="Calibri"/>
                <a:ea typeface="Calibri"/>
                <a:cs typeface="Calibri"/>
                <a:sym typeface="Calibri"/>
              </a:rPr>
              <a:t>‹#›</a:t>
            </a:fld>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22" name="Shape 622"/>
        <p:cNvGrpSpPr/>
        <p:nvPr/>
      </p:nvGrpSpPr>
      <p:grpSpPr>
        <a:xfrm>
          <a:off x="0" y="0"/>
          <a:ext cx="0" cy="0"/>
          <a:chOff x="0" y="0"/>
          <a:chExt cx="0" cy="0"/>
        </a:xfrm>
      </p:grpSpPr>
      <p:sp>
        <p:nvSpPr>
          <p:cNvPr id="623" name="Google Shape;623;p1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24" name="Google Shape;624;p14: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Clr>
                <a:schemeClr val="dk1"/>
              </a:buClr>
              <a:buFont typeface="Calibri"/>
              <a:buNone/>
            </a:pPr>
            <a:r>
              <a:rPr lang="en-US">
                <a:highlight>
                  <a:srgbClr val="00FF00"/>
                </a:highlight>
              </a:rPr>
              <a:t>Use of technology strengthens learning communities and enables the school to connect with experts across India and overseas.</a:t>
            </a:r>
            <a:endParaRPr b="0" i="0" sz="1200" u="none" cap="none" strike="noStrike">
              <a:solidFill>
                <a:schemeClr val="dk1"/>
              </a:solidFill>
              <a:highlight>
                <a:srgbClr val="00FF00"/>
              </a:highlight>
              <a:latin typeface="Calibri"/>
              <a:ea typeface="Calibri"/>
              <a:cs typeface="Calibri"/>
              <a:sym typeface="Calibri"/>
            </a:endParaRPr>
          </a:p>
        </p:txBody>
      </p:sp>
      <p:sp>
        <p:nvSpPr>
          <p:cNvPr id="625" name="Google Shape;625;p14: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chemeClr val="dk1"/>
              </a:buClr>
              <a:buFont typeface="Calibri"/>
              <a:buNone/>
            </a:pPr>
            <a:fld id="{00000000-1234-1234-1234-123412341234}" type="slidenum">
              <a:rPr b="0" i="0" lang="en-US" sz="1200" u="none" cap="none" strike="noStrike">
                <a:solidFill>
                  <a:schemeClr val="dk1"/>
                </a:solidFill>
                <a:latin typeface="Calibri"/>
                <a:ea typeface="Calibri"/>
                <a:cs typeface="Calibri"/>
                <a:sym typeface="Calibri"/>
              </a:rPr>
              <a:t>‹#›</a:t>
            </a:fld>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33" name="Shape 633"/>
        <p:cNvGrpSpPr/>
        <p:nvPr/>
      </p:nvGrpSpPr>
      <p:grpSpPr>
        <a:xfrm>
          <a:off x="0" y="0"/>
          <a:ext cx="0" cy="0"/>
          <a:chOff x="0" y="0"/>
          <a:chExt cx="0" cy="0"/>
        </a:xfrm>
      </p:grpSpPr>
      <p:sp>
        <p:nvSpPr>
          <p:cNvPr id="634" name="Google Shape;634;p1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35" name="Google Shape;635;p15: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Clr>
                <a:schemeClr val="dk1"/>
              </a:buClr>
              <a:buFont typeface="Calibri"/>
              <a:buNone/>
            </a:pPr>
            <a:r>
              <a:rPr lang="en-US"/>
              <a:t>Community engagement at a level beyond the local area, is very essential to help the people with a better worldview and gives them a goal as well.</a:t>
            </a:r>
            <a:endParaRPr b="0" i="0" sz="1200" u="none" cap="none" strike="noStrike">
              <a:solidFill>
                <a:schemeClr val="dk1"/>
              </a:solidFill>
              <a:latin typeface="Calibri"/>
              <a:ea typeface="Calibri"/>
              <a:cs typeface="Calibri"/>
              <a:sym typeface="Calibri"/>
            </a:endParaRPr>
          </a:p>
        </p:txBody>
      </p:sp>
      <p:sp>
        <p:nvSpPr>
          <p:cNvPr id="636" name="Google Shape;636;p15: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chemeClr val="dk1"/>
              </a:buClr>
              <a:buFont typeface="Calibri"/>
              <a:buNone/>
            </a:pPr>
            <a:fld id="{00000000-1234-1234-1234-123412341234}" type="slidenum">
              <a:rPr b="0" i="0" lang="en-US" sz="1200" u="none" cap="none" strike="noStrike">
                <a:solidFill>
                  <a:schemeClr val="dk1"/>
                </a:solidFill>
                <a:latin typeface="Calibri"/>
                <a:ea typeface="Calibri"/>
                <a:cs typeface="Calibri"/>
                <a:sym typeface="Calibri"/>
              </a:rPr>
              <a:t>‹#›</a:t>
            </a:fld>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45" name="Shape 645"/>
        <p:cNvGrpSpPr/>
        <p:nvPr/>
      </p:nvGrpSpPr>
      <p:grpSpPr>
        <a:xfrm>
          <a:off x="0" y="0"/>
          <a:ext cx="0" cy="0"/>
          <a:chOff x="0" y="0"/>
          <a:chExt cx="0" cy="0"/>
        </a:xfrm>
      </p:grpSpPr>
      <p:sp>
        <p:nvSpPr>
          <p:cNvPr id="646" name="Google Shape;646;p1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47" name="Google Shape;647;p12: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Clr>
                <a:schemeClr val="dk1"/>
              </a:buClr>
              <a:buFont typeface="Calibri"/>
              <a:buNone/>
            </a:pPr>
            <a:r>
              <a:rPr lang="en-US" u="sng">
                <a:solidFill>
                  <a:schemeClr val="hlink"/>
                </a:solidFill>
                <a:hlinkClick r:id="rId2"/>
              </a:rPr>
              <a:t>http://www.schooleducation.com/p/our-teacher-training-centre.html</a:t>
            </a:r>
            <a:br>
              <a:rPr lang="en-US"/>
            </a:br>
            <a:br>
              <a:rPr lang="en-US"/>
            </a:br>
            <a:r>
              <a:rPr b="1" lang="en-US"/>
              <a:t>Outcomes </a:t>
            </a:r>
            <a:endParaRPr b="1"/>
          </a:p>
          <a:p>
            <a:pPr indent="0" lvl="0" marL="0" rtl="0" algn="l">
              <a:spcBef>
                <a:spcPts val="0"/>
              </a:spcBef>
              <a:spcAft>
                <a:spcPts val="0"/>
              </a:spcAft>
              <a:buClr>
                <a:schemeClr val="dk1"/>
              </a:buClr>
              <a:buSzPts val="1100"/>
              <a:buFont typeface="Arial"/>
              <a:buNone/>
            </a:pPr>
            <a:r>
              <a:rPr lang="en-US"/>
              <a:t>Professional learning that increases educator effectiveness and results for all students aligns its outcomes with educator performance and student curriculum standards.</a:t>
            </a:r>
            <a:endParaRPr/>
          </a:p>
          <a:p>
            <a:pPr indent="0" lvl="0" marL="0" marR="0" rtl="0" algn="l">
              <a:spcBef>
                <a:spcPts val="0"/>
              </a:spcBef>
              <a:spcAft>
                <a:spcPts val="0"/>
              </a:spcAft>
              <a:buClr>
                <a:schemeClr val="dk1"/>
              </a:buClr>
              <a:buFont typeface="Calibri"/>
              <a:buNone/>
            </a:pPr>
            <a:r>
              <a:t/>
            </a:r>
            <a:endParaRPr/>
          </a:p>
        </p:txBody>
      </p:sp>
      <p:sp>
        <p:nvSpPr>
          <p:cNvPr id="648" name="Google Shape;648;p12: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chemeClr val="dk1"/>
              </a:buClr>
              <a:buFont typeface="Calibri"/>
              <a:buNone/>
            </a:pPr>
            <a:fld id="{00000000-1234-1234-1234-123412341234}" type="slidenum">
              <a:rPr b="0" i="0" lang="en-US" sz="1200" u="none" cap="none" strike="noStrike">
                <a:solidFill>
                  <a:schemeClr val="dk1"/>
                </a:solidFill>
                <a:latin typeface="Calibri"/>
                <a:ea typeface="Calibri"/>
                <a:cs typeface="Calibri"/>
                <a:sym typeface="Calibri"/>
              </a:rPr>
              <a:t>‹#›</a:t>
            </a:fld>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57" name="Shape 657"/>
        <p:cNvGrpSpPr/>
        <p:nvPr/>
      </p:nvGrpSpPr>
      <p:grpSpPr>
        <a:xfrm>
          <a:off x="0" y="0"/>
          <a:ext cx="0" cy="0"/>
          <a:chOff x="0" y="0"/>
          <a:chExt cx="0" cy="0"/>
        </a:xfrm>
      </p:grpSpPr>
      <p:sp>
        <p:nvSpPr>
          <p:cNvPr id="658" name="Google Shape;658;p1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59" name="Google Shape;659;p18:notes"/>
          <p:cNvSpPr txBox="1"/>
          <p:nvPr>
            <p:ph idx="1" type="body"/>
          </p:nvPr>
        </p:nvSpPr>
        <p:spPr>
          <a:xfrm>
            <a:off x="685800" y="4400550"/>
            <a:ext cx="5486400" cy="36006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US">
                <a:highlight>
                  <a:srgbClr val="FFFF00"/>
                </a:highlight>
              </a:rPr>
              <a:t>Outcomes </a:t>
            </a:r>
            <a:endParaRPr b="1">
              <a:highlight>
                <a:srgbClr val="FFFF00"/>
              </a:highlight>
            </a:endParaRPr>
          </a:p>
          <a:p>
            <a:pPr indent="0" lvl="0" marL="0" rtl="0" algn="l">
              <a:spcBef>
                <a:spcPts val="0"/>
              </a:spcBef>
              <a:spcAft>
                <a:spcPts val="0"/>
              </a:spcAft>
              <a:buClr>
                <a:schemeClr val="dk1"/>
              </a:buClr>
              <a:buSzPts val="1100"/>
              <a:buFont typeface="Arial"/>
              <a:buNone/>
            </a:pPr>
            <a:r>
              <a:rPr lang="en-US">
                <a:highlight>
                  <a:srgbClr val="FFFF00"/>
                </a:highlight>
              </a:rPr>
              <a:t>Professional learning that increases educator effectiveness and results for all students aligns its outcomes with educator performance and student curriculum standards.</a:t>
            </a:r>
            <a:endParaRPr>
              <a:highlight>
                <a:srgbClr val="FFFF00"/>
              </a:highlight>
            </a:endParaRPr>
          </a:p>
          <a:p>
            <a:pPr indent="0" lvl="0" marL="0" rtl="0" algn="l">
              <a:spcBef>
                <a:spcPts val="0"/>
              </a:spcBef>
              <a:spcAft>
                <a:spcPts val="0"/>
              </a:spcAft>
              <a:buClr>
                <a:schemeClr val="dk1"/>
              </a:buClr>
              <a:buSzPts val="1100"/>
              <a:buFont typeface="Arial"/>
              <a:buNone/>
            </a:pPr>
            <a:r>
              <a:t/>
            </a:r>
            <a:endParaRPr>
              <a:highlight>
                <a:srgbClr val="FFFF00"/>
              </a:highlight>
            </a:endParaRPr>
          </a:p>
          <a:p>
            <a:pPr indent="0" lvl="0" marL="0" rtl="0" algn="l">
              <a:spcBef>
                <a:spcPts val="0"/>
              </a:spcBef>
              <a:spcAft>
                <a:spcPts val="0"/>
              </a:spcAft>
              <a:buClr>
                <a:schemeClr val="dk1"/>
              </a:buClr>
              <a:buSzPts val="1100"/>
              <a:buFont typeface="Arial"/>
              <a:buNone/>
            </a:pPr>
            <a:r>
              <a:rPr lang="en-US">
                <a:highlight>
                  <a:srgbClr val="FFFF00"/>
                </a:highlight>
              </a:rPr>
              <a:t>Remind participants that they can download the Fabindia book from the conference mobile app under session 2206</a:t>
            </a:r>
            <a:endParaRPr>
              <a:highlight>
                <a:srgbClr val="FFFF00"/>
              </a:highlight>
            </a:endParaRPr>
          </a:p>
          <a:p>
            <a:pPr indent="0" lvl="0" marL="0" rtl="0" algn="l">
              <a:spcBef>
                <a:spcPts val="0"/>
              </a:spcBef>
              <a:spcAft>
                <a:spcPts val="0"/>
              </a:spcAft>
              <a:buClr>
                <a:schemeClr val="dk1"/>
              </a:buClr>
              <a:buSzPts val="1100"/>
              <a:buFont typeface="Arial"/>
              <a:buNone/>
            </a:pPr>
            <a:r>
              <a:t/>
            </a:r>
            <a:endParaRPr>
              <a:highlight>
                <a:srgbClr val="FFFF00"/>
              </a:highlight>
            </a:endParaRPr>
          </a:p>
          <a:p>
            <a:pPr indent="0" lvl="0" marL="0" marR="0" rtl="0" algn="l">
              <a:spcBef>
                <a:spcPts val="0"/>
              </a:spcBef>
              <a:spcAft>
                <a:spcPts val="0"/>
              </a:spcAft>
              <a:buClr>
                <a:schemeClr val="dk1"/>
              </a:buClr>
              <a:buFont typeface="Calibri"/>
              <a:buNone/>
            </a:pPr>
            <a:r>
              <a:t/>
            </a:r>
            <a:endParaRPr/>
          </a:p>
        </p:txBody>
      </p:sp>
      <p:sp>
        <p:nvSpPr>
          <p:cNvPr id="660" name="Google Shape;660;p18: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marR="0" rtl="0" algn="l">
              <a:lnSpc>
                <a:spcPct val="100000"/>
              </a:lnSpc>
              <a:spcBef>
                <a:spcPts val="0"/>
              </a:spcBef>
              <a:spcAft>
                <a:spcPts val="0"/>
              </a:spcAft>
              <a:buClr>
                <a:srgbClr val="000000"/>
              </a:buClr>
              <a:buFont typeface="Arial"/>
              <a:buNone/>
            </a:pPr>
            <a:fld id="{00000000-1234-1234-1234-123412341234}" type="slidenum">
              <a:rPr b="0" i="0" lang="en-US" sz="1400" u="none" cap="none" strike="noStrike">
                <a:solidFill>
                  <a:srgbClr val="000000"/>
                </a:solidFill>
                <a:latin typeface="Arial"/>
                <a:ea typeface="Arial"/>
                <a:cs typeface="Arial"/>
                <a:sym typeface="Arial"/>
              </a:rPr>
              <a:t>‹#›</a:t>
            </a:fld>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68" name="Shape 668"/>
        <p:cNvGrpSpPr/>
        <p:nvPr/>
      </p:nvGrpSpPr>
      <p:grpSpPr>
        <a:xfrm>
          <a:off x="0" y="0"/>
          <a:ext cx="0" cy="0"/>
          <a:chOff x="0" y="0"/>
          <a:chExt cx="0" cy="0"/>
        </a:xfrm>
      </p:grpSpPr>
      <p:sp>
        <p:nvSpPr>
          <p:cNvPr id="669" name="Google Shape;669;g6a63ec1c74572e72_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
        <p:nvSpPr>
          <p:cNvPr id="670" name="Google Shape;670;g6a63ec1c74572e72_5:notes"/>
          <p:cNvSpPr txBox="1"/>
          <p:nvPr>
            <p:ph idx="1" type="body"/>
          </p:nvPr>
        </p:nvSpPr>
        <p:spPr>
          <a:xfrm>
            <a:off x="685800" y="4400550"/>
            <a:ext cx="5486400" cy="3600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US"/>
              <a:t>The students speak from their heart, and the film talks of larger numbers than we currently have, as it adds up the Feeder Schools program which was being run when the film was made, however to deliver better quality and focus on PD we have intentionally reworked our strategy to first invest in the PDP and have a better Student-Teacher ration (1:10), to deliver better learning outcomes.</a:t>
            </a:r>
            <a:endParaRPr/>
          </a:p>
        </p:txBody>
      </p:sp>
      <p:sp>
        <p:nvSpPr>
          <p:cNvPr id="671" name="Google Shape;671;g6a63ec1c74572e72_5:notes"/>
          <p:cNvSpPr txBox="1"/>
          <p:nvPr>
            <p:ph idx="12" type="sldNum"/>
          </p:nvPr>
        </p:nvSpPr>
        <p:spPr>
          <a:xfrm>
            <a:off x="3884613" y="8685213"/>
            <a:ext cx="2971800" cy="4587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Clr>
                <a:schemeClr val="dk1"/>
              </a:buClr>
              <a:buFont typeface="Calibri"/>
              <a:buNone/>
            </a:pPr>
            <a:fld id="{00000000-1234-1234-1234-123412341234}" type="slidenum">
              <a:rPr lang="en-US"/>
              <a:t>‹#›</a:t>
            </a:fld>
            <a:endParaRPr sz="1400">
              <a:solidFill>
                <a:srgbClr val="000000"/>
              </a:solidFill>
              <a:latin typeface="Arial"/>
              <a:ea typeface="Arial"/>
              <a:cs typeface="Arial"/>
              <a:sym typeface="Arial"/>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77" name="Shape 677"/>
        <p:cNvGrpSpPr/>
        <p:nvPr/>
      </p:nvGrpSpPr>
      <p:grpSpPr>
        <a:xfrm>
          <a:off x="0" y="0"/>
          <a:ext cx="0" cy="0"/>
          <a:chOff x="0" y="0"/>
          <a:chExt cx="0" cy="0"/>
        </a:xfrm>
      </p:grpSpPr>
      <p:sp>
        <p:nvSpPr>
          <p:cNvPr id="678" name="Google Shape;678;g2a9cead899_0_19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
        <p:nvSpPr>
          <p:cNvPr id="679" name="Google Shape;679;g2a9cead899_0_197:notes"/>
          <p:cNvSpPr txBox="1"/>
          <p:nvPr>
            <p:ph idx="1" type="body"/>
          </p:nvPr>
        </p:nvSpPr>
        <p:spPr>
          <a:xfrm>
            <a:off x="685800" y="4400550"/>
            <a:ext cx="5486400" cy="3600600"/>
          </a:xfrm>
          <a:prstGeom prst="rect">
            <a:avLst/>
          </a:prstGeom>
        </p:spPr>
        <p:txBody>
          <a:bodyPr anchorCtr="0" anchor="t" bIns="91425" lIns="91425" spcFirstLastPara="1" rIns="91425" wrap="square" tIns="91425">
            <a:noAutofit/>
          </a:bodyPr>
          <a:lstStyle/>
          <a:p>
            <a:pPr indent="76200" lvl="0" marL="0" rtl="0" algn="l">
              <a:spcBef>
                <a:spcPts val="0"/>
              </a:spcBef>
              <a:spcAft>
                <a:spcPts val="0"/>
              </a:spcAft>
              <a:buNone/>
            </a:pPr>
            <a:r>
              <a:t/>
            </a:r>
            <a:endParaRPr/>
          </a:p>
        </p:txBody>
      </p:sp>
      <p:sp>
        <p:nvSpPr>
          <p:cNvPr id="680" name="Google Shape;680;g2a9cead899_0_197:notes"/>
          <p:cNvSpPr txBox="1"/>
          <p:nvPr>
            <p:ph idx="12" type="sldNum"/>
          </p:nvPr>
        </p:nvSpPr>
        <p:spPr>
          <a:xfrm>
            <a:off x="3884613" y="8685213"/>
            <a:ext cx="2971800" cy="4587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Clr>
                <a:schemeClr val="dk1"/>
              </a:buClr>
              <a:buFont typeface="Calibri"/>
              <a:buNone/>
            </a:pPr>
            <a:fld id="{00000000-1234-1234-1234-123412341234}" type="slidenum">
              <a:rPr lang="en-US"/>
              <a:t>‹#›</a:t>
            </a:fld>
            <a:endParaRPr sz="1400">
              <a:solidFill>
                <a:srgbClr val="000000"/>
              </a:solidFill>
              <a:latin typeface="Arial"/>
              <a:ea typeface="Arial"/>
              <a:cs typeface="Arial"/>
              <a:sym typeface="Arial"/>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84" name="Shape 684"/>
        <p:cNvGrpSpPr/>
        <p:nvPr/>
      </p:nvGrpSpPr>
      <p:grpSpPr>
        <a:xfrm>
          <a:off x="0" y="0"/>
          <a:ext cx="0" cy="0"/>
          <a:chOff x="0" y="0"/>
          <a:chExt cx="0" cy="0"/>
        </a:xfrm>
      </p:grpSpPr>
      <p:sp>
        <p:nvSpPr>
          <p:cNvPr id="685" name="Google Shape;685;g6a63ec1c74572e72_1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
        <p:nvSpPr>
          <p:cNvPr id="686" name="Google Shape;686;g6a63ec1c74572e72_11:notes"/>
          <p:cNvSpPr txBox="1"/>
          <p:nvPr>
            <p:ph idx="1" type="body"/>
          </p:nvPr>
        </p:nvSpPr>
        <p:spPr>
          <a:xfrm>
            <a:off x="685800" y="4400550"/>
            <a:ext cx="5486400" cy="3600600"/>
          </a:xfrm>
          <a:prstGeom prst="rect">
            <a:avLst/>
          </a:prstGeom>
        </p:spPr>
        <p:txBody>
          <a:bodyPr anchorCtr="0" anchor="t" bIns="91425" lIns="91425" spcFirstLastPara="1" rIns="91425" wrap="square" tIns="91425">
            <a:noAutofit/>
          </a:bodyPr>
          <a:lstStyle/>
          <a:p>
            <a:pPr indent="76200" lvl="0" marL="0" rtl="0" algn="l">
              <a:spcBef>
                <a:spcPts val="0"/>
              </a:spcBef>
              <a:spcAft>
                <a:spcPts val="0"/>
              </a:spcAft>
              <a:buNone/>
            </a:pPr>
            <a:r>
              <a:t/>
            </a:r>
            <a:endParaRPr/>
          </a:p>
        </p:txBody>
      </p:sp>
      <p:sp>
        <p:nvSpPr>
          <p:cNvPr id="687" name="Google Shape;687;g6a63ec1c74572e72_11:notes"/>
          <p:cNvSpPr txBox="1"/>
          <p:nvPr>
            <p:ph idx="12" type="sldNum"/>
          </p:nvPr>
        </p:nvSpPr>
        <p:spPr>
          <a:xfrm>
            <a:off x="3884613" y="8685213"/>
            <a:ext cx="2971800" cy="4587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Clr>
                <a:schemeClr val="dk1"/>
              </a:buClr>
              <a:buFont typeface="Calibri"/>
              <a:buNone/>
            </a:pPr>
            <a:fld id="{00000000-1234-1234-1234-123412341234}" type="slidenum">
              <a:rPr lang="en-US"/>
              <a:t>‹#›</a:t>
            </a:fld>
            <a:endParaRPr sz="1400">
              <a:solidFill>
                <a:srgbClr val="000000"/>
              </a:solidFill>
              <a:latin typeface="Arial"/>
              <a:ea typeface="Arial"/>
              <a:cs typeface="Arial"/>
              <a:sym typeface="Arial"/>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91" name="Shape 691"/>
        <p:cNvGrpSpPr/>
        <p:nvPr/>
      </p:nvGrpSpPr>
      <p:grpSpPr>
        <a:xfrm>
          <a:off x="0" y="0"/>
          <a:ext cx="0" cy="0"/>
          <a:chOff x="0" y="0"/>
          <a:chExt cx="0" cy="0"/>
        </a:xfrm>
      </p:grpSpPr>
      <p:sp>
        <p:nvSpPr>
          <p:cNvPr id="692" name="Google Shape;692;g2a9cead899_0_140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
        <p:nvSpPr>
          <p:cNvPr id="693" name="Google Shape;693;g2a9cead899_0_1401:notes"/>
          <p:cNvSpPr txBox="1"/>
          <p:nvPr>
            <p:ph idx="1" type="body"/>
          </p:nvPr>
        </p:nvSpPr>
        <p:spPr>
          <a:xfrm>
            <a:off x="685800" y="4400550"/>
            <a:ext cx="5486400" cy="3600600"/>
          </a:xfrm>
          <a:prstGeom prst="rect">
            <a:avLst/>
          </a:prstGeom>
        </p:spPr>
        <p:txBody>
          <a:bodyPr anchorCtr="0" anchor="t" bIns="91425" lIns="91425" spcFirstLastPara="1" rIns="91425" wrap="square" tIns="91425">
            <a:noAutofit/>
          </a:bodyPr>
          <a:lstStyle/>
          <a:p>
            <a:pPr indent="76200" lvl="0" marL="0" rtl="0" algn="l">
              <a:spcBef>
                <a:spcPts val="0"/>
              </a:spcBef>
              <a:spcAft>
                <a:spcPts val="0"/>
              </a:spcAft>
              <a:buNone/>
            </a:pPr>
            <a:r>
              <a:t/>
            </a:r>
            <a:endParaRPr/>
          </a:p>
        </p:txBody>
      </p:sp>
      <p:sp>
        <p:nvSpPr>
          <p:cNvPr id="694" name="Google Shape;694;g2a9cead899_0_1401:notes"/>
          <p:cNvSpPr txBox="1"/>
          <p:nvPr>
            <p:ph idx="12" type="sldNum"/>
          </p:nvPr>
        </p:nvSpPr>
        <p:spPr>
          <a:xfrm>
            <a:off x="3884613" y="8685213"/>
            <a:ext cx="2971800" cy="4587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Clr>
                <a:schemeClr val="dk1"/>
              </a:buClr>
              <a:buFont typeface="Calibri"/>
              <a:buNone/>
            </a:pPr>
            <a:fld id="{00000000-1234-1234-1234-123412341234}" type="slidenum">
              <a:rPr lang="en-US"/>
              <a:t>‹#›</a:t>
            </a:fld>
            <a:endParaRPr sz="1400">
              <a:solidFill>
                <a:srgbClr val="000000"/>
              </a:solidFill>
              <a:latin typeface="Arial"/>
              <a:ea typeface="Arial"/>
              <a:cs typeface="Arial"/>
              <a:sym typeface="Arial"/>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98" name="Shape 698"/>
        <p:cNvGrpSpPr/>
        <p:nvPr/>
      </p:nvGrpSpPr>
      <p:grpSpPr>
        <a:xfrm>
          <a:off x="0" y="0"/>
          <a:ext cx="0" cy="0"/>
          <a:chOff x="0" y="0"/>
          <a:chExt cx="0" cy="0"/>
        </a:xfrm>
      </p:grpSpPr>
      <p:sp>
        <p:nvSpPr>
          <p:cNvPr id="699" name="Google Shape;699;g2a9cead899_0_42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
        <p:nvSpPr>
          <p:cNvPr id="700" name="Google Shape;700;g2a9cead899_0_428:notes"/>
          <p:cNvSpPr txBox="1"/>
          <p:nvPr>
            <p:ph idx="1" type="body"/>
          </p:nvPr>
        </p:nvSpPr>
        <p:spPr>
          <a:xfrm>
            <a:off x="685800" y="4400550"/>
            <a:ext cx="5486400" cy="3600600"/>
          </a:xfrm>
          <a:prstGeom prst="rect">
            <a:avLst/>
          </a:prstGeom>
        </p:spPr>
        <p:txBody>
          <a:bodyPr anchorCtr="0" anchor="t" bIns="91425" lIns="91425" spcFirstLastPara="1" rIns="91425" wrap="square" tIns="91425">
            <a:noAutofit/>
          </a:bodyPr>
          <a:lstStyle/>
          <a:p>
            <a:pPr indent="76200" lvl="0" marL="0" rtl="0" algn="l">
              <a:spcBef>
                <a:spcPts val="0"/>
              </a:spcBef>
              <a:spcAft>
                <a:spcPts val="0"/>
              </a:spcAft>
              <a:buNone/>
            </a:pPr>
            <a:r>
              <a:t/>
            </a:r>
            <a:endParaRPr/>
          </a:p>
        </p:txBody>
      </p:sp>
      <p:sp>
        <p:nvSpPr>
          <p:cNvPr id="701" name="Google Shape;701;g2a9cead899_0_428:notes"/>
          <p:cNvSpPr txBox="1"/>
          <p:nvPr>
            <p:ph idx="12" type="sldNum"/>
          </p:nvPr>
        </p:nvSpPr>
        <p:spPr>
          <a:xfrm>
            <a:off x="3884613" y="8685213"/>
            <a:ext cx="2971800" cy="4587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Clr>
                <a:schemeClr val="dk1"/>
              </a:buClr>
              <a:buFont typeface="Calibri"/>
              <a:buNone/>
            </a:pPr>
            <a:fld id="{00000000-1234-1234-1234-123412341234}" type="slidenum">
              <a:rPr lang="en-US"/>
              <a:t>‹#›</a:t>
            </a:fld>
            <a:endParaRPr sz="1400">
              <a:solidFill>
                <a:srgbClr val="000000"/>
              </a:solidFill>
              <a:latin typeface="Arial"/>
              <a:ea typeface="Arial"/>
              <a:cs typeface="Arial"/>
              <a:sym typeface="Arial"/>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05" name="Shape 705"/>
        <p:cNvGrpSpPr/>
        <p:nvPr/>
      </p:nvGrpSpPr>
      <p:grpSpPr>
        <a:xfrm>
          <a:off x="0" y="0"/>
          <a:ext cx="0" cy="0"/>
          <a:chOff x="0" y="0"/>
          <a:chExt cx="0" cy="0"/>
        </a:xfrm>
      </p:grpSpPr>
      <p:sp>
        <p:nvSpPr>
          <p:cNvPr id="706" name="Google Shape;706;g78cdadbf71cf0bac_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
        <p:nvSpPr>
          <p:cNvPr id="707" name="Google Shape;707;g78cdadbf71cf0bac_0:notes"/>
          <p:cNvSpPr txBox="1"/>
          <p:nvPr>
            <p:ph idx="1" type="body"/>
          </p:nvPr>
        </p:nvSpPr>
        <p:spPr>
          <a:xfrm>
            <a:off x="685800" y="4400550"/>
            <a:ext cx="5486400" cy="3600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US"/>
              <a:t> William Bissell and Sandeep Dutt are now working on a joint venture to help grow The Fabindia Schools Program.</a:t>
            </a:r>
            <a:endParaRPr/>
          </a:p>
          <a:p>
            <a:pPr indent="0" lvl="0" marL="0" rtl="0" algn="l">
              <a:spcBef>
                <a:spcPts val="0"/>
              </a:spcBef>
              <a:spcAft>
                <a:spcPts val="0"/>
              </a:spcAft>
              <a:buNone/>
            </a:pPr>
            <a:r>
              <a:rPr lang="en-US"/>
              <a:t>Share the slides with Karl and add a slide to explain the action plan.</a:t>
            </a:r>
            <a:endParaRPr/>
          </a:p>
        </p:txBody>
      </p:sp>
      <p:sp>
        <p:nvSpPr>
          <p:cNvPr id="708" name="Google Shape;708;g78cdadbf71cf0bac_0:notes"/>
          <p:cNvSpPr txBox="1"/>
          <p:nvPr>
            <p:ph idx="12" type="sldNum"/>
          </p:nvPr>
        </p:nvSpPr>
        <p:spPr>
          <a:xfrm>
            <a:off x="3884613" y="8685213"/>
            <a:ext cx="2971800" cy="4587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Clr>
                <a:schemeClr val="dk1"/>
              </a:buClr>
              <a:buFont typeface="Calibri"/>
              <a:buNone/>
            </a:pPr>
            <a:fld id="{00000000-1234-1234-1234-123412341234}" type="slidenum">
              <a:rPr lang="en-US"/>
              <a:t>‹#›</a:t>
            </a:fld>
            <a:endParaRPr sz="1400">
              <a:solidFill>
                <a:srgbClr val="000000"/>
              </a:solidFill>
              <a:latin typeface="Arial"/>
              <a:ea typeface="Arial"/>
              <a:cs typeface="Arial"/>
              <a:sym typeface="Arial"/>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14" name="Shape 714"/>
        <p:cNvGrpSpPr/>
        <p:nvPr/>
      </p:nvGrpSpPr>
      <p:grpSpPr>
        <a:xfrm>
          <a:off x="0" y="0"/>
          <a:ext cx="0" cy="0"/>
          <a:chOff x="0" y="0"/>
          <a:chExt cx="0" cy="0"/>
        </a:xfrm>
      </p:grpSpPr>
      <p:sp>
        <p:nvSpPr>
          <p:cNvPr id="715" name="Google Shape;715;g2a9cead899_0_43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
        <p:nvSpPr>
          <p:cNvPr id="716" name="Google Shape;716;g2a9cead899_0_437:notes"/>
          <p:cNvSpPr txBox="1"/>
          <p:nvPr>
            <p:ph idx="1" type="body"/>
          </p:nvPr>
        </p:nvSpPr>
        <p:spPr>
          <a:xfrm>
            <a:off x="685800" y="4400550"/>
            <a:ext cx="5486400" cy="3600600"/>
          </a:xfrm>
          <a:prstGeom prst="rect">
            <a:avLst/>
          </a:prstGeom>
        </p:spPr>
        <p:txBody>
          <a:bodyPr anchorCtr="0" anchor="t" bIns="91425" lIns="91425" spcFirstLastPara="1" rIns="91425" wrap="square" tIns="91425">
            <a:noAutofit/>
          </a:bodyPr>
          <a:lstStyle/>
          <a:p>
            <a:pPr indent="76200" lvl="0" marL="0" rtl="0" algn="l">
              <a:spcBef>
                <a:spcPts val="0"/>
              </a:spcBef>
              <a:spcAft>
                <a:spcPts val="0"/>
              </a:spcAft>
              <a:buNone/>
            </a:pPr>
            <a:r>
              <a:rPr lang="en-US"/>
              <a:t>Closing remarks and evaluation</a:t>
            </a:r>
            <a:endParaRPr/>
          </a:p>
        </p:txBody>
      </p:sp>
      <p:sp>
        <p:nvSpPr>
          <p:cNvPr id="717" name="Google Shape;717;g2a9cead899_0_437:notes"/>
          <p:cNvSpPr txBox="1"/>
          <p:nvPr>
            <p:ph idx="12" type="sldNum"/>
          </p:nvPr>
        </p:nvSpPr>
        <p:spPr>
          <a:xfrm>
            <a:off x="3884613" y="8685213"/>
            <a:ext cx="2971800" cy="4587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Clr>
                <a:schemeClr val="dk1"/>
              </a:buClr>
              <a:buFont typeface="Calibri"/>
              <a:buNone/>
            </a:pPr>
            <a:fld id="{00000000-1234-1234-1234-123412341234}" type="slidenum">
              <a:rPr lang="en-US"/>
              <a:t>‹#›</a:t>
            </a:fld>
            <a:endParaRPr sz="1400">
              <a:solidFill>
                <a:srgbClr val="000000"/>
              </a:solidFill>
              <a:latin typeface="Arial"/>
              <a:ea typeface="Arial"/>
              <a:cs typeface="Arial"/>
              <a:sym typeface="Arial"/>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29" name="Shape 729"/>
        <p:cNvGrpSpPr/>
        <p:nvPr/>
      </p:nvGrpSpPr>
      <p:grpSpPr>
        <a:xfrm>
          <a:off x="0" y="0"/>
          <a:ext cx="0" cy="0"/>
          <a:chOff x="0" y="0"/>
          <a:chExt cx="0" cy="0"/>
        </a:xfrm>
      </p:grpSpPr>
      <p:sp>
        <p:nvSpPr>
          <p:cNvPr id="730" name="Google Shape;730;g2a9cead899_0_157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
        <p:nvSpPr>
          <p:cNvPr id="731" name="Google Shape;731;g2a9cead899_0_1579:notes"/>
          <p:cNvSpPr txBox="1"/>
          <p:nvPr>
            <p:ph idx="1" type="body"/>
          </p:nvPr>
        </p:nvSpPr>
        <p:spPr>
          <a:xfrm>
            <a:off x="685800" y="4400550"/>
            <a:ext cx="5486400" cy="3600600"/>
          </a:xfrm>
          <a:prstGeom prst="rect">
            <a:avLst/>
          </a:prstGeom>
        </p:spPr>
        <p:txBody>
          <a:bodyPr anchorCtr="0" anchor="t" bIns="91425" lIns="91425" spcFirstLastPara="1" rIns="91425" wrap="square" tIns="91425">
            <a:noAutofit/>
          </a:bodyPr>
          <a:lstStyle/>
          <a:p>
            <a:pPr indent="76200" lvl="0" marL="0" rtl="0" algn="l">
              <a:spcBef>
                <a:spcPts val="0"/>
              </a:spcBef>
              <a:spcAft>
                <a:spcPts val="0"/>
              </a:spcAft>
              <a:buNone/>
            </a:pPr>
            <a:r>
              <a:t/>
            </a:r>
            <a:endParaRPr/>
          </a:p>
        </p:txBody>
      </p:sp>
      <p:sp>
        <p:nvSpPr>
          <p:cNvPr id="732" name="Google Shape;732;g2a9cead899_0_1579:notes"/>
          <p:cNvSpPr txBox="1"/>
          <p:nvPr>
            <p:ph idx="12" type="sldNum"/>
          </p:nvPr>
        </p:nvSpPr>
        <p:spPr>
          <a:xfrm>
            <a:off x="3884613" y="8685213"/>
            <a:ext cx="2971800" cy="4587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sz="1400">
              <a:solidFill>
                <a:srgbClr val="000000"/>
              </a:solidFill>
              <a:latin typeface="Arial"/>
              <a:ea typeface="Arial"/>
              <a:cs typeface="Arial"/>
              <a:sym typeface="Arial"/>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36" name="Shape 736"/>
        <p:cNvGrpSpPr/>
        <p:nvPr/>
      </p:nvGrpSpPr>
      <p:grpSpPr>
        <a:xfrm>
          <a:off x="0" y="0"/>
          <a:ext cx="0" cy="0"/>
          <a:chOff x="0" y="0"/>
          <a:chExt cx="0" cy="0"/>
        </a:xfrm>
      </p:grpSpPr>
      <p:sp>
        <p:nvSpPr>
          <p:cNvPr id="737" name="Google Shape;737;g2a9cead899_0_145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
        <p:nvSpPr>
          <p:cNvPr id="738" name="Google Shape;738;g2a9cead899_0_1454:notes"/>
          <p:cNvSpPr txBox="1"/>
          <p:nvPr>
            <p:ph idx="1" type="body"/>
          </p:nvPr>
        </p:nvSpPr>
        <p:spPr>
          <a:xfrm>
            <a:off x="685800" y="4400550"/>
            <a:ext cx="5486400" cy="3600600"/>
          </a:xfrm>
          <a:prstGeom prst="rect">
            <a:avLst/>
          </a:prstGeom>
        </p:spPr>
        <p:txBody>
          <a:bodyPr anchorCtr="0" anchor="t" bIns="91425" lIns="91425" spcFirstLastPara="1" rIns="91425" wrap="square" tIns="91425">
            <a:noAutofit/>
          </a:bodyPr>
          <a:lstStyle/>
          <a:p>
            <a:pPr indent="76200" lvl="0" marL="0" rtl="0" algn="l">
              <a:spcBef>
                <a:spcPts val="0"/>
              </a:spcBef>
              <a:spcAft>
                <a:spcPts val="0"/>
              </a:spcAft>
              <a:buNone/>
            </a:pPr>
            <a:r>
              <a:rPr lang="en-US"/>
              <a:t>Closing and Feedback</a:t>
            </a:r>
            <a:endParaRPr/>
          </a:p>
          <a:p>
            <a:pPr indent="76200" lvl="0" marL="0" rtl="0" algn="l">
              <a:spcBef>
                <a:spcPts val="0"/>
              </a:spcBef>
              <a:spcAft>
                <a:spcPts val="0"/>
              </a:spcAft>
              <a:buNone/>
            </a:pPr>
            <a:r>
              <a:t/>
            </a:r>
            <a:endParaRPr/>
          </a:p>
        </p:txBody>
      </p:sp>
      <p:sp>
        <p:nvSpPr>
          <p:cNvPr id="739" name="Google Shape;739;g2a9cead899_0_1454:notes"/>
          <p:cNvSpPr txBox="1"/>
          <p:nvPr>
            <p:ph idx="12" type="sldNum"/>
          </p:nvPr>
        </p:nvSpPr>
        <p:spPr>
          <a:xfrm>
            <a:off x="3884613" y="8685213"/>
            <a:ext cx="2971800" cy="4587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Clr>
                <a:schemeClr val="dk1"/>
              </a:buClr>
              <a:buFont typeface="Calibri"/>
              <a:buNone/>
            </a:pPr>
            <a:fld id="{00000000-1234-1234-1234-123412341234}" type="slidenum">
              <a:rPr lang="en-US"/>
              <a:t>‹#›</a:t>
            </a:fld>
            <a:endParaRPr sz="1400">
              <a:solidFill>
                <a:srgbClr val="000000"/>
              </a:solidFill>
              <a:latin typeface="Arial"/>
              <a:ea typeface="Arial"/>
              <a:cs typeface="Arial"/>
              <a:sym typeface="Arial"/>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15" name="Shape 15"/>
        <p:cNvGrpSpPr/>
        <p:nvPr/>
      </p:nvGrpSpPr>
      <p:grpSpPr>
        <a:xfrm>
          <a:off x="0" y="0"/>
          <a:ext cx="0" cy="0"/>
          <a:chOff x="0" y="0"/>
          <a:chExt cx="0" cy="0"/>
        </a:xfrm>
      </p:grpSpPr>
      <p:sp>
        <p:nvSpPr>
          <p:cNvPr id="16" name="Google Shape;16;p2"/>
          <p:cNvSpPr txBox="1"/>
          <p:nvPr>
            <p:ph type="ctrTitle"/>
          </p:nvPr>
        </p:nvSpPr>
        <p:spPr>
          <a:xfrm>
            <a:off x="1524000" y="1122363"/>
            <a:ext cx="9144000" cy="2387600"/>
          </a:xfrm>
          <a:prstGeom prst="rect">
            <a:avLst/>
          </a:prstGeom>
          <a:noFill/>
          <a:ln>
            <a:noFill/>
          </a:ln>
        </p:spPr>
        <p:txBody>
          <a:bodyPr anchorCtr="0" anchor="b" bIns="91425" lIns="91425" spcFirstLastPara="1" rIns="91425" wrap="square" tIns="91425">
            <a:noAutofit/>
          </a:bodyPr>
          <a:lstStyle>
            <a:lvl1pPr indent="0" lvl="0" marL="0" marR="0" rtl="0" algn="ctr">
              <a:lnSpc>
                <a:spcPct val="90000"/>
              </a:lnSpc>
              <a:spcBef>
                <a:spcPts val="0"/>
              </a:spcBef>
              <a:spcAft>
                <a:spcPts val="0"/>
              </a:spcAft>
              <a:buClr>
                <a:schemeClr val="dk1"/>
              </a:buClr>
              <a:buSzPts val="1400"/>
              <a:buFont typeface="Calibri"/>
              <a:buNone/>
              <a:defRPr b="0" i="0" sz="6000" u="none" cap="none" strike="noStrike">
                <a:solidFill>
                  <a:schemeClr val="dk1"/>
                </a:solidFill>
                <a:latin typeface="Calibri"/>
                <a:ea typeface="Calibri"/>
                <a:cs typeface="Calibri"/>
                <a:sym typeface="Calibri"/>
              </a:defRPr>
            </a:lvl1pPr>
            <a:lvl2pPr indent="0" lvl="1">
              <a:spcBef>
                <a:spcPts val="0"/>
              </a:spcBef>
              <a:spcAft>
                <a:spcPts val="0"/>
              </a:spcAft>
              <a:buSzPts val="1400"/>
              <a:buFont typeface="Arial"/>
              <a:buNone/>
              <a:defRPr sz="1800"/>
            </a:lvl2pPr>
            <a:lvl3pPr indent="0" lvl="2">
              <a:spcBef>
                <a:spcPts val="0"/>
              </a:spcBef>
              <a:spcAft>
                <a:spcPts val="0"/>
              </a:spcAft>
              <a:buSzPts val="1400"/>
              <a:buFont typeface="Arial"/>
              <a:buNone/>
              <a:defRPr sz="1800"/>
            </a:lvl3pPr>
            <a:lvl4pPr indent="0" lvl="3">
              <a:spcBef>
                <a:spcPts val="0"/>
              </a:spcBef>
              <a:spcAft>
                <a:spcPts val="0"/>
              </a:spcAft>
              <a:buSzPts val="1400"/>
              <a:buFont typeface="Arial"/>
              <a:buNone/>
              <a:defRPr sz="1800"/>
            </a:lvl4pPr>
            <a:lvl5pPr indent="0" lvl="4">
              <a:spcBef>
                <a:spcPts val="0"/>
              </a:spcBef>
              <a:spcAft>
                <a:spcPts val="0"/>
              </a:spcAft>
              <a:buSzPts val="1400"/>
              <a:buFont typeface="Arial"/>
              <a:buNone/>
              <a:defRPr sz="1800"/>
            </a:lvl5pPr>
            <a:lvl6pPr indent="0" lvl="5">
              <a:spcBef>
                <a:spcPts val="0"/>
              </a:spcBef>
              <a:spcAft>
                <a:spcPts val="0"/>
              </a:spcAft>
              <a:buSzPts val="1400"/>
              <a:buFont typeface="Arial"/>
              <a:buNone/>
              <a:defRPr sz="1800"/>
            </a:lvl6pPr>
            <a:lvl7pPr indent="0" lvl="6">
              <a:spcBef>
                <a:spcPts val="0"/>
              </a:spcBef>
              <a:spcAft>
                <a:spcPts val="0"/>
              </a:spcAft>
              <a:buSzPts val="1400"/>
              <a:buFont typeface="Arial"/>
              <a:buNone/>
              <a:defRPr sz="1800"/>
            </a:lvl7pPr>
            <a:lvl8pPr indent="0" lvl="7">
              <a:spcBef>
                <a:spcPts val="0"/>
              </a:spcBef>
              <a:spcAft>
                <a:spcPts val="0"/>
              </a:spcAft>
              <a:buSzPts val="1400"/>
              <a:buFont typeface="Arial"/>
              <a:buNone/>
              <a:defRPr sz="1800"/>
            </a:lvl8pPr>
            <a:lvl9pPr indent="0" lvl="8">
              <a:spcBef>
                <a:spcPts val="0"/>
              </a:spcBef>
              <a:spcAft>
                <a:spcPts val="0"/>
              </a:spcAft>
              <a:buSzPts val="1400"/>
              <a:buFont typeface="Arial"/>
              <a:buNone/>
              <a:defRPr sz="1800"/>
            </a:lvl9pPr>
          </a:lstStyle>
          <a:p/>
        </p:txBody>
      </p:sp>
      <p:sp>
        <p:nvSpPr>
          <p:cNvPr id="17" name="Google Shape;17;p2"/>
          <p:cNvSpPr txBox="1"/>
          <p:nvPr>
            <p:ph idx="1" type="subTitle"/>
          </p:nvPr>
        </p:nvSpPr>
        <p:spPr>
          <a:xfrm>
            <a:off x="1524000" y="3602038"/>
            <a:ext cx="9144000" cy="1655762"/>
          </a:xfrm>
          <a:prstGeom prst="rect">
            <a:avLst/>
          </a:prstGeom>
          <a:noFill/>
          <a:ln>
            <a:noFill/>
          </a:ln>
        </p:spPr>
        <p:txBody>
          <a:bodyPr anchorCtr="0" anchor="t" bIns="91425" lIns="91425" spcFirstLastPara="1" rIns="91425" wrap="square" tIns="91425">
            <a:noAutofit/>
          </a:bodyPr>
          <a:lstStyle>
            <a:lvl1pPr indent="0" lvl="0" marL="0" marR="0" rtl="0" algn="ctr">
              <a:lnSpc>
                <a:spcPct val="90000"/>
              </a:lnSpc>
              <a:spcBef>
                <a:spcPts val="1000"/>
              </a:spcBef>
              <a:spcAft>
                <a:spcPts val="0"/>
              </a:spcAft>
              <a:buClr>
                <a:schemeClr val="dk1"/>
              </a:buClr>
              <a:buSzPts val="2800"/>
              <a:buFont typeface="Arial"/>
              <a:buNone/>
              <a:defRPr b="0" i="0" sz="2400" u="none" cap="none" strike="noStrike">
                <a:solidFill>
                  <a:schemeClr val="dk1"/>
                </a:solidFill>
                <a:latin typeface="Calibri"/>
                <a:ea typeface="Calibri"/>
                <a:cs typeface="Calibri"/>
                <a:sym typeface="Calibri"/>
              </a:defRPr>
            </a:lvl1pPr>
            <a:lvl2pPr indent="0" lvl="1" marL="457200" marR="0" rtl="0" algn="ctr">
              <a:lnSpc>
                <a:spcPct val="90000"/>
              </a:lnSpc>
              <a:spcBef>
                <a:spcPts val="500"/>
              </a:spcBef>
              <a:spcAft>
                <a:spcPts val="0"/>
              </a:spcAft>
              <a:buClr>
                <a:schemeClr val="dk1"/>
              </a:buClr>
              <a:buSzPts val="2400"/>
              <a:buFont typeface="Arial"/>
              <a:buNone/>
              <a:defRPr b="0" i="0" sz="2000" u="none" cap="none" strike="noStrike">
                <a:solidFill>
                  <a:schemeClr val="dk1"/>
                </a:solidFill>
                <a:latin typeface="Calibri"/>
                <a:ea typeface="Calibri"/>
                <a:cs typeface="Calibri"/>
                <a:sym typeface="Calibri"/>
              </a:defRPr>
            </a:lvl2pPr>
            <a:lvl3pPr indent="0" lvl="2" marL="914400" marR="0" rtl="0" algn="ctr">
              <a:lnSpc>
                <a:spcPct val="90000"/>
              </a:lnSpc>
              <a:spcBef>
                <a:spcPts val="500"/>
              </a:spcBef>
              <a:spcAft>
                <a:spcPts val="0"/>
              </a:spcAft>
              <a:buClr>
                <a:schemeClr val="dk1"/>
              </a:buClr>
              <a:buSzPts val="2000"/>
              <a:buFont typeface="Arial"/>
              <a:buNone/>
              <a:defRPr b="0" i="0" sz="1800" u="none" cap="none" strike="noStrike">
                <a:solidFill>
                  <a:schemeClr val="dk1"/>
                </a:solidFill>
                <a:latin typeface="Calibri"/>
                <a:ea typeface="Calibri"/>
                <a:cs typeface="Calibri"/>
                <a:sym typeface="Calibri"/>
              </a:defRPr>
            </a:lvl3pPr>
            <a:lvl4pPr indent="0" lvl="3" marL="1371600" marR="0" rtl="0" algn="ctr">
              <a:lnSpc>
                <a:spcPct val="90000"/>
              </a:lnSpc>
              <a:spcBef>
                <a:spcPts val="500"/>
              </a:spcBef>
              <a:spcAft>
                <a:spcPts val="0"/>
              </a:spcAft>
              <a:buClr>
                <a:schemeClr val="dk1"/>
              </a:buClr>
              <a:buSzPts val="1800"/>
              <a:buFont typeface="Arial"/>
              <a:buNone/>
              <a:defRPr b="0" i="0" sz="1600" u="none" cap="none" strike="noStrike">
                <a:solidFill>
                  <a:schemeClr val="dk1"/>
                </a:solidFill>
                <a:latin typeface="Calibri"/>
                <a:ea typeface="Calibri"/>
                <a:cs typeface="Calibri"/>
                <a:sym typeface="Calibri"/>
              </a:defRPr>
            </a:lvl4pPr>
            <a:lvl5pPr indent="0" lvl="4" marL="1828800" marR="0" rtl="0" algn="ctr">
              <a:lnSpc>
                <a:spcPct val="90000"/>
              </a:lnSpc>
              <a:spcBef>
                <a:spcPts val="500"/>
              </a:spcBef>
              <a:spcAft>
                <a:spcPts val="0"/>
              </a:spcAft>
              <a:buClr>
                <a:schemeClr val="dk1"/>
              </a:buClr>
              <a:buSzPts val="1800"/>
              <a:buFont typeface="Arial"/>
              <a:buNone/>
              <a:defRPr b="0" i="0" sz="1600" u="none" cap="none" strike="noStrike">
                <a:solidFill>
                  <a:schemeClr val="dk1"/>
                </a:solidFill>
                <a:latin typeface="Calibri"/>
                <a:ea typeface="Calibri"/>
                <a:cs typeface="Calibri"/>
                <a:sym typeface="Calibri"/>
              </a:defRPr>
            </a:lvl5pPr>
            <a:lvl6pPr indent="0" lvl="5" marL="2286000" marR="0" rtl="0" algn="ctr">
              <a:lnSpc>
                <a:spcPct val="90000"/>
              </a:lnSpc>
              <a:spcBef>
                <a:spcPts val="500"/>
              </a:spcBef>
              <a:spcAft>
                <a:spcPts val="0"/>
              </a:spcAft>
              <a:buClr>
                <a:schemeClr val="dk1"/>
              </a:buClr>
              <a:buSzPts val="1800"/>
              <a:buFont typeface="Arial"/>
              <a:buNone/>
              <a:defRPr b="0" i="0" sz="1600" u="none" cap="none" strike="noStrike">
                <a:solidFill>
                  <a:schemeClr val="dk1"/>
                </a:solidFill>
                <a:latin typeface="Calibri"/>
                <a:ea typeface="Calibri"/>
                <a:cs typeface="Calibri"/>
                <a:sym typeface="Calibri"/>
              </a:defRPr>
            </a:lvl6pPr>
            <a:lvl7pPr indent="0" lvl="6" marL="2743200" marR="0" rtl="0" algn="ctr">
              <a:lnSpc>
                <a:spcPct val="90000"/>
              </a:lnSpc>
              <a:spcBef>
                <a:spcPts val="500"/>
              </a:spcBef>
              <a:spcAft>
                <a:spcPts val="0"/>
              </a:spcAft>
              <a:buClr>
                <a:schemeClr val="dk1"/>
              </a:buClr>
              <a:buSzPts val="1800"/>
              <a:buFont typeface="Arial"/>
              <a:buNone/>
              <a:defRPr b="0" i="0" sz="1600" u="none" cap="none" strike="noStrike">
                <a:solidFill>
                  <a:schemeClr val="dk1"/>
                </a:solidFill>
                <a:latin typeface="Calibri"/>
                <a:ea typeface="Calibri"/>
                <a:cs typeface="Calibri"/>
                <a:sym typeface="Calibri"/>
              </a:defRPr>
            </a:lvl7pPr>
            <a:lvl8pPr indent="0" lvl="7" marL="3200400" marR="0" rtl="0" algn="ctr">
              <a:lnSpc>
                <a:spcPct val="90000"/>
              </a:lnSpc>
              <a:spcBef>
                <a:spcPts val="500"/>
              </a:spcBef>
              <a:spcAft>
                <a:spcPts val="0"/>
              </a:spcAft>
              <a:buClr>
                <a:schemeClr val="dk1"/>
              </a:buClr>
              <a:buSzPts val="1800"/>
              <a:buFont typeface="Arial"/>
              <a:buNone/>
              <a:defRPr b="0" i="0" sz="1600" u="none" cap="none" strike="noStrike">
                <a:solidFill>
                  <a:schemeClr val="dk1"/>
                </a:solidFill>
                <a:latin typeface="Calibri"/>
                <a:ea typeface="Calibri"/>
                <a:cs typeface="Calibri"/>
                <a:sym typeface="Calibri"/>
              </a:defRPr>
            </a:lvl8pPr>
            <a:lvl9pPr indent="0" lvl="8" marL="3657600" marR="0" rtl="0" algn="ctr">
              <a:lnSpc>
                <a:spcPct val="90000"/>
              </a:lnSpc>
              <a:spcBef>
                <a:spcPts val="500"/>
              </a:spcBef>
              <a:spcAft>
                <a:spcPts val="0"/>
              </a:spcAft>
              <a:buClr>
                <a:schemeClr val="dk1"/>
              </a:buClr>
              <a:buSzPts val="1800"/>
              <a:buFont typeface="Arial"/>
              <a:buNone/>
              <a:defRPr b="0" i="0" sz="1600" u="none" cap="none" strike="noStrike">
                <a:solidFill>
                  <a:schemeClr val="dk1"/>
                </a:solidFill>
                <a:latin typeface="Calibri"/>
                <a:ea typeface="Calibri"/>
                <a:cs typeface="Calibri"/>
                <a:sym typeface="Calibri"/>
              </a:defRPr>
            </a:lvl9pPr>
          </a:lstStyle>
          <a:p/>
        </p:txBody>
      </p:sp>
      <p:sp>
        <p:nvSpPr>
          <p:cNvPr id="18" name="Google Shape;18;p2"/>
          <p:cNvSpPr txBox="1"/>
          <p:nvPr>
            <p:ph idx="10" type="dt"/>
          </p:nvPr>
        </p:nvSpPr>
        <p:spPr>
          <a:xfrm>
            <a:off x="838200" y="6356350"/>
            <a:ext cx="2743200" cy="365125"/>
          </a:xfrm>
          <a:prstGeom prst="rect">
            <a:avLst/>
          </a:prstGeom>
          <a:noFill/>
          <a:ln>
            <a:noFill/>
          </a:ln>
        </p:spPr>
        <p:txBody>
          <a:bodyPr anchorCtr="0" anchor="ctr" bIns="91425" lIns="91425" spcFirstLastPara="1" rIns="91425" wrap="square" tIns="91425">
            <a:noAutofit/>
          </a:bodyPr>
          <a:lstStyle>
            <a:lvl1pPr indent="0" lvl="0" marL="0" marR="0" rtl="0" algn="l">
              <a:lnSpc>
                <a:spcPct val="100000"/>
              </a:lnSpc>
              <a:spcBef>
                <a:spcPts val="0"/>
              </a:spcBef>
              <a:spcAft>
                <a:spcPts val="0"/>
              </a:spcAft>
              <a:buClr>
                <a:srgbClr val="888888"/>
              </a:buClr>
              <a:buSzPts val="1400"/>
              <a:buFont typeface="Calibri"/>
              <a:buNone/>
              <a:defRPr b="0" i="0" sz="1200" u="none" cap="none" strike="noStrike">
                <a:solidFill>
                  <a:srgbClr val="888888"/>
                </a:solidFill>
                <a:latin typeface="Calibri"/>
                <a:ea typeface="Calibri"/>
                <a:cs typeface="Calibri"/>
                <a:sym typeface="Calibri"/>
              </a:defRPr>
            </a:lvl1pPr>
            <a:lvl2pPr indent="0" lvl="1" marL="457200" marR="0" rtl="0" algn="l">
              <a:lnSpc>
                <a:spcPct val="100000"/>
              </a:lnSpc>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2pPr>
            <a:lvl3pPr indent="0" lvl="2" marL="914400" marR="0" rtl="0" algn="l">
              <a:lnSpc>
                <a:spcPct val="100000"/>
              </a:lnSpc>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3pPr>
            <a:lvl4pPr indent="0" lvl="3" marL="1371600" marR="0" rtl="0" algn="l">
              <a:lnSpc>
                <a:spcPct val="100000"/>
              </a:lnSpc>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4pPr>
            <a:lvl5pPr indent="0" lvl="4" marL="1828800" marR="0" rtl="0" algn="l">
              <a:lnSpc>
                <a:spcPct val="100000"/>
              </a:lnSpc>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5pPr>
            <a:lvl6pPr indent="0" lvl="5" marL="2286000" marR="0" rtl="0" algn="l">
              <a:lnSpc>
                <a:spcPct val="100000"/>
              </a:lnSpc>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6pPr>
            <a:lvl7pPr indent="0" lvl="6" marL="2743200" marR="0" rtl="0" algn="l">
              <a:lnSpc>
                <a:spcPct val="100000"/>
              </a:lnSpc>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7pPr>
            <a:lvl8pPr indent="0" lvl="7" marL="3200400" marR="0" rtl="0" algn="l">
              <a:lnSpc>
                <a:spcPct val="100000"/>
              </a:lnSpc>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8pPr>
            <a:lvl9pPr indent="0" lvl="8" marL="3657600" marR="0" rtl="0" algn="l">
              <a:lnSpc>
                <a:spcPct val="100000"/>
              </a:lnSpc>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9pPr>
          </a:lstStyle>
          <a:p/>
        </p:txBody>
      </p:sp>
      <p:sp>
        <p:nvSpPr>
          <p:cNvPr id="19" name="Google Shape;19;p2"/>
          <p:cNvSpPr txBox="1"/>
          <p:nvPr>
            <p:ph idx="11" type="ftr"/>
          </p:nvPr>
        </p:nvSpPr>
        <p:spPr>
          <a:xfrm>
            <a:off x="4038600" y="6356350"/>
            <a:ext cx="4114800" cy="365125"/>
          </a:xfrm>
          <a:prstGeom prst="rect">
            <a:avLst/>
          </a:prstGeom>
          <a:noFill/>
          <a:ln>
            <a:noFill/>
          </a:ln>
        </p:spPr>
        <p:txBody>
          <a:bodyPr anchorCtr="0" anchor="ctr" bIns="91425" lIns="91425" spcFirstLastPara="1" rIns="91425" wrap="square" tIns="91425">
            <a:noAutofit/>
          </a:bodyPr>
          <a:lstStyle>
            <a:lvl1pPr indent="0" lvl="0" marL="0" marR="0" rtl="0" algn="ctr">
              <a:lnSpc>
                <a:spcPct val="100000"/>
              </a:lnSpc>
              <a:spcBef>
                <a:spcPts val="0"/>
              </a:spcBef>
              <a:spcAft>
                <a:spcPts val="0"/>
              </a:spcAft>
              <a:buClr>
                <a:srgbClr val="888888"/>
              </a:buClr>
              <a:buSzPts val="1400"/>
              <a:buFont typeface="Calibri"/>
              <a:buNone/>
              <a:defRPr b="0" i="0" sz="1200" u="none" cap="none" strike="noStrike">
                <a:solidFill>
                  <a:srgbClr val="888888"/>
                </a:solidFill>
                <a:latin typeface="Calibri"/>
                <a:ea typeface="Calibri"/>
                <a:cs typeface="Calibri"/>
                <a:sym typeface="Calibri"/>
              </a:defRPr>
            </a:lvl1pPr>
            <a:lvl2pPr indent="0" lvl="1" marL="457200" marR="0" rtl="0" algn="l">
              <a:lnSpc>
                <a:spcPct val="100000"/>
              </a:lnSpc>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2pPr>
            <a:lvl3pPr indent="0" lvl="2" marL="914400" marR="0" rtl="0" algn="l">
              <a:lnSpc>
                <a:spcPct val="100000"/>
              </a:lnSpc>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3pPr>
            <a:lvl4pPr indent="0" lvl="3" marL="1371600" marR="0" rtl="0" algn="l">
              <a:lnSpc>
                <a:spcPct val="100000"/>
              </a:lnSpc>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4pPr>
            <a:lvl5pPr indent="0" lvl="4" marL="1828800" marR="0" rtl="0" algn="l">
              <a:lnSpc>
                <a:spcPct val="100000"/>
              </a:lnSpc>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5pPr>
            <a:lvl6pPr indent="0" lvl="5" marL="2286000" marR="0" rtl="0" algn="l">
              <a:lnSpc>
                <a:spcPct val="100000"/>
              </a:lnSpc>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6pPr>
            <a:lvl7pPr indent="0" lvl="6" marL="2743200" marR="0" rtl="0" algn="l">
              <a:lnSpc>
                <a:spcPct val="100000"/>
              </a:lnSpc>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7pPr>
            <a:lvl8pPr indent="0" lvl="7" marL="3200400" marR="0" rtl="0" algn="l">
              <a:lnSpc>
                <a:spcPct val="100000"/>
              </a:lnSpc>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8pPr>
            <a:lvl9pPr indent="0" lvl="8" marL="3657600" marR="0" rtl="0" algn="l">
              <a:lnSpc>
                <a:spcPct val="100000"/>
              </a:lnSpc>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9pPr>
          </a:lstStyle>
          <a:p/>
        </p:txBody>
      </p:sp>
      <p:sp>
        <p:nvSpPr>
          <p:cNvPr id="20" name="Google Shape;20;p2"/>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rtl="0" algn="r">
              <a:lnSpc>
                <a:spcPct val="100000"/>
              </a:lnSpc>
              <a:spcBef>
                <a:spcPts val="0"/>
              </a:spcBef>
              <a:spcAft>
                <a:spcPts val="0"/>
              </a:spcAft>
              <a:buClr>
                <a:srgbClr val="888888"/>
              </a:buClr>
              <a:buFont typeface="Calibri"/>
              <a:buNone/>
              <a:defRPr b="0" i="0" sz="1200" u="none" cap="none" strike="noStrike">
                <a:solidFill>
                  <a:srgbClr val="888888"/>
                </a:solidFill>
                <a:latin typeface="Calibri"/>
                <a:ea typeface="Calibri"/>
                <a:cs typeface="Calibri"/>
                <a:sym typeface="Calibri"/>
              </a:defRPr>
            </a:lvl1pPr>
            <a:lvl2pPr indent="0" lvl="1" marL="0" marR="0" rtl="0" algn="r">
              <a:lnSpc>
                <a:spcPct val="100000"/>
              </a:lnSpc>
              <a:spcBef>
                <a:spcPts val="0"/>
              </a:spcBef>
              <a:spcAft>
                <a:spcPts val="0"/>
              </a:spcAft>
              <a:buClr>
                <a:srgbClr val="888888"/>
              </a:buClr>
              <a:buFont typeface="Calibri"/>
              <a:buNone/>
              <a:defRPr b="0" i="0" sz="1200" u="none" cap="none" strike="noStrike">
                <a:solidFill>
                  <a:srgbClr val="888888"/>
                </a:solidFill>
                <a:latin typeface="Calibri"/>
                <a:ea typeface="Calibri"/>
                <a:cs typeface="Calibri"/>
                <a:sym typeface="Calibri"/>
              </a:defRPr>
            </a:lvl2pPr>
            <a:lvl3pPr indent="0" lvl="2" marL="0" marR="0" rtl="0" algn="r">
              <a:lnSpc>
                <a:spcPct val="100000"/>
              </a:lnSpc>
              <a:spcBef>
                <a:spcPts val="0"/>
              </a:spcBef>
              <a:spcAft>
                <a:spcPts val="0"/>
              </a:spcAft>
              <a:buClr>
                <a:srgbClr val="888888"/>
              </a:buClr>
              <a:buFont typeface="Calibri"/>
              <a:buNone/>
              <a:defRPr b="0" i="0" sz="1200" u="none" cap="none" strike="noStrike">
                <a:solidFill>
                  <a:srgbClr val="888888"/>
                </a:solidFill>
                <a:latin typeface="Calibri"/>
                <a:ea typeface="Calibri"/>
                <a:cs typeface="Calibri"/>
                <a:sym typeface="Calibri"/>
              </a:defRPr>
            </a:lvl3pPr>
            <a:lvl4pPr indent="0" lvl="3" marL="0" marR="0" rtl="0" algn="r">
              <a:lnSpc>
                <a:spcPct val="100000"/>
              </a:lnSpc>
              <a:spcBef>
                <a:spcPts val="0"/>
              </a:spcBef>
              <a:spcAft>
                <a:spcPts val="0"/>
              </a:spcAft>
              <a:buClr>
                <a:srgbClr val="888888"/>
              </a:buClr>
              <a:buFont typeface="Calibri"/>
              <a:buNone/>
              <a:defRPr b="0" i="0" sz="1200" u="none" cap="none" strike="noStrike">
                <a:solidFill>
                  <a:srgbClr val="888888"/>
                </a:solidFill>
                <a:latin typeface="Calibri"/>
                <a:ea typeface="Calibri"/>
                <a:cs typeface="Calibri"/>
                <a:sym typeface="Calibri"/>
              </a:defRPr>
            </a:lvl4pPr>
            <a:lvl5pPr indent="0" lvl="4" marL="0" marR="0" rtl="0" algn="r">
              <a:lnSpc>
                <a:spcPct val="100000"/>
              </a:lnSpc>
              <a:spcBef>
                <a:spcPts val="0"/>
              </a:spcBef>
              <a:spcAft>
                <a:spcPts val="0"/>
              </a:spcAft>
              <a:buClr>
                <a:srgbClr val="888888"/>
              </a:buClr>
              <a:buFont typeface="Calibri"/>
              <a:buNone/>
              <a:defRPr b="0" i="0" sz="1200" u="none" cap="none" strike="noStrike">
                <a:solidFill>
                  <a:srgbClr val="888888"/>
                </a:solidFill>
                <a:latin typeface="Calibri"/>
                <a:ea typeface="Calibri"/>
                <a:cs typeface="Calibri"/>
                <a:sym typeface="Calibri"/>
              </a:defRPr>
            </a:lvl5pPr>
            <a:lvl6pPr indent="0" lvl="5" marL="0" marR="0" rtl="0" algn="r">
              <a:lnSpc>
                <a:spcPct val="100000"/>
              </a:lnSpc>
              <a:spcBef>
                <a:spcPts val="0"/>
              </a:spcBef>
              <a:spcAft>
                <a:spcPts val="0"/>
              </a:spcAft>
              <a:buClr>
                <a:srgbClr val="888888"/>
              </a:buClr>
              <a:buFont typeface="Calibri"/>
              <a:buNone/>
              <a:defRPr b="0" i="0" sz="1200" u="none" cap="none" strike="noStrike">
                <a:solidFill>
                  <a:srgbClr val="888888"/>
                </a:solidFill>
                <a:latin typeface="Calibri"/>
                <a:ea typeface="Calibri"/>
                <a:cs typeface="Calibri"/>
                <a:sym typeface="Calibri"/>
              </a:defRPr>
            </a:lvl6pPr>
            <a:lvl7pPr indent="0" lvl="6" marL="0" marR="0" rtl="0" algn="r">
              <a:lnSpc>
                <a:spcPct val="100000"/>
              </a:lnSpc>
              <a:spcBef>
                <a:spcPts val="0"/>
              </a:spcBef>
              <a:spcAft>
                <a:spcPts val="0"/>
              </a:spcAft>
              <a:buClr>
                <a:srgbClr val="888888"/>
              </a:buClr>
              <a:buFont typeface="Calibri"/>
              <a:buNone/>
              <a:defRPr b="0" i="0" sz="1200" u="none" cap="none" strike="noStrike">
                <a:solidFill>
                  <a:srgbClr val="888888"/>
                </a:solidFill>
                <a:latin typeface="Calibri"/>
                <a:ea typeface="Calibri"/>
                <a:cs typeface="Calibri"/>
                <a:sym typeface="Calibri"/>
              </a:defRPr>
            </a:lvl7pPr>
            <a:lvl8pPr indent="0" lvl="7" marL="0" marR="0" rtl="0" algn="r">
              <a:lnSpc>
                <a:spcPct val="100000"/>
              </a:lnSpc>
              <a:spcBef>
                <a:spcPts val="0"/>
              </a:spcBef>
              <a:spcAft>
                <a:spcPts val="0"/>
              </a:spcAft>
              <a:buClr>
                <a:srgbClr val="888888"/>
              </a:buClr>
              <a:buFont typeface="Calibri"/>
              <a:buNone/>
              <a:defRPr b="0" i="0" sz="1200" u="none" cap="none" strike="noStrike">
                <a:solidFill>
                  <a:srgbClr val="888888"/>
                </a:solidFill>
                <a:latin typeface="Calibri"/>
                <a:ea typeface="Calibri"/>
                <a:cs typeface="Calibri"/>
                <a:sym typeface="Calibri"/>
              </a:defRPr>
            </a:lvl8pPr>
            <a:lvl9pPr indent="0" lvl="8" marL="0" marR="0" rtl="0" algn="r">
              <a:lnSpc>
                <a:spcPct val="100000"/>
              </a:lnSpc>
              <a:spcBef>
                <a:spcPts val="0"/>
              </a:spcBef>
              <a:spcAft>
                <a:spcPts val="0"/>
              </a:spcAft>
              <a:buClr>
                <a:srgbClr val="888888"/>
              </a:buClr>
              <a:buFont typeface="Calibri"/>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21" name="Shape 21"/>
        <p:cNvGrpSpPr/>
        <p:nvPr/>
      </p:nvGrpSpPr>
      <p:grpSpPr>
        <a:xfrm>
          <a:off x="0" y="0"/>
          <a:ext cx="0" cy="0"/>
          <a:chOff x="0" y="0"/>
          <a:chExt cx="0" cy="0"/>
        </a:xfrm>
      </p:grpSpPr>
      <p:sp>
        <p:nvSpPr>
          <p:cNvPr id="22" name="Google Shape;22;p3"/>
          <p:cNvSpPr txBox="1"/>
          <p:nvPr>
            <p:ph type="title"/>
          </p:nvPr>
        </p:nvSpPr>
        <p:spPr>
          <a:xfrm>
            <a:off x="838200" y="365125"/>
            <a:ext cx="10515600" cy="1325563"/>
          </a:xfrm>
          <a:prstGeom prst="rect">
            <a:avLst/>
          </a:prstGeom>
          <a:noFill/>
          <a:ln>
            <a:noFill/>
          </a:ln>
        </p:spPr>
        <p:txBody>
          <a:bodyPr anchorCtr="0" anchor="ctr" bIns="91425" lIns="91425" spcFirstLastPara="1" rIns="91425" wrap="square" tIns="91425">
            <a:noAutofit/>
          </a:bodyPr>
          <a:lstStyle>
            <a:lvl1pPr indent="0" lvl="0" marL="0" marR="0" rtl="0" algn="l">
              <a:lnSpc>
                <a:spcPct val="90000"/>
              </a:lnSpc>
              <a:spcBef>
                <a:spcPts val="0"/>
              </a:spcBef>
              <a:spcAft>
                <a:spcPts val="0"/>
              </a:spcAft>
              <a:buClr>
                <a:schemeClr val="dk1"/>
              </a:buClr>
              <a:buSzPts val="1400"/>
              <a:buFont typeface="Calibri"/>
              <a:buNone/>
              <a:defRPr b="0" i="0" sz="4400" u="none" cap="none" strike="noStrike">
                <a:solidFill>
                  <a:schemeClr val="dk1"/>
                </a:solidFill>
                <a:latin typeface="Calibri"/>
                <a:ea typeface="Calibri"/>
                <a:cs typeface="Calibri"/>
                <a:sym typeface="Calibri"/>
              </a:defRPr>
            </a:lvl1pPr>
            <a:lvl2pPr indent="0" lvl="1">
              <a:spcBef>
                <a:spcPts val="0"/>
              </a:spcBef>
              <a:spcAft>
                <a:spcPts val="0"/>
              </a:spcAft>
              <a:buSzPts val="1400"/>
              <a:buFont typeface="Arial"/>
              <a:buNone/>
              <a:defRPr sz="1800"/>
            </a:lvl2pPr>
            <a:lvl3pPr indent="0" lvl="2">
              <a:spcBef>
                <a:spcPts val="0"/>
              </a:spcBef>
              <a:spcAft>
                <a:spcPts val="0"/>
              </a:spcAft>
              <a:buSzPts val="1400"/>
              <a:buFont typeface="Arial"/>
              <a:buNone/>
              <a:defRPr sz="1800"/>
            </a:lvl3pPr>
            <a:lvl4pPr indent="0" lvl="3">
              <a:spcBef>
                <a:spcPts val="0"/>
              </a:spcBef>
              <a:spcAft>
                <a:spcPts val="0"/>
              </a:spcAft>
              <a:buSzPts val="1400"/>
              <a:buFont typeface="Arial"/>
              <a:buNone/>
              <a:defRPr sz="1800"/>
            </a:lvl4pPr>
            <a:lvl5pPr indent="0" lvl="4">
              <a:spcBef>
                <a:spcPts val="0"/>
              </a:spcBef>
              <a:spcAft>
                <a:spcPts val="0"/>
              </a:spcAft>
              <a:buSzPts val="1400"/>
              <a:buFont typeface="Arial"/>
              <a:buNone/>
              <a:defRPr sz="1800"/>
            </a:lvl5pPr>
            <a:lvl6pPr indent="0" lvl="5">
              <a:spcBef>
                <a:spcPts val="0"/>
              </a:spcBef>
              <a:spcAft>
                <a:spcPts val="0"/>
              </a:spcAft>
              <a:buSzPts val="1400"/>
              <a:buFont typeface="Arial"/>
              <a:buNone/>
              <a:defRPr sz="1800"/>
            </a:lvl6pPr>
            <a:lvl7pPr indent="0" lvl="6">
              <a:spcBef>
                <a:spcPts val="0"/>
              </a:spcBef>
              <a:spcAft>
                <a:spcPts val="0"/>
              </a:spcAft>
              <a:buSzPts val="1400"/>
              <a:buFont typeface="Arial"/>
              <a:buNone/>
              <a:defRPr sz="1800"/>
            </a:lvl7pPr>
            <a:lvl8pPr indent="0" lvl="7">
              <a:spcBef>
                <a:spcPts val="0"/>
              </a:spcBef>
              <a:spcAft>
                <a:spcPts val="0"/>
              </a:spcAft>
              <a:buSzPts val="1400"/>
              <a:buFont typeface="Arial"/>
              <a:buNone/>
              <a:defRPr sz="1800"/>
            </a:lvl8pPr>
            <a:lvl9pPr indent="0" lvl="8">
              <a:spcBef>
                <a:spcPts val="0"/>
              </a:spcBef>
              <a:spcAft>
                <a:spcPts val="0"/>
              </a:spcAft>
              <a:buSzPts val="1400"/>
              <a:buFont typeface="Arial"/>
              <a:buNone/>
              <a:defRPr sz="1800"/>
            </a:lvl9pPr>
          </a:lstStyle>
          <a:p/>
        </p:txBody>
      </p:sp>
      <p:sp>
        <p:nvSpPr>
          <p:cNvPr id="23" name="Google Shape;23;p3"/>
          <p:cNvSpPr txBox="1"/>
          <p:nvPr>
            <p:ph idx="1" type="body"/>
          </p:nvPr>
        </p:nvSpPr>
        <p:spPr>
          <a:xfrm>
            <a:off x="838200" y="1825625"/>
            <a:ext cx="10515600" cy="4351338"/>
          </a:xfrm>
          <a:prstGeom prst="rect">
            <a:avLst/>
          </a:prstGeom>
          <a:noFill/>
          <a:ln>
            <a:noFill/>
          </a:ln>
        </p:spPr>
        <p:txBody>
          <a:bodyPr anchorCtr="0" anchor="t" bIns="91425" lIns="91425" spcFirstLastPara="1" rIns="91425" wrap="square" tIns="91425">
            <a:noAutofit/>
          </a:bodyPr>
          <a:lstStyle>
            <a:lvl1pPr indent="-406400" lvl="0" marL="45720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24" name="Google Shape;24;p3"/>
          <p:cNvSpPr txBox="1"/>
          <p:nvPr>
            <p:ph idx="10" type="dt"/>
          </p:nvPr>
        </p:nvSpPr>
        <p:spPr>
          <a:xfrm>
            <a:off x="838200" y="6356350"/>
            <a:ext cx="2743200" cy="365125"/>
          </a:xfrm>
          <a:prstGeom prst="rect">
            <a:avLst/>
          </a:prstGeom>
          <a:noFill/>
          <a:ln>
            <a:noFill/>
          </a:ln>
        </p:spPr>
        <p:txBody>
          <a:bodyPr anchorCtr="0" anchor="ctr" bIns="91425" lIns="91425" spcFirstLastPara="1" rIns="91425" wrap="square" tIns="91425">
            <a:noAutofit/>
          </a:bodyPr>
          <a:lstStyle>
            <a:lvl1pPr indent="0" lvl="0" marL="0" marR="0" rtl="0" algn="l">
              <a:lnSpc>
                <a:spcPct val="100000"/>
              </a:lnSpc>
              <a:spcBef>
                <a:spcPts val="0"/>
              </a:spcBef>
              <a:spcAft>
                <a:spcPts val="0"/>
              </a:spcAft>
              <a:buClr>
                <a:srgbClr val="888888"/>
              </a:buClr>
              <a:buSzPts val="1400"/>
              <a:buFont typeface="Calibri"/>
              <a:buNone/>
              <a:defRPr b="0" i="0" sz="1200" u="none" cap="none" strike="noStrike">
                <a:solidFill>
                  <a:srgbClr val="888888"/>
                </a:solidFill>
                <a:latin typeface="Calibri"/>
                <a:ea typeface="Calibri"/>
                <a:cs typeface="Calibri"/>
                <a:sym typeface="Calibri"/>
              </a:defRPr>
            </a:lvl1pPr>
            <a:lvl2pPr indent="0" lvl="1" marL="457200" marR="0" rtl="0" algn="l">
              <a:lnSpc>
                <a:spcPct val="100000"/>
              </a:lnSpc>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2pPr>
            <a:lvl3pPr indent="0" lvl="2" marL="914400" marR="0" rtl="0" algn="l">
              <a:lnSpc>
                <a:spcPct val="100000"/>
              </a:lnSpc>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3pPr>
            <a:lvl4pPr indent="0" lvl="3" marL="1371600" marR="0" rtl="0" algn="l">
              <a:lnSpc>
                <a:spcPct val="100000"/>
              </a:lnSpc>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4pPr>
            <a:lvl5pPr indent="0" lvl="4" marL="1828800" marR="0" rtl="0" algn="l">
              <a:lnSpc>
                <a:spcPct val="100000"/>
              </a:lnSpc>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5pPr>
            <a:lvl6pPr indent="0" lvl="5" marL="2286000" marR="0" rtl="0" algn="l">
              <a:lnSpc>
                <a:spcPct val="100000"/>
              </a:lnSpc>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6pPr>
            <a:lvl7pPr indent="0" lvl="6" marL="2743200" marR="0" rtl="0" algn="l">
              <a:lnSpc>
                <a:spcPct val="100000"/>
              </a:lnSpc>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7pPr>
            <a:lvl8pPr indent="0" lvl="7" marL="3200400" marR="0" rtl="0" algn="l">
              <a:lnSpc>
                <a:spcPct val="100000"/>
              </a:lnSpc>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8pPr>
            <a:lvl9pPr indent="0" lvl="8" marL="3657600" marR="0" rtl="0" algn="l">
              <a:lnSpc>
                <a:spcPct val="100000"/>
              </a:lnSpc>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9pPr>
          </a:lstStyle>
          <a:p/>
        </p:txBody>
      </p:sp>
      <p:sp>
        <p:nvSpPr>
          <p:cNvPr id="25" name="Google Shape;25;p3"/>
          <p:cNvSpPr txBox="1"/>
          <p:nvPr>
            <p:ph idx="11" type="ftr"/>
          </p:nvPr>
        </p:nvSpPr>
        <p:spPr>
          <a:xfrm>
            <a:off x="4038600" y="6356350"/>
            <a:ext cx="4114800" cy="365125"/>
          </a:xfrm>
          <a:prstGeom prst="rect">
            <a:avLst/>
          </a:prstGeom>
          <a:noFill/>
          <a:ln>
            <a:noFill/>
          </a:ln>
        </p:spPr>
        <p:txBody>
          <a:bodyPr anchorCtr="0" anchor="ctr" bIns="91425" lIns="91425" spcFirstLastPara="1" rIns="91425" wrap="square" tIns="91425">
            <a:noAutofit/>
          </a:bodyPr>
          <a:lstStyle>
            <a:lvl1pPr indent="0" lvl="0" marL="0" marR="0" rtl="0" algn="ctr">
              <a:lnSpc>
                <a:spcPct val="100000"/>
              </a:lnSpc>
              <a:spcBef>
                <a:spcPts val="0"/>
              </a:spcBef>
              <a:spcAft>
                <a:spcPts val="0"/>
              </a:spcAft>
              <a:buClr>
                <a:srgbClr val="888888"/>
              </a:buClr>
              <a:buSzPts val="1400"/>
              <a:buFont typeface="Calibri"/>
              <a:buNone/>
              <a:defRPr b="0" i="0" sz="1200" u="none" cap="none" strike="noStrike">
                <a:solidFill>
                  <a:srgbClr val="888888"/>
                </a:solidFill>
                <a:latin typeface="Calibri"/>
                <a:ea typeface="Calibri"/>
                <a:cs typeface="Calibri"/>
                <a:sym typeface="Calibri"/>
              </a:defRPr>
            </a:lvl1pPr>
            <a:lvl2pPr indent="0" lvl="1" marL="457200" marR="0" rtl="0" algn="l">
              <a:lnSpc>
                <a:spcPct val="100000"/>
              </a:lnSpc>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2pPr>
            <a:lvl3pPr indent="0" lvl="2" marL="914400" marR="0" rtl="0" algn="l">
              <a:lnSpc>
                <a:spcPct val="100000"/>
              </a:lnSpc>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3pPr>
            <a:lvl4pPr indent="0" lvl="3" marL="1371600" marR="0" rtl="0" algn="l">
              <a:lnSpc>
                <a:spcPct val="100000"/>
              </a:lnSpc>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4pPr>
            <a:lvl5pPr indent="0" lvl="4" marL="1828800" marR="0" rtl="0" algn="l">
              <a:lnSpc>
                <a:spcPct val="100000"/>
              </a:lnSpc>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5pPr>
            <a:lvl6pPr indent="0" lvl="5" marL="2286000" marR="0" rtl="0" algn="l">
              <a:lnSpc>
                <a:spcPct val="100000"/>
              </a:lnSpc>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6pPr>
            <a:lvl7pPr indent="0" lvl="6" marL="2743200" marR="0" rtl="0" algn="l">
              <a:lnSpc>
                <a:spcPct val="100000"/>
              </a:lnSpc>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7pPr>
            <a:lvl8pPr indent="0" lvl="7" marL="3200400" marR="0" rtl="0" algn="l">
              <a:lnSpc>
                <a:spcPct val="100000"/>
              </a:lnSpc>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8pPr>
            <a:lvl9pPr indent="0" lvl="8" marL="3657600" marR="0" rtl="0" algn="l">
              <a:lnSpc>
                <a:spcPct val="100000"/>
              </a:lnSpc>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9pPr>
          </a:lstStyle>
          <a:p/>
        </p:txBody>
      </p:sp>
      <p:sp>
        <p:nvSpPr>
          <p:cNvPr id="26" name="Google Shape;26;p3"/>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rtl="0" algn="r">
              <a:lnSpc>
                <a:spcPct val="100000"/>
              </a:lnSpc>
              <a:spcBef>
                <a:spcPts val="0"/>
              </a:spcBef>
              <a:spcAft>
                <a:spcPts val="0"/>
              </a:spcAft>
              <a:buClr>
                <a:srgbClr val="888888"/>
              </a:buClr>
              <a:buFont typeface="Calibri"/>
              <a:buNone/>
              <a:defRPr b="0" i="0" sz="1200" u="none" cap="none" strike="noStrike">
                <a:solidFill>
                  <a:srgbClr val="888888"/>
                </a:solidFill>
                <a:latin typeface="Calibri"/>
                <a:ea typeface="Calibri"/>
                <a:cs typeface="Calibri"/>
                <a:sym typeface="Calibri"/>
              </a:defRPr>
            </a:lvl1pPr>
            <a:lvl2pPr indent="0" lvl="1" marL="0" marR="0" rtl="0" algn="r">
              <a:lnSpc>
                <a:spcPct val="100000"/>
              </a:lnSpc>
              <a:spcBef>
                <a:spcPts val="0"/>
              </a:spcBef>
              <a:spcAft>
                <a:spcPts val="0"/>
              </a:spcAft>
              <a:buClr>
                <a:srgbClr val="888888"/>
              </a:buClr>
              <a:buFont typeface="Calibri"/>
              <a:buNone/>
              <a:defRPr b="0" i="0" sz="1200" u="none" cap="none" strike="noStrike">
                <a:solidFill>
                  <a:srgbClr val="888888"/>
                </a:solidFill>
                <a:latin typeface="Calibri"/>
                <a:ea typeface="Calibri"/>
                <a:cs typeface="Calibri"/>
                <a:sym typeface="Calibri"/>
              </a:defRPr>
            </a:lvl2pPr>
            <a:lvl3pPr indent="0" lvl="2" marL="0" marR="0" rtl="0" algn="r">
              <a:lnSpc>
                <a:spcPct val="100000"/>
              </a:lnSpc>
              <a:spcBef>
                <a:spcPts val="0"/>
              </a:spcBef>
              <a:spcAft>
                <a:spcPts val="0"/>
              </a:spcAft>
              <a:buClr>
                <a:srgbClr val="888888"/>
              </a:buClr>
              <a:buFont typeface="Calibri"/>
              <a:buNone/>
              <a:defRPr b="0" i="0" sz="1200" u="none" cap="none" strike="noStrike">
                <a:solidFill>
                  <a:srgbClr val="888888"/>
                </a:solidFill>
                <a:latin typeface="Calibri"/>
                <a:ea typeface="Calibri"/>
                <a:cs typeface="Calibri"/>
                <a:sym typeface="Calibri"/>
              </a:defRPr>
            </a:lvl3pPr>
            <a:lvl4pPr indent="0" lvl="3" marL="0" marR="0" rtl="0" algn="r">
              <a:lnSpc>
                <a:spcPct val="100000"/>
              </a:lnSpc>
              <a:spcBef>
                <a:spcPts val="0"/>
              </a:spcBef>
              <a:spcAft>
                <a:spcPts val="0"/>
              </a:spcAft>
              <a:buClr>
                <a:srgbClr val="888888"/>
              </a:buClr>
              <a:buFont typeface="Calibri"/>
              <a:buNone/>
              <a:defRPr b="0" i="0" sz="1200" u="none" cap="none" strike="noStrike">
                <a:solidFill>
                  <a:srgbClr val="888888"/>
                </a:solidFill>
                <a:latin typeface="Calibri"/>
                <a:ea typeface="Calibri"/>
                <a:cs typeface="Calibri"/>
                <a:sym typeface="Calibri"/>
              </a:defRPr>
            </a:lvl4pPr>
            <a:lvl5pPr indent="0" lvl="4" marL="0" marR="0" rtl="0" algn="r">
              <a:lnSpc>
                <a:spcPct val="100000"/>
              </a:lnSpc>
              <a:spcBef>
                <a:spcPts val="0"/>
              </a:spcBef>
              <a:spcAft>
                <a:spcPts val="0"/>
              </a:spcAft>
              <a:buClr>
                <a:srgbClr val="888888"/>
              </a:buClr>
              <a:buFont typeface="Calibri"/>
              <a:buNone/>
              <a:defRPr b="0" i="0" sz="1200" u="none" cap="none" strike="noStrike">
                <a:solidFill>
                  <a:srgbClr val="888888"/>
                </a:solidFill>
                <a:latin typeface="Calibri"/>
                <a:ea typeface="Calibri"/>
                <a:cs typeface="Calibri"/>
                <a:sym typeface="Calibri"/>
              </a:defRPr>
            </a:lvl5pPr>
            <a:lvl6pPr indent="0" lvl="5" marL="0" marR="0" rtl="0" algn="r">
              <a:lnSpc>
                <a:spcPct val="100000"/>
              </a:lnSpc>
              <a:spcBef>
                <a:spcPts val="0"/>
              </a:spcBef>
              <a:spcAft>
                <a:spcPts val="0"/>
              </a:spcAft>
              <a:buClr>
                <a:srgbClr val="888888"/>
              </a:buClr>
              <a:buFont typeface="Calibri"/>
              <a:buNone/>
              <a:defRPr b="0" i="0" sz="1200" u="none" cap="none" strike="noStrike">
                <a:solidFill>
                  <a:srgbClr val="888888"/>
                </a:solidFill>
                <a:latin typeface="Calibri"/>
                <a:ea typeface="Calibri"/>
                <a:cs typeface="Calibri"/>
                <a:sym typeface="Calibri"/>
              </a:defRPr>
            </a:lvl6pPr>
            <a:lvl7pPr indent="0" lvl="6" marL="0" marR="0" rtl="0" algn="r">
              <a:lnSpc>
                <a:spcPct val="100000"/>
              </a:lnSpc>
              <a:spcBef>
                <a:spcPts val="0"/>
              </a:spcBef>
              <a:spcAft>
                <a:spcPts val="0"/>
              </a:spcAft>
              <a:buClr>
                <a:srgbClr val="888888"/>
              </a:buClr>
              <a:buFont typeface="Calibri"/>
              <a:buNone/>
              <a:defRPr b="0" i="0" sz="1200" u="none" cap="none" strike="noStrike">
                <a:solidFill>
                  <a:srgbClr val="888888"/>
                </a:solidFill>
                <a:latin typeface="Calibri"/>
                <a:ea typeface="Calibri"/>
                <a:cs typeface="Calibri"/>
                <a:sym typeface="Calibri"/>
              </a:defRPr>
            </a:lvl7pPr>
            <a:lvl8pPr indent="0" lvl="7" marL="0" marR="0" rtl="0" algn="r">
              <a:lnSpc>
                <a:spcPct val="100000"/>
              </a:lnSpc>
              <a:spcBef>
                <a:spcPts val="0"/>
              </a:spcBef>
              <a:spcAft>
                <a:spcPts val="0"/>
              </a:spcAft>
              <a:buClr>
                <a:srgbClr val="888888"/>
              </a:buClr>
              <a:buFont typeface="Calibri"/>
              <a:buNone/>
              <a:defRPr b="0" i="0" sz="1200" u="none" cap="none" strike="noStrike">
                <a:solidFill>
                  <a:srgbClr val="888888"/>
                </a:solidFill>
                <a:latin typeface="Calibri"/>
                <a:ea typeface="Calibri"/>
                <a:cs typeface="Calibri"/>
                <a:sym typeface="Calibri"/>
              </a:defRPr>
            </a:lvl8pPr>
            <a:lvl9pPr indent="0" lvl="8" marL="0" marR="0" rtl="0" algn="r">
              <a:lnSpc>
                <a:spcPct val="100000"/>
              </a:lnSpc>
              <a:spcBef>
                <a:spcPts val="0"/>
              </a:spcBef>
              <a:spcAft>
                <a:spcPts val="0"/>
              </a:spcAft>
              <a:buClr>
                <a:srgbClr val="888888"/>
              </a:buClr>
              <a:buFont typeface="Calibri"/>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27" name="Shape 27"/>
        <p:cNvGrpSpPr/>
        <p:nvPr/>
      </p:nvGrpSpPr>
      <p:grpSpPr>
        <a:xfrm>
          <a:off x="0" y="0"/>
          <a:ext cx="0" cy="0"/>
          <a:chOff x="0" y="0"/>
          <a:chExt cx="0" cy="0"/>
        </a:xfrm>
      </p:grpSpPr>
      <p:sp>
        <p:nvSpPr>
          <p:cNvPr id="28" name="Google Shape;28;p4"/>
          <p:cNvSpPr txBox="1"/>
          <p:nvPr>
            <p:ph type="title"/>
          </p:nvPr>
        </p:nvSpPr>
        <p:spPr>
          <a:xfrm>
            <a:off x="831850" y="1709738"/>
            <a:ext cx="10515600" cy="2852737"/>
          </a:xfrm>
          <a:prstGeom prst="rect">
            <a:avLst/>
          </a:prstGeom>
          <a:noFill/>
          <a:ln>
            <a:noFill/>
          </a:ln>
        </p:spPr>
        <p:txBody>
          <a:bodyPr anchorCtr="0" anchor="b" bIns="91425" lIns="91425" spcFirstLastPara="1" rIns="91425" wrap="square" tIns="91425">
            <a:noAutofit/>
          </a:bodyPr>
          <a:lstStyle>
            <a:lvl1pPr indent="0" lvl="0" marL="0" marR="0" rtl="0" algn="l">
              <a:lnSpc>
                <a:spcPct val="90000"/>
              </a:lnSpc>
              <a:spcBef>
                <a:spcPts val="0"/>
              </a:spcBef>
              <a:spcAft>
                <a:spcPts val="0"/>
              </a:spcAft>
              <a:buClr>
                <a:schemeClr val="dk1"/>
              </a:buClr>
              <a:buSzPts val="1400"/>
              <a:buFont typeface="Calibri"/>
              <a:buNone/>
              <a:defRPr b="0" i="0" sz="6000" u="none" cap="none" strike="noStrike">
                <a:solidFill>
                  <a:schemeClr val="dk1"/>
                </a:solidFill>
                <a:latin typeface="Calibri"/>
                <a:ea typeface="Calibri"/>
                <a:cs typeface="Calibri"/>
                <a:sym typeface="Calibri"/>
              </a:defRPr>
            </a:lvl1pPr>
            <a:lvl2pPr indent="0" lvl="1">
              <a:spcBef>
                <a:spcPts val="0"/>
              </a:spcBef>
              <a:spcAft>
                <a:spcPts val="0"/>
              </a:spcAft>
              <a:buSzPts val="1400"/>
              <a:buFont typeface="Arial"/>
              <a:buNone/>
              <a:defRPr sz="1800"/>
            </a:lvl2pPr>
            <a:lvl3pPr indent="0" lvl="2">
              <a:spcBef>
                <a:spcPts val="0"/>
              </a:spcBef>
              <a:spcAft>
                <a:spcPts val="0"/>
              </a:spcAft>
              <a:buSzPts val="1400"/>
              <a:buFont typeface="Arial"/>
              <a:buNone/>
              <a:defRPr sz="1800"/>
            </a:lvl3pPr>
            <a:lvl4pPr indent="0" lvl="3">
              <a:spcBef>
                <a:spcPts val="0"/>
              </a:spcBef>
              <a:spcAft>
                <a:spcPts val="0"/>
              </a:spcAft>
              <a:buSzPts val="1400"/>
              <a:buFont typeface="Arial"/>
              <a:buNone/>
              <a:defRPr sz="1800"/>
            </a:lvl4pPr>
            <a:lvl5pPr indent="0" lvl="4">
              <a:spcBef>
                <a:spcPts val="0"/>
              </a:spcBef>
              <a:spcAft>
                <a:spcPts val="0"/>
              </a:spcAft>
              <a:buSzPts val="1400"/>
              <a:buFont typeface="Arial"/>
              <a:buNone/>
              <a:defRPr sz="1800"/>
            </a:lvl5pPr>
            <a:lvl6pPr indent="0" lvl="5">
              <a:spcBef>
                <a:spcPts val="0"/>
              </a:spcBef>
              <a:spcAft>
                <a:spcPts val="0"/>
              </a:spcAft>
              <a:buSzPts val="1400"/>
              <a:buFont typeface="Arial"/>
              <a:buNone/>
              <a:defRPr sz="1800"/>
            </a:lvl6pPr>
            <a:lvl7pPr indent="0" lvl="6">
              <a:spcBef>
                <a:spcPts val="0"/>
              </a:spcBef>
              <a:spcAft>
                <a:spcPts val="0"/>
              </a:spcAft>
              <a:buSzPts val="1400"/>
              <a:buFont typeface="Arial"/>
              <a:buNone/>
              <a:defRPr sz="1800"/>
            </a:lvl7pPr>
            <a:lvl8pPr indent="0" lvl="7">
              <a:spcBef>
                <a:spcPts val="0"/>
              </a:spcBef>
              <a:spcAft>
                <a:spcPts val="0"/>
              </a:spcAft>
              <a:buSzPts val="1400"/>
              <a:buFont typeface="Arial"/>
              <a:buNone/>
              <a:defRPr sz="1800"/>
            </a:lvl8pPr>
            <a:lvl9pPr indent="0" lvl="8">
              <a:spcBef>
                <a:spcPts val="0"/>
              </a:spcBef>
              <a:spcAft>
                <a:spcPts val="0"/>
              </a:spcAft>
              <a:buSzPts val="1400"/>
              <a:buFont typeface="Arial"/>
              <a:buNone/>
              <a:defRPr sz="1800"/>
            </a:lvl9pPr>
          </a:lstStyle>
          <a:p/>
        </p:txBody>
      </p:sp>
      <p:sp>
        <p:nvSpPr>
          <p:cNvPr id="29" name="Google Shape;29;p4"/>
          <p:cNvSpPr txBox="1"/>
          <p:nvPr>
            <p:ph idx="1" type="body"/>
          </p:nvPr>
        </p:nvSpPr>
        <p:spPr>
          <a:xfrm>
            <a:off x="831850" y="4589463"/>
            <a:ext cx="10515600" cy="1500187"/>
          </a:xfrm>
          <a:prstGeom prst="rect">
            <a:avLst/>
          </a:prstGeom>
          <a:noFill/>
          <a:ln>
            <a:noFill/>
          </a:ln>
        </p:spPr>
        <p:txBody>
          <a:bodyPr anchorCtr="0" anchor="t" bIns="91425" lIns="91425" spcFirstLastPara="1" rIns="91425" wrap="square" tIns="91425">
            <a:noAutofit/>
          </a:bodyPr>
          <a:lstStyle>
            <a:lvl1pPr indent="-228600" lvl="0" marL="457200" marR="0" rtl="0" algn="l">
              <a:lnSpc>
                <a:spcPct val="90000"/>
              </a:lnSpc>
              <a:spcBef>
                <a:spcPts val="1000"/>
              </a:spcBef>
              <a:spcAft>
                <a:spcPts val="0"/>
              </a:spcAft>
              <a:buClr>
                <a:srgbClr val="888888"/>
              </a:buClr>
              <a:buSzPts val="2800"/>
              <a:buFont typeface="Arial"/>
              <a:buNone/>
              <a:defRPr b="0" i="0" sz="2400" u="none" cap="none" strike="noStrike">
                <a:solidFill>
                  <a:srgbClr val="888888"/>
                </a:solidFill>
                <a:latin typeface="Calibri"/>
                <a:ea typeface="Calibri"/>
                <a:cs typeface="Calibri"/>
                <a:sym typeface="Calibri"/>
              </a:defRPr>
            </a:lvl1pPr>
            <a:lvl2pPr indent="-228600" lvl="1" marL="914400" marR="0" rtl="0" algn="l">
              <a:lnSpc>
                <a:spcPct val="90000"/>
              </a:lnSpc>
              <a:spcBef>
                <a:spcPts val="500"/>
              </a:spcBef>
              <a:spcAft>
                <a:spcPts val="0"/>
              </a:spcAft>
              <a:buClr>
                <a:srgbClr val="888888"/>
              </a:buClr>
              <a:buSzPts val="2400"/>
              <a:buFont typeface="Arial"/>
              <a:buNone/>
              <a:defRPr b="0" i="0" sz="2000" u="none" cap="none" strike="noStrike">
                <a:solidFill>
                  <a:srgbClr val="888888"/>
                </a:solidFill>
                <a:latin typeface="Calibri"/>
                <a:ea typeface="Calibri"/>
                <a:cs typeface="Calibri"/>
                <a:sym typeface="Calibri"/>
              </a:defRPr>
            </a:lvl2pPr>
            <a:lvl3pPr indent="-228600" lvl="2" marL="1371600" marR="0" rtl="0" algn="l">
              <a:lnSpc>
                <a:spcPct val="90000"/>
              </a:lnSpc>
              <a:spcBef>
                <a:spcPts val="500"/>
              </a:spcBef>
              <a:spcAft>
                <a:spcPts val="0"/>
              </a:spcAft>
              <a:buClr>
                <a:srgbClr val="888888"/>
              </a:buClr>
              <a:buSzPts val="2000"/>
              <a:buFont typeface="Arial"/>
              <a:buNone/>
              <a:defRPr b="0" i="0" sz="1800" u="none" cap="none" strike="noStrike">
                <a:solidFill>
                  <a:srgbClr val="888888"/>
                </a:solidFill>
                <a:latin typeface="Calibri"/>
                <a:ea typeface="Calibri"/>
                <a:cs typeface="Calibri"/>
                <a:sym typeface="Calibri"/>
              </a:defRPr>
            </a:lvl3pPr>
            <a:lvl4pPr indent="-228600" lvl="3" marL="1828800" marR="0" rtl="0" algn="l">
              <a:lnSpc>
                <a:spcPct val="90000"/>
              </a:lnSpc>
              <a:spcBef>
                <a:spcPts val="500"/>
              </a:spcBef>
              <a:spcAft>
                <a:spcPts val="0"/>
              </a:spcAft>
              <a:buClr>
                <a:srgbClr val="888888"/>
              </a:buClr>
              <a:buSzPts val="1800"/>
              <a:buFont typeface="Arial"/>
              <a:buNone/>
              <a:defRPr b="0" i="0" sz="1600" u="none" cap="none" strike="noStrike">
                <a:solidFill>
                  <a:srgbClr val="888888"/>
                </a:solidFill>
                <a:latin typeface="Calibri"/>
                <a:ea typeface="Calibri"/>
                <a:cs typeface="Calibri"/>
                <a:sym typeface="Calibri"/>
              </a:defRPr>
            </a:lvl4pPr>
            <a:lvl5pPr indent="-228600" lvl="4" marL="2286000" marR="0" rtl="0" algn="l">
              <a:lnSpc>
                <a:spcPct val="90000"/>
              </a:lnSpc>
              <a:spcBef>
                <a:spcPts val="500"/>
              </a:spcBef>
              <a:spcAft>
                <a:spcPts val="0"/>
              </a:spcAft>
              <a:buClr>
                <a:srgbClr val="888888"/>
              </a:buClr>
              <a:buSzPts val="1800"/>
              <a:buFont typeface="Arial"/>
              <a:buNone/>
              <a:defRPr b="0" i="0" sz="1600" u="none" cap="none" strike="noStrike">
                <a:solidFill>
                  <a:srgbClr val="888888"/>
                </a:solidFill>
                <a:latin typeface="Calibri"/>
                <a:ea typeface="Calibri"/>
                <a:cs typeface="Calibri"/>
                <a:sym typeface="Calibri"/>
              </a:defRPr>
            </a:lvl5pPr>
            <a:lvl6pPr indent="-228600" lvl="5" marL="2743200" marR="0" rtl="0" algn="l">
              <a:lnSpc>
                <a:spcPct val="90000"/>
              </a:lnSpc>
              <a:spcBef>
                <a:spcPts val="500"/>
              </a:spcBef>
              <a:spcAft>
                <a:spcPts val="0"/>
              </a:spcAft>
              <a:buClr>
                <a:srgbClr val="888888"/>
              </a:buClr>
              <a:buSzPts val="1800"/>
              <a:buFont typeface="Arial"/>
              <a:buNone/>
              <a:defRPr b="0" i="0" sz="1600" u="none" cap="none" strike="noStrike">
                <a:solidFill>
                  <a:srgbClr val="888888"/>
                </a:solidFill>
                <a:latin typeface="Calibri"/>
                <a:ea typeface="Calibri"/>
                <a:cs typeface="Calibri"/>
                <a:sym typeface="Calibri"/>
              </a:defRPr>
            </a:lvl6pPr>
            <a:lvl7pPr indent="-228600" lvl="6" marL="3200400" marR="0" rtl="0" algn="l">
              <a:lnSpc>
                <a:spcPct val="90000"/>
              </a:lnSpc>
              <a:spcBef>
                <a:spcPts val="500"/>
              </a:spcBef>
              <a:spcAft>
                <a:spcPts val="0"/>
              </a:spcAft>
              <a:buClr>
                <a:srgbClr val="888888"/>
              </a:buClr>
              <a:buSzPts val="1800"/>
              <a:buFont typeface="Arial"/>
              <a:buNone/>
              <a:defRPr b="0" i="0" sz="1600" u="none" cap="none" strike="noStrike">
                <a:solidFill>
                  <a:srgbClr val="888888"/>
                </a:solidFill>
                <a:latin typeface="Calibri"/>
                <a:ea typeface="Calibri"/>
                <a:cs typeface="Calibri"/>
                <a:sym typeface="Calibri"/>
              </a:defRPr>
            </a:lvl7pPr>
            <a:lvl8pPr indent="-228600" lvl="7" marL="3657600" marR="0" rtl="0" algn="l">
              <a:lnSpc>
                <a:spcPct val="90000"/>
              </a:lnSpc>
              <a:spcBef>
                <a:spcPts val="500"/>
              </a:spcBef>
              <a:spcAft>
                <a:spcPts val="0"/>
              </a:spcAft>
              <a:buClr>
                <a:srgbClr val="888888"/>
              </a:buClr>
              <a:buSzPts val="1800"/>
              <a:buFont typeface="Arial"/>
              <a:buNone/>
              <a:defRPr b="0" i="0" sz="1600" u="none" cap="none" strike="noStrike">
                <a:solidFill>
                  <a:srgbClr val="888888"/>
                </a:solidFill>
                <a:latin typeface="Calibri"/>
                <a:ea typeface="Calibri"/>
                <a:cs typeface="Calibri"/>
                <a:sym typeface="Calibri"/>
              </a:defRPr>
            </a:lvl8pPr>
            <a:lvl9pPr indent="-228600" lvl="8" marL="4114800" marR="0" rtl="0" algn="l">
              <a:lnSpc>
                <a:spcPct val="90000"/>
              </a:lnSpc>
              <a:spcBef>
                <a:spcPts val="500"/>
              </a:spcBef>
              <a:spcAft>
                <a:spcPts val="0"/>
              </a:spcAft>
              <a:buClr>
                <a:srgbClr val="888888"/>
              </a:buClr>
              <a:buSzPts val="1800"/>
              <a:buFont typeface="Arial"/>
              <a:buNone/>
              <a:defRPr b="0" i="0" sz="1600" u="none" cap="none" strike="noStrike">
                <a:solidFill>
                  <a:srgbClr val="888888"/>
                </a:solidFill>
                <a:latin typeface="Calibri"/>
                <a:ea typeface="Calibri"/>
                <a:cs typeface="Calibri"/>
                <a:sym typeface="Calibri"/>
              </a:defRPr>
            </a:lvl9pPr>
          </a:lstStyle>
          <a:p/>
        </p:txBody>
      </p:sp>
      <p:sp>
        <p:nvSpPr>
          <p:cNvPr id="30" name="Google Shape;30;p4"/>
          <p:cNvSpPr txBox="1"/>
          <p:nvPr>
            <p:ph idx="10" type="dt"/>
          </p:nvPr>
        </p:nvSpPr>
        <p:spPr>
          <a:xfrm>
            <a:off x="838200" y="6356350"/>
            <a:ext cx="2743200" cy="365125"/>
          </a:xfrm>
          <a:prstGeom prst="rect">
            <a:avLst/>
          </a:prstGeom>
          <a:noFill/>
          <a:ln>
            <a:noFill/>
          </a:ln>
        </p:spPr>
        <p:txBody>
          <a:bodyPr anchorCtr="0" anchor="ctr" bIns="91425" lIns="91425" spcFirstLastPara="1" rIns="91425" wrap="square" tIns="91425">
            <a:noAutofit/>
          </a:bodyPr>
          <a:lstStyle>
            <a:lvl1pPr indent="0" lvl="0" marL="0" marR="0" rtl="0" algn="l">
              <a:lnSpc>
                <a:spcPct val="100000"/>
              </a:lnSpc>
              <a:spcBef>
                <a:spcPts val="0"/>
              </a:spcBef>
              <a:spcAft>
                <a:spcPts val="0"/>
              </a:spcAft>
              <a:buClr>
                <a:srgbClr val="888888"/>
              </a:buClr>
              <a:buSzPts val="1400"/>
              <a:buFont typeface="Calibri"/>
              <a:buNone/>
              <a:defRPr b="0" i="0" sz="1200" u="none" cap="none" strike="noStrike">
                <a:solidFill>
                  <a:srgbClr val="888888"/>
                </a:solidFill>
                <a:latin typeface="Calibri"/>
                <a:ea typeface="Calibri"/>
                <a:cs typeface="Calibri"/>
                <a:sym typeface="Calibri"/>
              </a:defRPr>
            </a:lvl1pPr>
            <a:lvl2pPr indent="0" lvl="1" marL="457200" marR="0" rtl="0" algn="l">
              <a:lnSpc>
                <a:spcPct val="100000"/>
              </a:lnSpc>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2pPr>
            <a:lvl3pPr indent="0" lvl="2" marL="914400" marR="0" rtl="0" algn="l">
              <a:lnSpc>
                <a:spcPct val="100000"/>
              </a:lnSpc>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3pPr>
            <a:lvl4pPr indent="0" lvl="3" marL="1371600" marR="0" rtl="0" algn="l">
              <a:lnSpc>
                <a:spcPct val="100000"/>
              </a:lnSpc>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4pPr>
            <a:lvl5pPr indent="0" lvl="4" marL="1828800" marR="0" rtl="0" algn="l">
              <a:lnSpc>
                <a:spcPct val="100000"/>
              </a:lnSpc>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5pPr>
            <a:lvl6pPr indent="0" lvl="5" marL="2286000" marR="0" rtl="0" algn="l">
              <a:lnSpc>
                <a:spcPct val="100000"/>
              </a:lnSpc>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6pPr>
            <a:lvl7pPr indent="0" lvl="6" marL="2743200" marR="0" rtl="0" algn="l">
              <a:lnSpc>
                <a:spcPct val="100000"/>
              </a:lnSpc>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7pPr>
            <a:lvl8pPr indent="0" lvl="7" marL="3200400" marR="0" rtl="0" algn="l">
              <a:lnSpc>
                <a:spcPct val="100000"/>
              </a:lnSpc>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8pPr>
            <a:lvl9pPr indent="0" lvl="8" marL="3657600" marR="0" rtl="0" algn="l">
              <a:lnSpc>
                <a:spcPct val="100000"/>
              </a:lnSpc>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9pPr>
          </a:lstStyle>
          <a:p/>
        </p:txBody>
      </p:sp>
      <p:sp>
        <p:nvSpPr>
          <p:cNvPr id="31" name="Google Shape;31;p4"/>
          <p:cNvSpPr txBox="1"/>
          <p:nvPr>
            <p:ph idx="11" type="ftr"/>
          </p:nvPr>
        </p:nvSpPr>
        <p:spPr>
          <a:xfrm>
            <a:off x="4038600" y="6356350"/>
            <a:ext cx="4114800" cy="365125"/>
          </a:xfrm>
          <a:prstGeom prst="rect">
            <a:avLst/>
          </a:prstGeom>
          <a:noFill/>
          <a:ln>
            <a:noFill/>
          </a:ln>
        </p:spPr>
        <p:txBody>
          <a:bodyPr anchorCtr="0" anchor="ctr" bIns="91425" lIns="91425" spcFirstLastPara="1" rIns="91425" wrap="square" tIns="91425">
            <a:noAutofit/>
          </a:bodyPr>
          <a:lstStyle>
            <a:lvl1pPr indent="0" lvl="0" marL="0" marR="0" rtl="0" algn="ctr">
              <a:lnSpc>
                <a:spcPct val="100000"/>
              </a:lnSpc>
              <a:spcBef>
                <a:spcPts val="0"/>
              </a:spcBef>
              <a:spcAft>
                <a:spcPts val="0"/>
              </a:spcAft>
              <a:buClr>
                <a:srgbClr val="888888"/>
              </a:buClr>
              <a:buSzPts val="1400"/>
              <a:buFont typeface="Calibri"/>
              <a:buNone/>
              <a:defRPr b="0" i="0" sz="1200" u="none" cap="none" strike="noStrike">
                <a:solidFill>
                  <a:srgbClr val="888888"/>
                </a:solidFill>
                <a:latin typeface="Calibri"/>
                <a:ea typeface="Calibri"/>
                <a:cs typeface="Calibri"/>
                <a:sym typeface="Calibri"/>
              </a:defRPr>
            </a:lvl1pPr>
            <a:lvl2pPr indent="0" lvl="1" marL="457200" marR="0" rtl="0" algn="l">
              <a:lnSpc>
                <a:spcPct val="100000"/>
              </a:lnSpc>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2pPr>
            <a:lvl3pPr indent="0" lvl="2" marL="914400" marR="0" rtl="0" algn="l">
              <a:lnSpc>
                <a:spcPct val="100000"/>
              </a:lnSpc>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3pPr>
            <a:lvl4pPr indent="0" lvl="3" marL="1371600" marR="0" rtl="0" algn="l">
              <a:lnSpc>
                <a:spcPct val="100000"/>
              </a:lnSpc>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4pPr>
            <a:lvl5pPr indent="0" lvl="4" marL="1828800" marR="0" rtl="0" algn="l">
              <a:lnSpc>
                <a:spcPct val="100000"/>
              </a:lnSpc>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5pPr>
            <a:lvl6pPr indent="0" lvl="5" marL="2286000" marR="0" rtl="0" algn="l">
              <a:lnSpc>
                <a:spcPct val="100000"/>
              </a:lnSpc>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6pPr>
            <a:lvl7pPr indent="0" lvl="6" marL="2743200" marR="0" rtl="0" algn="l">
              <a:lnSpc>
                <a:spcPct val="100000"/>
              </a:lnSpc>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7pPr>
            <a:lvl8pPr indent="0" lvl="7" marL="3200400" marR="0" rtl="0" algn="l">
              <a:lnSpc>
                <a:spcPct val="100000"/>
              </a:lnSpc>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8pPr>
            <a:lvl9pPr indent="0" lvl="8" marL="3657600" marR="0" rtl="0" algn="l">
              <a:lnSpc>
                <a:spcPct val="100000"/>
              </a:lnSpc>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9pPr>
          </a:lstStyle>
          <a:p/>
        </p:txBody>
      </p:sp>
      <p:sp>
        <p:nvSpPr>
          <p:cNvPr id="32" name="Google Shape;32;p4"/>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rtl="0" algn="r">
              <a:lnSpc>
                <a:spcPct val="100000"/>
              </a:lnSpc>
              <a:spcBef>
                <a:spcPts val="0"/>
              </a:spcBef>
              <a:spcAft>
                <a:spcPts val="0"/>
              </a:spcAft>
              <a:buClr>
                <a:srgbClr val="888888"/>
              </a:buClr>
              <a:buFont typeface="Calibri"/>
              <a:buNone/>
              <a:defRPr b="0" i="0" sz="1200" u="none" cap="none" strike="noStrike">
                <a:solidFill>
                  <a:srgbClr val="888888"/>
                </a:solidFill>
                <a:latin typeface="Calibri"/>
                <a:ea typeface="Calibri"/>
                <a:cs typeface="Calibri"/>
                <a:sym typeface="Calibri"/>
              </a:defRPr>
            </a:lvl1pPr>
            <a:lvl2pPr indent="0" lvl="1" marL="0" marR="0" rtl="0" algn="r">
              <a:lnSpc>
                <a:spcPct val="100000"/>
              </a:lnSpc>
              <a:spcBef>
                <a:spcPts val="0"/>
              </a:spcBef>
              <a:spcAft>
                <a:spcPts val="0"/>
              </a:spcAft>
              <a:buClr>
                <a:srgbClr val="888888"/>
              </a:buClr>
              <a:buFont typeface="Calibri"/>
              <a:buNone/>
              <a:defRPr b="0" i="0" sz="1200" u="none" cap="none" strike="noStrike">
                <a:solidFill>
                  <a:srgbClr val="888888"/>
                </a:solidFill>
                <a:latin typeface="Calibri"/>
                <a:ea typeface="Calibri"/>
                <a:cs typeface="Calibri"/>
                <a:sym typeface="Calibri"/>
              </a:defRPr>
            </a:lvl2pPr>
            <a:lvl3pPr indent="0" lvl="2" marL="0" marR="0" rtl="0" algn="r">
              <a:lnSpc>
                <a:spcPct val="100000"/>
              </a:lnSpc>
              <a:spcBef>
                <a:spcPts val="0"/>
              </a:spcBef>
              <a:spcAft>
                <a:spcPts val="0"/>
              </a:spcAft>
              <a:buClr>
                <a:srgbClr val="888888"/>
              </a:buClr>
              <a:buFont typeface="Calibri"/>
              <a:buNone/>
              <a:defRPr b="0" i="0" sz="1200" u="none" cap="none" strike="noStrike">
                <a:solidFill>
                  <a:srgbClr val="888888"/>
                </a:solidFill>
                <a:latin typeface="Calibri"/>
                <a:ea typeface="Calibri"/>
                <a:cs typeface="Calibri"/>
                <a:sym typeface="Calibri"/>
              </a:defRPr>
            </a:lvl3pPr>
            <a:lvl4pPr indent="0" lvl="3" marL="0" marR="0" rtl="0" algn="r">
              <a:lnSpc>
                <a:spcPct val="100000"/>
              </a:lnSpc>
              <a:spcBef>
                <a:spcPts val="0"/>
              </a:spcBef>
              <a:spcAft>
                <a:spcPts val="0"/>
              </a:spcAft>
              <a:buClr>
                <a:srgbClr val="888888"/>
              </a:buClr>
              <a:buFont typeface="Calibri"/>
              <a:buNone/>
              <a:defRPr b="0" i="0" sz="1200" u="none" cap="none" strike="noStrike">
                <a:solidFill>
                  <a:srgbClr val="888888"/>
                </a:solidFill>
                <a:latin typeface="Calibri"/>
                <a:ea typeface="Calibri"/>
                <a:cs typeface="Calibri"/>
                <a:sym typeface="Calibri"/>
              </a:defRPr>
            </a:lvl4pPr>
            <a:lvl5pPr indent="0" lvl="4" marL="0" marR="0" rtl="0" algn="r">
              <a:lnSpc>
                <a:spcPct val="100000"/>
              </a:lnSpc>
              <a:spcBef>
                <a:spcPts val="0"/>
              </a:spcBef>
              <a:spcAft>
                <a:spcPts val="0"/>
              </a:spcAft>
              <a:buClr>
                <a:srgbClr val="888888"/>
              </a:buClr>
              <a:buFont typeface="Calibri"/>
              <a:buNone/>
              <a:defRPr b="0" i="0" sz="1200" u="none" cap="none" strike="noStrike">
                <a:solidFill>
                  <a:srgbClr val="888888"/>
                </a:solidFill>
                <a:latin typeface="Calibri"/>
                <a:ea typeface="Calibri"/>
                <a:cs typeface="Calibri"/>
                <a:sym typeface="Calibri"/>
              </a:defRPr>
            </a:lvl5pPr>
            <a:lvl6pPr indent="0" lvl="5" marL="0" marR="0" rtl="0" algn="r">
              <a:lnSpc>
                <a:spcPct val="100000"/>
              </a:lnSpc>
              <a:spcBef>
                <a:spcPts val="0"/>
              </a:spcBef>
              <a:spcAft>
                <a:spcPts val="0"/>
              </a:spcAft>
              <a:buClr>
                <a:srgbClr val="888888"/>
              </a:buClr>
              <a:buFont typeface="Calibri"/>
              <a:buNone/>
              <a:defRPr b="0" i="0" sz="1200" u="none" cap="none" strike="noStrike">
                <a:solidFill>
                  <a:srgbClr val="888888"/>
                </a:solidFill>
                <a:latin typeface="Calibri"/>
                <a:ea typeface="Calibri"/>
                <a:cs typeface="Calibri"/>
                <a:sym typeface="Calibri"/>
              </a:defRPr>
            </a:lvl6pPr>
            <a:lvl7pPr indent="0" lvl="6" marL="0" marR="0" rtl="0" algn="r">
              <a:lnSpc>
                <a:spcPct val="100000"/>
              </a:lnSpc>
              <a:spcBef>
                <a:spcPts val="0"/>
              </a:spcBef>
              <a:spcAft>
                <a:spcPts val="0"/>
              </a:spcAft>
              <a:buClr>
                <a:srgbClr val="888888"/>
              </a:buClr>
              <a:buFont typeface="Calibri"/>
              <a:buNone/>
              <a:defRPr b="0" i="0" sz="1200" u="none" cap="none" strike="noStrike">
                <a:solidFill>
                  <a:srgbClr val="888888"/>
                </a:solidFill>
                <a:latin typeface="Calibri"/>
                <a:ea typeface="Calibri"/>
                <a:cs typeface="Calibri"/>
                <a:sym typeface="Calibri"/>
              </a:defRPr>
            </a:lvl7pPr>
            <a:lvl8pPr indent="0" lvl="7" marL="0" marR="0" rtl="0" algn="r">
              <a:lnSpc>
                <a:spcPct val="100000"/>
              </a:lnSpc>
              <a:spcBef>
                <a:spcPts val="0"/>
              </a:spcBef>
              <a:spcAft>
                <a:spcPts val="0"/>
              </a:spcAft>
              <a:buClr>
                <a:srgbClr val="888888"/>
              </a:buClr>
              <a:buFont typeface="Calibri"/>
              <a:buNone/>
              <a:defRPr b="0" i="0" sz="1200" u="none" cap="none" strike="noStrike">
                <a:solidFill>
                  <a:srgbClr val="888888"/>
                </a:solidFill>
                <a:latin typeface="Calibri"/>
                <a:ea typeface="Calibri"/>
                <a:cs typeface="Calibri"/>
                <a:sym typeface="Calibri"/>
              </a:defRPr>
            </a:lvl8pPr>
            <a:lvl9pPr indent="0" lvl="8" marL="0" marR="0" rtl="0" algn="r">
              <a:lnSpc>
                <a:spcPct val="100000"/>
              </a:lnSpc>
              <a:spcBef>
                <a:spcPts val="0"/>
              </a:spcBef>
              <a:spcAft>
                <a:spcPts val="0"/>
              </a:spcAft>
              <a:buClr>
                <a:srgbClr val="888888"/>
              </a:buClr>
              <a:buFont typeface="Calibri"/>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33" name="Shape 33"/>
        <p:cNvGrpSpPr/>
        <p:nvPr/>
      </p:nvGrpSpPr>
      <p:grpSpPr>
        <a:xfrm>
          <a:off x="0" y="0"/>
          <a:ext cx="0" cy="0"/>
          <a:chOff x="0" y="0"/>
          <a:chExt cx="0" cy="0"/>
        </a:xfrm>
      </p:grpSpPr>
      <p:sp>
        <p:nvSpPr>
          <p:cNvPr id="34" name="Google Shape;34;p5"/>
          <p:cNvSpPr txBox="1"/>
          <p:nvPr>
            <p:ph type="title"/>
          </p:nvPr>
        </p:nvSpPr>
        <p:spPr>
          <a:xfrm>
            <a:off x="838200" y="365125"/>
            <a:ext cx="10515600" cy="1325563"/>
          </a:xfrm>
          <a:prstGeom prst="rect">
            <a:avLst/>
          </a:prstGeom>
          <a:noFill/>
          <a:ln>
            <a:noFill/>
          </a:ln>
        </p:spPr>
        <p:txBody>
          <a:bodyPr anchorCtr="0" anchor="ctr" bIns="91425" lIns="91425" spcFirstLastPara="1" rIns="91425" wrap="square" tIns="91425">
            <a:noAutofit/>
          </a:bodyPr>
          <a:lstStyle>
            <a:lvl1pPr indent="0" lvl="0" marL="0" marR="0" rtl="0" algn="l">
              <a:lnSpc>
                <a:spcPct val="90000"/>
              </a:lnSpc>
              <a:spcBef>
                <a:spcPts val="0"/>
              </a:spcBef>
              <a:spcAft>
                <a:spcPts val="0"/>
              </a:spcAft>
              <a:buClr>
                <a:schemeClr val="dk1"/>
              </a:buClr>
              <a:buSzPts val="1400"/>
              <a:buFont typeface="Calibri"/>
              <a:buNone/>
              <a:defRPr b="0" i="0" sz="4400" u="none" cap="none" strike="noStrike">
                <a:solidFill>
                  <a:schemeClr val="dk1"/>
                </a:solidFill>
                <a:latin typeface="Calibri"/>
                <a:ea typeface="Calibri"/>
                <a:cs typeface="Calibri"/>
                <a:sym typeface="Calibri"/>
              </a:defRPr>
            </a:lvl1pPr>
            <a:lvl2pPr indent="0" lvl="1">
              <a:spcBef>
                <a:spcPts val="0"/>
              </a:spcBef>
              <a:spcAft>
                <a:spcPts val="0"/>
              </a:spcAft>
              <a:buSzPts val="1400"/>
              <a:buFont typeface="Arial"/>
              <a:buNone/>
              <a:defRPr sz="1800"/>
            </a:lvl2pPr>
            <a:lvl3pPr indent="0" lvl="2">
              <a:spcBef>
                <a:spcPts val="0"/>
              </a:spcBef>
              <a:spcAft>
                <a:spcPts val="0"/>
              </a:spcAft>
              <a:buSzPts val="1400"/>
              <a:buFont typeface="Arial"/>
              <a:buNone/>
              <a:defRPr sz="1800"/>
            </a:lvl3pPr>
            <a:lvl4pPr indent="0" lvl="3">
              <a:spcBef>
                <a:spcPts val="0"/>
              </a:spcBef>
              <a:spcAft>
                <a:spcPts val="0"/>
              </a:spcAft>
              <a:buSzPts val="1400"/>
              <a:buFont typeface="Arial"/>
              <a:buNone/>
              <a:defRPr sz="1800"/>
            </a:lvl4pPr>
            <a:lvl5pPr indent="0" lvl="4">
              <a:spcBef>
                <a:spcPts val="0"/>
              </a:spcBef>
              <a:spcAft>
                <a:spcPts val="0"/>
              </a:spcAft>
              <a:buSzPts val="1400"/>
              <a:buFont typeface="Arial"/>
              <a:buNone/>
              <a:defRPr sz="1800"/>
            </a:lvl5pPr>
            <a:lvl6pPr indent="0" lvl="5">
              <a:spcBef>
                <a:spcPts val="0"/>
              </a:spcBef>
              <a:spcAft>
                <a:spcPts val="0"/>
              </a:spcAft>
              <a:buSzPts val="1400"/>
              <a:buFont typeface="Arial"/>
              <a:buNone/>
              <a:defRPr sz="1800"/>
            </a:lvl6pPr>
            <a:lvl7pPr indent="0" lvl="6">
              <a:spcBef>
                <a:spcPts val="0"/>
              </a:spcBef>
              <a:spcAft>
                <a:spcPts val="0"/>
              </a:spcAft>
              <a:buSzPts val="1400"/>
              <a:buFont typeface="Arial"/>
              <a:buNone/>
              <a:defRPr sz="1800"/>
            </a:lvl7pPr>
            <a:lvl8pPr indent="0" lvl="7">
              <a:spcBef>
                <a:spcPts val="0"/>
              </a:spcBef>
              <a:spcAft>
                <a:spcPts val="0"/>
              </a:spcAft>
              <a:buSzPts val="1400"/>
              <a:buFont typeface="Arial"/>
              <a:buNone/>
              <a:defRPr sz="1800"/>
            </a:lvl8pPr>
            <a:lvl9pPr indent="0" lvl="8">
              <a:spcBef>
                <a:spcPts val="0"/>
              </a:spcBef>
              <a:spcAft>
                <a:spcPts val="0"/>
              </a:spcAft>
              <a:buSzPts val="1400"/>
              <a:buFont typeface="Arial"/>
              <a:buNone/>
              <a:defRPr sz="1800"/>
            </a:lvl9pPr>
          </a:lstStyle>
          <a:p/>
        </p:txBody>
      </p:sp>
      <p:sp>
        <p:nvSpPr>
          <p:cNvPr id="35" name="Google Shape;35;p5"/>
          <p:cNvSpPr txBox="1"/>
          <p:nvPr>
            <p:ph idx="1" type="body"/>
          </p:nvPr>
        </p:nvSpPr>
        <p:spPr>
          <a:xfrm>
            <a:off x="838200" y="1825625"/>
            <a:ext cx="5181600" cy="4351338"/>
          </a:xfrm>
          <a:prstGeom prst="rect">
            <a:avLst/>
          </a:prstGeom>
          <a:noFill/>
          <a:ln>
            <a:noFill/>
          </a:ln>
        </p:spPr>
        <p:txBody>
          <a:bodyPr anchorCtr="0" anchor="t" bIns="91425" lIns="91425" spcFirstLastPara="1" rIns="91425" wrap="square" tIns="91425">
            <a:noAutofit/>
          </a:bodyPr>
          <a:lstStyle>
            <a:lvl1pPr indent="-406400" lvl="0" marL="45720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36" name="Google Shape;36;p5"/>
          <p:cNvSpPr txBox="1"/>
          <p:nvPr>
            <p:ph idx="2" type="body"/>
          </p:nvPr>
        </p:nvSpPr>
        <p:spPr>
          <a:xfrm>
            <a:off x="6172200" y="1825625"/>
            <a:ext cx="5181600" cy="4351338"/>
          </a:xfrm>
          <a:prstGeom prst="rect">
            <a:avLst/>
          </a:prstGeom>
          <a:noFill/>
          <a:ln>
            <a:noFill/>
          </a:ln>
        </p:spPr>
        <p:txBody>
          <a:bodyPr anchorCtr="0" anchor="t" bIns="91425" lIns="91425" spcFirstLastPara="1" rIns="91425" wrap="square" tIns="91425">
            <a:noAutofit/>
          </a:bodyPr>
          <a:lstStyle>
            <a:lvl1pPr indent="-406400" lvl="0" marL="45720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37" name="Google Shape;37;p5"/>
          <p:cNvSpPr txBox="1"/>
          <p:nvPr>
            <p:ph idx="10" type="dt"/>
          </p:nvPr>
        </p:nvSpPr>
        <p:spPr>
          <a:xfrm>
            <a:off x="838200" y="6356350"/>
            <a:ext cx="2743200" cy="365125"/>
          </a:xfrm>
          <a:prstGeom prst="rect">
            <a:avLst/>
          </a:prstGeom>
          <a:noFill/>
          <a:ln>
            <a:noFill/>
          </a:ln>
        </p:spPr>
        <p:txBody>
          <a:bodyPr anchorCtr="0" anchor="ctr" bIns="91425" lIns="91425" spcFirstLastPara="1" rIns="91425" wrap="square" tIns="91425">
            <a:noAutofit/>
          </a:bodyPr>
          <a:lstStyle>
            <a:lvl1pPr indent="0" lvl="0" marL="0" marR="0" rtl="0" algn="l">
              <a:lnSpc>
                <a:spcPct val="100000"/>
              </a:lnSpc>
              <a:spcBef>
                <a:spcPts val="0"/>
              </a:spcBef>
              <a:spcAft>
                <a:spcPts val="0"/>
              </a:spcAft>
              <a:buClr>
                <a:srgbClr val="888888"/>
              </a:buClr>
              <a:buSzPts val="1400"/>
              <a:buFont typeface="Calibri"/>
              <a:buNone/>
              <a:defRPr b="0" i="0" sz="1200" u="none" cap="none" strike="noStrike">
                <a:solidFill>
                  <a:srgbClr val="888888"/>
                </a:solidFill>
                <a:latin typeface="Calibri"/>
                <a:ea typeface="Calibri"/>
                <a:cs typeface="Calibri"/>
                <a:sym typeface="Calibri"/>
              </a:defRPr>
            </a:lvl1pPr>
            <a:lvl2pPr indent="0" lvl="1" marL="457200" marR="0" rtl="0" algn="l">
              <a:lnSpc>
                <a:spcPct val="100000"/>
              </a:lnSpc>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2pPr>
            <a:lvl3pPr indent="0" lvl="2" marL="914400" marR="0" rtl="0" algn="l">
              <a:lnSpc>
                <a:spcPct val="100000"/>
              </a:lnSpc>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3pPr>
            <a:lvl4pPr indent="0" lvl="3" marL="1371600" marR="0" rtl="0" algn="l">
              <a:lnSpc>
                <a:spcPct val="100000"/>
              </a:lnSpc>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4pPr>
            <a:lvl5pPr indent="0" lvl="4" marL="1828800" marR="0" rtl="0" algn="l">
              <a:lnSpc>
                <a:spcPct val="100000"/>
              </a:lnSpc>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5pPr>
            <a:lvl6pPr indent="0" lvl="5" marL="2286000" marR="0" rtl="0" algn="l">
              <a:lnSpc>
                <a:spcPct val="100000"/>
              </a:lnSpc>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6pPr>
            <a:lvl7pPr indent="0" lvl="6" marL="2743200" marR="0" rtl="0" algn="l">
              <a:lnSpc>
                <a:spcPct val="100000"/>
              </a:lnSpc>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7pPr>
            <a:lvl8pPr indent="0" lvl="7" marL="3200400" marR="0" rtl="0" algn="l">
              <a:lnSpc>
                <a:spcPct val="100000"/>
              </a:lnSpc>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8pPr>
            <a:lvl9pPr indent="0" lvl="8" marL="3657600" marR="0" rtl="0" algn="l">
              <a:lnSpc>
                <a:spcPct val="100000"/>
              </a:lnSpc>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9pPr>
          </a:lstStyle>
          <a:p/>
        </p:txBody>
      </p:sp>
      <p:sp>
        <p:nvSpPr>
          <p:cNvPr id="38" name="Google Shape;38;p5"/>
          <p:cNvSpPr txBox="1"/>
          <p:nvPr>
            <p:ph idx="11" type="ftr"/>
          </p:nvPr>
        </p:nvSpPr>
        <p:spPr>
          <a:xfrm>
            <a:off x="4038600" y="6356350"/>
            <a:ext cx="4114800" cy="365125"/>
          </a:xfrm>
          <a:prstGeom prst="rect">
            <a:avLst/>
          </a:prstGeom>
          <a:noFill/>
          <a:ln>
            <a:noFill/>
          </a:ln>
        </p:spPr>
        <p:txBody>
          <a:bodyPr anchorCtr="0" anchor="ctr" bIns="91425" lIns="91425" spcFirstLastPara="1" rIns="91425" wrap="square" tIns="91425">
            <a:noAutofit/>
          </a:bodyPr>
          <a:lstStyle>
            <a:lvl1pPr indent="0" lvl="0" marL="0" marR="0" rtl="0" algn="ctr">
              <a:lnSpc>
                <a:spcPct val="100000"/>
              </a:lnSpc>
              <a:spcBef>
                <a:spcPts val="0"/>
              </a:spcBef>
              <a:spcAft>
                <a:spcPts val="0"/>
              </a:spcAft>
              <a:buClr>
                <a:srgbClr val="888888"/>
              </a:buClr>
              <a:buSzPts val="1400"/>
              <a:buFont typeface="Calibri"/>
              <a:buNone/>
              <a:defRPr b="0" i="0" sz="1200" u="none" cap="none" strike="noStrike">
                <a:solidFill>
                  <a:srgbClr val="888888"/>
                </a:solidFill>
                <a:latin typeface="Calibri"/>
                <a:ea typeface="Calibri"/>
                <a:cs typeface="Calibri"/>
                <a:sym typeface="Calibri"/>
              </a:defRPr>
            </a:lvl1pPr>
            <a:lvl2pPr indent="0" lvl="1" marL="457200" marR="0" rtl="0" algn="l">
              <a:lnSpc>
                <a:spcPct val="100000"/>
              </a:lnSpc>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2pPr>
            <a:lvl3pPr indent="0" lvl="2" marL="914400" marR="0" rtl="0" algn="l">
              <a:lnSpc>
                <a:spcPct val="100000"/>
              </a:lnSpc>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3pPr>
            <a:lvl4pPr indent="0" lvl="3" marL="1371600" marR="0" rtl="0" algn="l">
              <a:lnSpc>
                <a:spcPct val="100000"/>
              </a:lnSpc>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4pPr>
            <a:lvl5pPr indent="0" lvl="4" marL="1828800" marR="0" rtl="0" algn="l">
              <a:lnSpc>
                <a:spcPct val="100000"/>
              </a:lnSpc>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5pPr>
            <a:lvl6pPr indent="0" lvl="5" marL="2286000" marR="0" rtl="0" algn="l">
              <a:lnSpc>
                <a:spcPct val="100000"/>
              </a:lnSpc>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6pPr>
            <a:lvl7pPr indent="0" lvl="6" marL="2743200" marR="0" rtl="0" algn="l">
              <a:lnSpc>
                <a:spcPct val="100000"/>
              </a:lnSpc>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7pPr>
            <a:lvl8pPr indent="0" lvl="7" marL="3200400" marR="0" rtl="0" algn="l">
              <a:lnSpc>
                <a:spcPct val="100000"/>
              </a:lnSpc>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8pPr>
            <a:lvl9pPr indent="0" lvl="8" marL="3657600" marR="0" rtl="0" algn="l">
              <a:lnSpc>
                <a:spcPct val="100000"/>
              </a:lnSpc>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9pPr>
          </a:lstStyle>
          <a:p/>
        </p:txBody>
      </p:sp>
      <p:sp>
        <p:nvSpPr>
          <p:cNvPr id="39" name="Google Shape;39;p5"/>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rtl="0" algn="r">
              <a:lnSpc>
                <a:spcPct val="100000"/>
              </a:lnSpc>
              <a:spcBef>
                <a:spcPts val="0"/>
              </a:spcBef>
              <a:spcAft>
                <a:spcPts val="0"/>
              </a:spcAft>
              <a:buClr>
                <a:srgbClr val="888888"/>
              </a:buClr>
              <a:buFont typeface="Calibri"/>
              <a:buNone/>
              <a:defRPr b="0" i="0" sz="1200" u="none" cap="none" strike="noStrike">
                <a:solidFill>
                  <a:srgbClr val="888888"/>
                </a:solidFill>
                <a:latin typeface="Calibri"/>
                <a:ea typeface="Calibri"/>
                <a:cs typeface="Calibri"/>
                <a:sym typeface="Calibri"/>
              </a:defRPr>
            </a:lvl1pPr>
            <a:lvl2pPr indent="0" lvl="1" marL="0" marR="0" rtl="0" algn="r">
              <a:lnSpc>
                <a:spcPct val="100000"/>
              </a:lnSpc>
              <a:spcBef>
                <a:spcPts val="0"/>
              </a:spcBef>
              <a:spcAft>
                <a:spcPts val="0"/>
              </a:spcAft>
              <a:buClr>
                <a:srgbClr val="888888"/>
              </a:buClr>
              <a:buFont typeface="Calibri"/>
              <a:buNone/>
              <a:defRPr b="0" i="0" sz="1200" u="none" cap="none" strike="noStrike">
                <a:solidFill>
                  <a:srgbClr val="888888"/>
                </a:solidFill>
                <a:latin typeface="Calibri"/>
                <a:ea typeface="Calibri"/>
                <a:cs typeface="Calibri"/>
                <a:sym typeface="Calibri"/>
              </a:defRPr>
            </a:lvl2pPr>
            <a:lvl3pPr indent="0" lvl="2" marL="0" marR="0" rtl="0" algn="r">
              <a:lnSpc>
                <a:spcPct val="100000"/>
              </a:lnSpc>
              <a:spcBef>
                <a:spcPts val="0"/>
              </a:spcBef>
              <a:spcAft>
                <a:spcPts val="0"/>
              </a:spcAft>
              <a:buClr>
                <a:srgbClr val="888888"/>
              </a:buClr>
              <a:buFont typeface="Calibri"/>
              <a:buNone/>
              <a:defRPr b="0" i="0" sz="1200" u="none" cap="none" strike="noStrike">
                <a:solidFill>
                  <a:srgbClr val="888888"/>
                </a:solidFill>
                <a:latin typeface="Calibri"/>
                <a:ea typeface="Calibri"/>
                <a:cs typeface="Calibri"/>
                <a:sym typeface="Calibri"/>
              </a:defRPr>
            </a:lvl3pPr>
            <a:lvl4pPr indent="0" lvl="3" marL="0" marR="0" rtl="0" algn="r">
              <a:lnSpc>
                <a:spcPct val="100000"/>
              </a:lnSpc>
              <a:spcBef>
                <a:spcPts val="0"/>
              </a:spcBef>
              <a:spcAft>
                <a:spcPts val="0"/>
              </a:spcAft>
              <a:buClr>
                <a:srgbClr val="888888"/>
              </a:buClr>
              <a:buFont typeface="Calibri"/>
              <a:buNone/>
              <a:defRPr b="0" i="0" sz="1200" u="none" cap="none" strike="noStrike">
                <a:solidFill>
                  <a:srgbClr val="888888"/>
                </a:solidFill>
                <a:latin typeface="Calibri"/>
                <a:ea typeface="Calibri"/>
                <a:cs typeface="Calibri"/>
                <a:sym typeface="Calibri"/>
              </a:defRPr>
            </a:lvl4pPr>
            <a:lvl5pPr indent="0" lvl="4" marL="0" marR="0" rtl="0" algn="r">
              <a:lnSpc>
                <a:spcPct val="100000"/>
              </a:lnSpc>
              <a:spcBef>
                <a:spcPts val="0"/>
              </a:spcBef>
              <a:spcAft>
                <a:spcPts val="0"/>
              </a:spcAft>
              <a:buClr>
                <a:srgbClr val="888888"/>
              </a:buClr>
              <a:buFont typeface="Calibri"/>
              <a:buNone/>
              <a:defRPr b="0" i="0" sz="1200" u="none" cap="none" strike="noStrike">
                <a:solidFill>
                  <a:srgbClr val="888888"/>
                </a:solidFill>
                <a:latin typeface="Calibri"/>
                <a:ea typeface="Calibri"/>
                <a:cs typeface="Calibri"/>
                <a:sym typeface="Calibri"/>
              </a:defRPr>
            </a:lvl5pPr>
            <a:lvl6pPr indent="0" lvl="5" marL="0" marR="0" rtl="0" algn="r">
              <a:lnSpc>
                <a:spcPct val="100000"/>
              </a:lnSpc>
              <a:spcBef>
                <a:spcPts val="0"/>
              </a:spcBef>
              <a:spcAft>
                <a:spcPts val="0"/>
              </a:spcAft>
              <a:buClr>
                <a:srgbClr val="888888"/>
              </a:buClr>
              <a:buFont typeface="Calibri"/>
              <a:buNone/>
              <a:defRPr b="0" i="0" sz="1200" u="none" cap="none" strike="noStrike">
                <a:solidFill>
                  <a:srgbClr val="888888"/>
                </a:solidFill>
                <a:latin typeface="Calibri"/>
                <a:ea typeface="Calibri"/>
                <a:cs typeface="Calibri"/>
                <a:sym typeface="Calibri"/>
              </a:defRPr>
            </a:lvl6pPr>
            <a:lvl7pPr indent="0" lvl="6" marL="0" marR="0" rtl="0" algn="r">
              <a:lnSpc>
                <a:spcPct val="100000"/>
              </a:lnSpc>
              <a:spcBef>
                <a:spcPts val="0"/>
              </a:spcBef>
              <a:spcAft>
                <a:spcPts val="0"/>
              </a:spcAft>
              <a:buClr>
                <a:srgbClr val="888888"/>
              </a:buClr>
              <a:buFont typeface="Calibri"/>
              <a:buNone/>
              <a:defRPr b="0" i="0" sz="1200" u="none" cap="none" strike="noStrike">
                <a:solidFill>
                  <a:srgbClr val="888888"/>
                </a:solidFill>
                <a:latin typeface="Calibri"/>
                <a:ea typeface="Calibri"/>
                <a:cs typeface="Calibri"/>
                <a:sym typeface="Calibri"/>
              </a:defRPr>
            </a:lvl7pPr>
            <a:lvl8pPr indent="0" lvl="7" marL="0" marR="0" rtl="0" algn="r">
              <a:lnSpc>
                <a:spcPct val="100000"/>
              </a:lnSpc>
              <a:spcBef>
                <a:spcPts val="0"/>
              </a:spcBef>
              <a:spcAft>
                <a:spcPts val="0"/>
              </a:spcAft>
              <a:buClr>
                <a:srgbClr val="888888"/>
              </a:buClr>
              <a:buFont typeface="Calibri"/>
              <a:buNone/>
              <a:defRPr b="0" i="0" sz="1200" u="none" cap="none" strike="noStrike">
                <a:solidFill>
                  <a:srgbClr val="888888"/>
                </a:solidFill>
                <a:latin typeface="Calibri"/>
                <a:ea typeface="Calibri"/>
                <a:cs typeface="Calibri"/>
                <a:sym typeface="Calibri"/>
              </a:defRPr>
            </a:lvl8pPr>
            <a:lvl9pPr indent="0" lvl="8" marL="0" marR="0" rtl="0" algn="r">
              <a:lnSpc>
                <a:spcPct val="100000"/>
              </a:lnSpc>
              <a:spcBef>
                <a:spcPts val="0"/>
              </a:spcBef>
              <a:spcAft>
                <a:spcPts val="0"/>
              </a:spcAft>
              <a:buClr>
                <a:srgbClr val="888888"/>
              </a:buClr>
              <a:buFont typeface="Calibri"/>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type="twoTxTwoObj">
  <p:cSld name="TWO_OBJECTS_WITH_TEXT">
    <p:spTree>
      <p:nvGrpSpPr>
        <p:cNvPr id="40" name="Shape 40"/>
        <p:cNvGrpSpPr/>
        <p:nvPr/>
      </p:nvGrpSpPr>
      <p:grpSpPr>
        <a:xfrm>
          <a:off x="0" y="0"/>
          <a:ext cx="0" cy="0"/>
          <a:chOff x="0" y="0"/>
          <a:chExt cx="0" cy="0"/>
        </a:xfrm>
      </p:grpSpPr>
      <p:sp>
        <p:nvSpPr>
          <p:cNvPr id="41" name="Google Shape;41;p6"/>
          <p:cNvSpPr txBox="1"/>
          <p:nvPr>
            <p:ph type="title"/>
          </p:nvPr>
        </p:nvSpPr>
        <p:spPr>
          <a:xfrm>
            <a:off x="839788" y="365125"/>
            <a:ext cx="10515600" cy="1325563"/>
          </a:xfrm>
          <a:prstGeom prst="rect">
            <a:avLst/>
          </a:prstGeom>
          <a:noFill/>
          <a:ln>
            <a:noFill/>
          </a:ln>
        </p:spPr>
        <p:txBody>
          <a:bodyPr anchorCtr="0" anchor="ctr" bIns="91425" lIns="91425" spcFirstLastPara="1" rIns="91425" wrap="square" tIns="91425">
            <a:noAutofit/>
          </a:bodyPr>
          <a:lstStyle>
            <a:lvl1pPr indent="0" lvl="0" marL="0" marR="0" rtl="0" algn="l">
              <a:lnSpc>
                <a:spcPct val="90000"/>
              </a:lnSpc>
              <a:spcBef>
                <a:spcPts val="0"/>
              </a:spcBef>
              <a:spcAft>
                <a:spcPts val="0"/>
              </a:spcAft>
              <a:buClr>
                <a:schemeClr val="dk1"/>
              </a:buClr>
              <a:buSzPts val="1400"/>
              <a:buFont typeface="Calibri"/>
              <a:buNone/>
              <a:defRPr b="0" i="0" sz="4400" u="none" cap="none" strike="noStrike">
                <a:solidFill>
                  <a:schemeClr val="dk1"/>
                </a:solidFill>
                <a:latin typeface="Calibri"/>
                <a:ea typeface="Calibri"/>
                <a:cs typeface="Calibri"/>
                <a:sym typeface="Calibri"/>
              </a:defRPr>
            </a:lvl1pPr>
            <a:lvl2pPr indent="0" lvl="1">
              <a:spcBef>
                <a:spcPts val="0"/>
              </a:spcBef>
              <a:spcAft>
                <a:spcPts val="0"/>
              </a:spcAft>
              <a:buSzPts val="1400"/>
              <a:buFont typeface="Arial"/>
              <a:buNone/>
              <a:defRPr sz="1800"/>
            </a:lvl2pPr>
            <a:lvl3pPr indent="0" lvl="2">
              <a:spcBef>
                <a:spcPts val="0"/>
              </a:spcBef>
              <a:spcAft>
                <a:spcPts val="0"/>
              </a:spcAft>
              <a:buSzPts val="1400"/>
              <a:buFont typeface="Arial"/>
              <a:buNone/>
              <a:defRPr sz="1800"/>
            </a:lvl3pPr>
            <a:lvl4pPr indent="0" lvl="3">
              <a:spcBef>
                <a:spcPts val="0"/>
              </a:spcBef>
              <a:spcAft>
                <a:spcPts val="0"/>
              </a:spcAft>
              <a:buSzPts val="1400"/>
              <a:buFont typeface="Arial"/>
              <a:buNone/>
              <a:defRPr sz="1800"/>
            </a:lvl4pPr>
            <a:lvl5pPr indent="0" lvl="4">
              <a:spcBef>
                <a:spcPts val="0"/>
              </a:spcBef>
              <a:spcAft>
                <a:spcPts val="0"/>
              </a:spcAft>
              <a:buSzPts val="1400"/>
              <a:buFont typeface="Arial"/>
              <a:buNone/>
              <a:defRPr sz="1800"/>
            </a:lvl5pPr>
            <a:lvl6pPr indent="0" lvl="5">
              <a:spcBef>
                <a:spcPts val="0"/>
              </a:spcBef>
              <a:spcAft>
                <a:spcPts val="0"/>
              </a:spcAft>
              <a:buSzPts val="1400"/>
              <a:buFont typeface="Arial"/>
              <a:buNone/>
              <a:defRPr sz="1800"/>
            </a:lvl6pPr>
            <a:lvl7pPr indent="0" lvl="6">
              <a:spcBef>
                <a:spcPts val="0"/>
              </a:spcBef>
              <a:spcAft>
                <a:spcPts val="0"/>
              </a:spcAft>
              <a:buSzPts val="1400"/>
              <a:buFont typeface="Arial"/>
              <a:buNone/>
              <a:defRPr sz="1800"/>
            </a:lvl7pPr>
            <a:lvl8pPr indent="0" lvl="7">
              <a:spcBef>
                <a:spcPts val="0"/>
              </a:spcBef>
              <a:spcAft>
                <a:spcPts val="0"/>
              </a:spcAft>
              <a:buSzPts val="1400"/>
              <a:buFont typeface="Arial"/>
              <a:buNone/>
              <a:defRPr sz="1800"/>
            </a:lvl8pPr>
            <a:lvl9pPr indent="0" lvl="8">
              <a:spcBef>
                <a:spcPts val="0"/>
              </a:spcBef>
              <a:spcAft>
                <a:spcPts val="0"/>
              </a:spcAft>
              <a:buSzPts val="1400"/>
              <a:buFont typeface="Arial"/>
              <a:buNone/>
              <a:defRPr sz="1800"/>
            </a:lvl9pPr>
          </a:lstStyle>
          <a:p/>
        </p:txBody>
      </p:sp>
      <p:sp>
        <p:nvSpPr>
          <p:cNvPr id="42" name="Google Shape;42;p6"/>
          <p:cNvSpPr txBox="1"/>
          <p:nvPr>
            <p:ph idx="1" type="body"/>
          </p:nvPr>
        </p:nvSpPr>
        <p:spPr>
          <a:xfrm>
            <a:off x="839788" y="1681163"/>
            <a:ext cx="5157787" cy="823912"/>
          </a:xfrm>
          <a:prstGeom prst="rect">
            <a:avLst/>
          </a:prstGeom>
          <a:noFill/>
          <a:ln>
            <a:noFill/>
          </a:ln>
        </p:spPr>
        <p:txBody>
          <a:bodyPr anchorCtr="0" anchor="b" bIns="91425" lIns="91425" spcFirstLastPara="1" rIns="91425" wrap="square" tIns="91425">
            <a:noAutofit/>
          </a:bodyPr>
          <a:lstStyle>
            <a:lvl1pPr indent="-228600" lvl="0" marL="457200" marR="0" rtl="0" algn="l">
              <a:lnSpc>
                <a:spcPct val="90000"/>
              </a:lnSpc>
              <a:spcBef>
                <a:spcPts val="1000"/>
              </a:spcBef>
              <a:spcAft>
                <a:spcPts val="0"/>
              </a:spcAft>
              <a:buClr>
                <a:schemeClr val="dk1"/>
              </a:buClr>
              <a:buSzPts val="2800"/>
              <a:buFont typeface="Arial"/>
              <a:buNone/>
              <a:defRPr b="1" i="0" sz="2400" u="none" cap="none" strike="noStrike">
                <a:solidFill>
                  <a:schemeClr val="dk1"/>
                </a:solidFill>
                <a:latin typeface="Calibri"/>
                <a:ea typeface="Calibri"/>
                <a:cs typeface="Calibri"/>
                <a:sym typeface="Calibri"/>
              </a:defRPr>
            </a:lvl1pPr>
            <a:lvl2pPr indent="-228600" lvl="1" marL="914400" marR="0" rtl="0" algn="l">
              <a:lnSpc>
                <a:spcPct val="90000"/>
              </a:lnSpc>
              <a:spcBef>
                <a:spcPts val="500"/>
              </a:spcBef>
              <a:spcAft>
                <a:spcPts val="0"/>
              </a:spcAft>
              <a:buClr>
                <a:schemeClr val="dk1"/>
              </a:buClr>
              <a:buSzPts val="2400"/>
              <a:buFont typeface="Arial"/>
              <a:buNone/>
              <a:defRPr b="1" i="0" sz="2000" u="none" cap="none" strike="noStrike">
                <a:solidFill>
                  <a:schemeClr val="dk1"/>
                </a:solidFill>
                <a:latin typeface="Calibri"/>
                <a:ea typeface="Calibri"/>
                <a:cs typeface="Calibri"/>
                <a:sym typeface="Calibri"/>
              </a:defRPr>
            </a:lvl2pPr>
            <a:lvl3pPr indent="-228600" lvl="2" marL="1371600" marR="0" rtl="0" algn="l">
              <a:lnSpc>
                <a:spcPct val="90000"/>
              </a:lnSpc>
              <a:spcBef>
                <a:spcPts val="500"/>
              </a:spcBef>
              <a:spcAft>
                <a:spcPts val="0"/>
              </a:spcAft>
              <a:buClr>
                <a:schemeClr val="dk1"/>
              </a:buClr>
              <a:buSzPts val="2000"/>
              <a:buFont typeface="Arial"/>
              <a:buNone/>
              <a:defRPr b="1" i="0" sz="1800" u="none" cap="none" strike="noStrike">
                <a:solidFill>
                  <a:schemeClr val="dk1"/>
                </a:solidFill>
                <a:latin typeface="Calibri"/>
                <a:ea typeface="Calibri"/>
                <a:cs typeface="Calibri"/>
                <a:sym typeface="Calibri"/>
              </a:defRPr>
            </a:lvl3pPr>
            <a:lvl4pPr indent="-228600" lvl="3" marL="1828800" marR="0" rtl="0" algn="l">
              <a:lnSpc>
                <a:spcPct val="90000"/>
              </a:lnSpc>
              <a:spcBef>
                <a:spcPts val="500"/>
              </a:spcBef>
              <a:spcAft>
                <a:spcPts val="0"/>
              </a:spcAft>
              <a:buClr>
                <a:schemeClr val="dk1"/>
              </a:buClr>
              <a:buSzPts val="1800"/>
              <a:buFont typeface="Arial"/>
              <a:buNone/>
              <a:defRPr b="1" i="0" sz="1600" u="none" cap="none" strike="noStrike">
                <a:solidFill>
                  <a:schemeClr val="dk1"/>
                </a:solidFill>
                <a:latin typeface="Calibri"/>
                <a:ea typeface="Calibri"/>
                <a:cs typeface="Calibri"/>
                <a:sym typeface="Calibri"/>
              </a:defRPr>
            </a:lvl4pPr>
            <a:lvl5pPr indent="-228600" lvl="4" marL="2286000" marR="0" rtl="0" algn="l">
              <a:lnSpc>
                <a:spcPct val="90000"/>
              </a:lnSpc>
              <a:spcBef>
                <a:spcPts val="500"/>
              </a:spcBef>
              <a:spcAft>
                <a:spcPts val="0"/>
              </a:spcAft>
              <a:buClr>
                <a:schemeClr val="dk1"/>
              </a:buClr>
              <a:buSzPts val="1800"/>
              <a:buFont typeface="Arial"/>
              <a:buNone/>
              <a:defRPr b="1" i="0" sz="1600" u="none" cap="none" strike="noStrike">
                <a:solidFill>
                  <a:schemeClr val="dk1"/>
                </a:solidFill>
                <a:latin typeface="Calibri"/>
                <a:ea typeface="Calibri"/>
                <a:cs typeface="Calibri"/>
                <a:sym typeface="Calibri"/>
              </a:defRPr>
            </a:lvl5pPr>
            <a:lvl6pPr indent="-228600" lvl="5" marL="2743200" marR="0" rtl="0" algn="l">
              <a:lnSpc>
                <a:spcPct val="90000"/>
              </a:lnSpc>
              <a:spcBef>
                <a:spcPts val="500"/>
              </a:spcBef>
              <a:spcAft>
                <a:spcPts val="0"/>
              </a:spcAft>
              <a:buClr>
                <a:schemeClr val="dk1"/>
              </a:buClr>
              <a:buSzPts val="1800"/>
              <a:buFont typeface="Arial"/>
              <a:buNone/>
              <a:defRPr b="1" i="0" sz="1600" u="none" cap="none" strike="noStrike">
                <a:solidFill>
                  <a:schemeClr val="dk1"/>
                </a:solidFill>
                <a:latin typeface="Calibri"/>
                <a:ea typeface="Calibri"/>
                <a:cs typeface="Calibri"/>
                <a:sym typeface="Calibri"/>
              </a:defRPr>
            </a:lvl6pPr>
            <a:lvl7pPr indent="-228600" lvl="6" marL="3200400" marR="0" rtl="0" algn="l">
              <a:lnSpc>
                <a:spcPct val="90000"/>
              </a:lnSpc>
              <a:spcBef>
                <a:spcPts val="500"/>
              </a:spcBef>
              <a:spcAft>
                <a:spcPts val="0"/>
              </a:spcAft>
              <a:buClr>
                <a:schemeClr val="dk1"/>
              </a:buClr>
              <a:buSzPts val="1800"/>
              <a:buFont typeface="Arial"/>
              <a:buNone/>
              <a:defRPr b="1" i="0" sz="1600" u="none" cap="none" strike="noStrike">
                <a:solidFill>
                  <a:schemeClr val="dk1"/>
                </a:solidFill>
                <a:latin typeface="Calibri"/>
                <a:ea typeface="Calibri"/>
                <a:cs typeface="Calibri"/>
                <a:sym typeface="Calibri"/>
              </a:defRPr>
            </a:lvl7pPr>
            <a:lvl8pPr indent="-228600" lvl="7" marL="3657600" marR="0" rtl="0" algn="l">
              <a:lnSpc>
                <a:spcPct val="90000"/>
              </a:lnSpc>
              <a:spcBef>
                <a:spcPts val="500"/>
              </a:spcBef>
              <a:spcAft>
                <a:spcPts val="0"/>
              </a:spcAft>
              <a:buClr>
                <a:schemeClr val="dk1"/>
              </a:buClr>
              <a:buSzPts val="1800"/>
              <a:buFont typeface="Arial"/>
              <a:buNone/>
              <a:defRPr b="1" i="0" sz="1600" u="none" cap="none" strike="noStrike">
                <a:solidFill>
                  <a:schemeClr val="dk1"/>
                </a:solidFill>
                <a:latin typeface="Calibri"/>
                <a:ea typeface="Calibri"/>
                <a:cs typeface="Calibri"/>
                <a:sym typeface="Calibri"/>
              </a:defRPr>
            </a:lvl8pPr>
            <a:lvl9pPr indent="-228600" lvl="8" marL="4114800" marR="0" rtl="0" algn="l">
              <a:lnSpc>
                <a:spcPct val="90000"/>
              </a:lnSpc>
              <a:spcBef>
                <a:spcPts val="500"/>
              </a:spcBef>
              <a:spcAft>
                <a:spcPts val="0"/>
              </a:spcAft>
              <a:buClr>
                <a:schemeClr val="dk1"/>
              </a:buClr>
              <a:buSzPts val="1800"/>
              <a:buFont typeface="Arial"/>
              <a:buNone/>
              <a:defRPr b="1" i="0" sz="1600" u="none" cap="none" strike="noStrike">
                <a:solidFill>
                  <a:schemeClr val="dk1"/>
                </a:solidFill>
                <a:latin typeface="Calibri"/>
                <a:ea typeface="Calibri"/>
                <a:cs typeface="Calibri"/>
                <a:sym typeface="Calibri"/>
              </a:defRPr>
            </a:lvl9pPr>
          </a:lstStyle>
          <a:p/>
        </p:txBody>
      </p:sp>
      <p:sp>
        <p:nvSpPr>
          <p:cNvPr id="43" name="Google Shape;43;p6"/>
          <p:cNvSpPr txBox="1"/>
          <p:nvPr>
            <p:ph idx="2" type="body"/>
          </p:nvPr>
        </p:nvSpPr>
        <p:spPr>
          <a:xfrm>
            <a:off x="839788" y="2505075"/>
            <a:ext cx="5157787" cy="3684588"/>
          </a:xfrm>
          <a:prstGeom prst="rect">
            <a:avLst/>
          </a:prstGeom>
          <a:noFill/>
          <a:ln>
            <a:noFill/>
          </a:ln>
        </p:spPr>
        <p:txBody>
          <a:bodyPr anchorCtr="0" anchor="t" bIns="91425" lIns="91425" spcFirstLastPara="1" rIns="91425" wrap="square" tIns="91425">
            <a:noAutofit/>
          </a:bodyPr>
          <a:lstStyle>
            <a:lvl1pPr indent="-406400" lvl="0" marL="45720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44" name="Google Shape;44;p6"/>
          <p:cNvSpPr txBox="1"/>
          <p:nvPr>
            <p:ph idx="3" type="body"/>
          </p:nvPr>
        </p:nvSpPr>
        <p:spPr>
          <a:xfrm>
            <a:off x="6172200" y="1681163"/>
            <a:ext cx="5183188" cy="823912"/>
          </a:xfrm>
          <a:prstGeom prst="rect">
            <a:avLst/>
          </a:prstGeom>
          <a:noFill/>
          <a:ln>
            <a:noFill/>
          </a:ln>
        </p:spPr>
        <p:txBody>
          <a:bodyPr anchorCtr="0" anchor="b" bIns="91425" lIns="91425" spcFirstLastPara="1" rIns="91425" wrap="square" tIns="91425">
            <a:noAutofit/>
          </a:bodyPr>
          <a:lstStyle>
            <a:lvl1pPr indent="-228600" lvl="0" marL="457200" marR="0" rtl="0" algn="l">
              <a:lnSpc>
                <a:spcPct val="90000"/>
              </a:lnSpc>
              <a:spcBef>
                <a:spcPts val="1000"/>
              </a:spcBef>
              <a:spcAft>
                <a:spcPts val="0"/>
              </a:spcAft>
              <a:buClr>
                <a:schemeClr val="dk1"/>
              </a:buClr>
              <a:buSzPts val="2800"/>
              <a:buFont typeface="Arial"/>
              <a:buNone/>
              <a:defRPr b="1" i="0" sz="2400" u="none" cap="none" strike="noStrike">
                <a:solidFill>
                  <a:schemeClr val="dk1"/>
                </a:solidFill>
                <a:latin typeface="Calibri"/>
                <a:ea typeface="Calibri"/>
                <a:cs typeface="Calibri"/>
                <a:sym typeface="Calibri"/>
              </a:defRPr>
            </a:lvl1pPr>
            <a:lvl2pPr indent="-228600" lvl="1" marL="914400" marR="0" rtl="0" algn="l">
              <a:lnSpc>
                <a:spcPct val="90000"/>
              </a:lnSpc>
              <a:spcBef>
                <a:spcPts val="500"/>
              </a:spcBef>
              <a:spcAft>
                <a:spcPts val="0"/>
              </a:spcAft>
              <a:buClr>
                <a:schemeClr val="dk1"/>
              </a:buClr>
              <a:buSzPts val="2400"/>
              <a:buFont typeface="Arial"/>
              <a:buNone/>
              <a:defRPr b="1" i="0" sz="2000" u="none" cap="none" strike="noStrike">
                <a:solidFill>
                  <a:schemeClr val="dk1"/>
                </a:solidFill>
                <a:latin typeface="Calibri"/>
                <a:ea typeface="Calibri"/>
                <a:cs typeface="Calibri"/>
                <a:sym typeface="Calibri"/>
              </a:defRPr>
            </a:lvl2pPr>
            <a:lvl3pPr indent="-228600" lvl="2" marL="1371600" marR="0" rtl="0" algn="l">
              <a:lnSpc>
                <a:spcPct val="90000"/>
              </a:lnSpc>
              <a:spcBef>
                <a:spcPts val="500"/>
              </a:spcBef>
              <a:spcAft>
                <a:spcPts val="0"/>
              </a:spcAft>
              <a:buClr>
                <a:schemeClr val="dk1"/>
              </a:buClr>
              <a:buSzPts val="2000"/>
              <a:buFont typeface="Arial"/>
              <a:buNone/>
              <a:defRPr b="1" i="0" sz="1800" u="none" cap="none" strike="noStrike">
                <a:solidFill>
                  <a:schemeClr val="dk1"/>
                </a:solidFill>
                <a:latin typeface="Calibri"/>
                <a:ea typeface="Calibri"/>
                <a:cs typeface="Calibri"/>
                <a:sym typeface="Calibri"/>
              </a:defRPr>
            </a:lvl3pPr>
            <a:lvl4pPr indent="-228600" lvl="3" marL="1828800" marR="0" rtl="0" algn="l">
              <a:lnSpc>
                <a:spcPct val="90000"/>
              </a:lnSpc>
              <a:spcBef>
                <a:spcPts val="500"/>
              </a:spcBef>
              <a:spcAft>
                <a:spcPts val="0"/>
              </a:spcAft>
              <a:buClr>
                <a:schemeClr val="dk1"/>
              </a:buClr>
              <a:buSzPts val="1800"/>
              <a:buFont typeface="Arial"/>
              <a:buNone/>
              <a:defRPr b="1" i="0" sz="1600" u="none" cap="none" strike="noStrike">
                <a:solidFill>
                  <a:schemeClr val="dk1"/>
                </a:solidFill>
                <a:latin typeface="Calibri"/>
                <a:ea typeface="Calibri"/>
                <a:cs typeface="Calibri"/>
                <a:sym typeface="Calibri"/>
              </a:defRPr>
            </a:lvl4pPr>
            <a:lvl5pPr indent="-228600" lvl="4" marL="2286000" marR="0" rtl="0" algn="l">
              <a:lnSpc>
                <a:spcPct val="90000"/>
              </a:lnSpc>
              <a:spcBef>
                <a:spcPts val="500"/>
              </a:spcBef>
              <a:spcAft>
                <a:spcPts val="0"/>
              </a:spcAft>
              <a:buClr>
                <a:schemeClr val="dk1"/>
              </a:buClr>
              <a:buSzPts val="1800"/>
              <a:buFont typeface="Arial"/>
              <a:buNone/>
              <a:defRPr b="1" i="0" sz="1600" u="none" cap="none" strike="noStrike">
                <a:solidFill>
                  <a:schemeClr val="dk1"/>
                </a:solidFill>
                <a:latin typeface="Calibri"/>
                <a:ea typeface="Calibri"/>
                <a:cs typeface="Calibri"/>
                <a:sym typeface="Calibri"/>
              </a:defRPr>
            </a:lvl5pPr>
            <a:lvl6pPr indent="-228600" lvl="5" marL="2743200" marR="0" rtl="0" algn="l">
              <a:lnSpc>
                <a:spcPct val="90000"/>
              </a:lnSpc>
              <a:spcBef>
                <a:spcPts val="500"/>
              </a:spcBef>
              <a:spcAft>
                <a:spcPts val="0"/>
              </a:spcAft>
              <a:buClr>
                <a:schemeClr val="dk1"/>
              </a:buClr>
              <a:buSzPts val="1800"/>
              <a:buFont typeface="Arial"/>
              <a:buNone/>
              <a:defRPr b="1" i="0" sz="1600" u="none" cap="none" strike="noStrike">
                <a:solidFill>
                  <a:schemeClr val="dk1"/>
                </a:solidFill>
                <a:latin typeface="Calibri"/>
                <a:ea typeface="Calibri"/>
                <a:cs typeface="Calibri"/>
                <a:sym typeface="Calibri"/>
              </a:defRPr>
            </a:lvl6pPr>
            <a:lvl7pPr indent="-228600" lvl="6" marL="3200400" marR="0" rtl="0" algn="l">
              <a:lnSpc>
                <a:spcPct val="90000"/>
              </a:lnSpc>
              <a:spcBef>
                <a:spcPts val="500"/>
              </a:spcBef>
              <a:spcAft>
                <a:spcPts val="0"/>
              </a:spcAft>
              <a:buClr>
                <a:schemeClr val="dk1"/>
              </a:buClr>
              <a:buSzPts val="1800"/>
              <a:buFont typeface="Arial"/>
              <a:buNone/>
              <a:defRPr b="1" i="0" sz="1600" u="none" cap="none" strike="noStrike">
                <a:solidFill>
                  <a:schemeClr val="dk1"/>
                </a:solidFill>
                <a:latin typeface="Calibri"/>
                <a:ea typeface="Calibri"/>
                <a:cs typeface="Calibri"/>
                <a:sym typeface="Calibri"/>
              </a:defRPr>
            </a:lvl7pPr>
            <a:lvl8pPr indent="-228600" lvl="7" marL="3657600" marR="0" rtl="0" algn="l">
              <a:lnSpc>
                <a:spcPct val="90000"/>
              </a:lnSpc>
              <a:spcBef>
                <a:spcPts val="500"/>
              </a:spcBef>
              <a:spcAft>
                <a:spcPts val="0"/>
              </a:spcAft>
              <a:buClr>
                <a:schemeClr val="dk1"/>
              </a:buClr>
              <a:buSzPts val="1800"/>
              <a:buFont typeface="Arial"/>
              <a:buNone/>
              <a:defRPr b="1" i="0" sz="1600" u="none" cap="none" strike="noStrike">
                <a:solidFill>
                  <a:schemeClr val="dk1"/>
                </a:solidFill>
                <a:latin typeface="Calibri"/>
                <a:ea typeface="Calibri"/>
                <a:cs typeface="Calibri"/>
                <a:sym typeface="Calibri"/>
              </a:defRPr>
            </a:lvl8pPr>
            <a:lvl9pPr indent="-228600" lvl="8" marL="4114800" marR="0" rtl="0" algn="l">
              <a:lnSpc>
                <a:spcPct val="90000"/>
              </a:lnSpc>
              <a:spcBef>
                <a:spcPts val="500"/>
              </a:spcBef>
              <a:spcAft>
                <a:spcPts val="0"/>
              </a:spcAft>
              <a:buClr>
                <a:schemeClr val="dk1"/>
              </a:buClr>
              <a:buSzPts val="1800"/>
              <a:buFont typeface="Arial"/>
              <a:buNone/>
              <a:defRPr b="1" i="0" sz="1600" u="none" cap="none" strike="noStrike">
                <a:solidFill>
                  <a:schemeClr val="dk1"/>
                </a:solidFill>
                <a:latin typeface="Calibri"/>
                <a:ea typeface="Calibri"/>
                <a:cs typeface="Calibri"/>
                <a:sym typeface="Calibri"/>
              </a:defRPr>
            </a:lvl9pPr>
          </a:lstStyle>
          <a:p/>
        </p:txBody>
      </p:sp>
      <p:sp>
        <p:nvSpPr>
          <p:cNvPr id="45" name="Google Shape;45;p6"/>
          <p:cNvSpPr txBox="1"/>
          <p:nvPr>
            <p:ph idx="4" type="body"/>
          </p:nvPr>
        </p:nvSpPr>
        <p:spPr>
          <a:xfrm>
            <a:off x="6172200" y="2505075"/>
            <a:ext cx="5183188" cy="3684588"/>
          </a:xfrm>
          <a:prstGeom prst="rect">
            <a:avLst/>
          </a:prstGeom>
          <a:noFill/>
          <a:ln>
            <a:noFill/>
          </a:ln>
        </p:spPr>
        <p:txBody>
          <a:bodyPr anchorCtr="0" anchor="t" bIns="91425" lIns="91425" spcFirstLastPara="1" rIns="91425" wrap="square" tIns="91425">
            <a:noAutofit/>
          </a:bodyPr>
          <a:lstStyle>
            <a:lvl1pPr indent="-406400" lvl="0" marL="45720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46" name="Google Shape;46;p6"/>
          <p:cNvSpPr txBox="1"/>
          <p:nvPr>
            <p:ph idx="10" type="dt"/>
          </p:nvPr>
        </p:nvSpPr>
        <p:spPr>
          <a:xfrm>
            <a:off x="838200" y="6356350"/>
            <a:ext cx="2743200" cy="365125"/>
          </a:xfrm>
          <a:prstGeom prst="rect">
            <a:avLst/>
          </a:prstGeom>
          <a:noFill/>
          <a:ln>
            <a:noFill/>
          </a:ln>
        </p:spPr>
        <p:txBody>
          <a:bodyPr anchorCtr="0" anchor="ctr" bIns="91425" lIns="91425" spcFirstLastPara="1" rIns="91425" wrap="square" tIns="91425">
            <a:noAutofit/>
          </a:bodyPr>
          <a:lstStyle>
            <a:lvl1pPr indent="0" lvl="0" marL="0" marR="0" rtl="0" algn="l">
              <a:lnSpc>
                <a:spcPct val="100000"/>
              </a:lnSpc>
              <a:spcBef>
                <a:spcPts val="0"/>
              </a:spcBef>
              <a:spcAft>
                <a:spcPts val="0"/>
              </a:spcAft>
              <a:buClr>
                <a:srgbClr val="888888"/>
              </a:buClr>
              <a:buSzPts val="1400"/>
              <a:buFont typeface="Calibri"/>
              <a:buNone/>
              <a:defRPr b="0" i="0" sz="1200" u="none" cap="none" strike="noStrike">
                <a:solidFill>
                  <a:srgbClr val="888888"/>
                </a:solidFill>
                <a:latin typeface="Calibri"/>
                <a:ea typeface="Calibri"/>
                <a:cs typeface="Calibri"/>
                <a:sym typeface="Calibri"/>
              </a:defRPr>
            </a:lvl1pPr>
            <a:lvl2pPr indent="0" lvl="1" marL="457200" marR="0" rtl="0" algn="l">
              <a:lnSpc>
                <a:spcPct val="100000"/>
              </a:lnSpc>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2pPr>
            <a:lvl3pPr indent="0" lvl="2" marL="914400" marR="0" rtl="0" algn="l">
              <a:lnSpc>
                <a:spcPct val="100000"/>
              </a:lnSpc>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3pPr>
            <a:lvl4pPr indent="0" lvl="3" marL="1371600" marR="0" rtl="0" algn="l">
              <a:lnSpc>
                <a:spcPct val="100000"/>
              </a:lnSpc>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4pPr>
            <a:lvl5pPr indent="0" lvl="4" marL="1828800" marR="0" rtl="0" algn="l">
              <a:lnSpc>
                <a:spcPct val="100000"/>
              </a:lnSpc>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5pPr>
            <a:lvl6pPr indent="0" lvl="5" marL="2286000" marR="0" rtl="0" algn="l">
              <a:lnSpc>
                <a:spcPct val="100000"/>
              </a:lnSpc>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6pPr>
            <a:lvl7pPr indent="0" lvl="6" marL="2743200" marR="0" rtl="0" algn="l">
              <a:lnSpc>
                <a:spcPct val="100000"/>
              </a:lnSpc>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7pPr>
            <a:lvl8pPr indent="0" lvl="7" marL="3200400" marR="0" rtl="0" algn="l">
              <a:lnSpc>
                <a:spcPct val="100000"/>
              </a:lnSpc>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8pPr>
            <a:lvl9pPr indent="0" lvl="8" marL="3657600" marR="0" rtl="0" algn="l">
              <a:lnSpc>
                <a:spcPct val="100000"/>
              </a:lnSpc>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9pPr>
          </a:lstStyle>
          <a:p/>
        </p:txBody>
      </p:sp>
      <p:sp>
        <p:nvSpPr>
          <p:cNvPr id="47" name="Google Shape;47;p6"/>
          <p:cNvSpPr txBox="1"/>
          <p:nvPr>
            <p:ph idx="11" type="ftr"/>
          </p:nvPr>
        </p:nvSpPr>
        <p:spPr>
          <a:xfrm>
            <a:off x="4038600" y="6356350"/>
            <a:ext cx="4114800" cy="365125"/>
          </a:xfrm>
          <a:prstGeom prst="rect">
            <a:avLst/>
          </a:prstGeom>
          <a:noFill/>
          <a:ln>
            <a:noFill/>
          </a:ln>
        </p:spPr>
        <p:txBody>
          <a:bodyPr anchorCtr="0" anchor="ctr" bIns="91425" lIns="91425" spcFirstLastPara="1" rIns="91425" wrap="square" tIns="91425">
            <a:noAutofit/>
          </a:bodyPr>
          <a:lstStyle>
            <a:lvl1pPr indent="0" lvl="0" marL="0" marR="0" rtl="0" algn="ctr">
              <a:lnSpc>
                <a:spcPct val="100000"/>
              </a:lnSpc>
              <a:spcBef>
                <a:spcPts val="0"/>
              </a:spcBef>
              <a:spcAft>
                <a:spcPts val="0"/>
              </a:spcAft>
              <a:buClr>
                <a:srgbClr val="888888"/>
              </a:buClr>
              <a:buSzPts val="1400"/>
              <a:buFont typeface="Calibri"/>
              <a:buNone/>
              <a:defRPr b="0" i="0" sz="1200" u="none" cap="none" strike="noStrike">
                <a:solidFill>
                  <a:srgbClr val="888888"/>
                </a:solidFill>
                <a:latin typeface="Calibri"/>
                <a:ea typeface="Calibri"/>
                <a:cs typeface="Calibri"/>
                <a:sym typeface="Calibri"/>
              </a:defRPr>
            </a:lvl1pPr>
            <a:lvl2pPr indent="0" lvl="1" marL="457200" marR="0" rtl="0" algn="l">
              <a:lnSpc>
                <a:spcPct val="100000"/>
              </a:lnSpc>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2pPr>
            <a:lvl3pPr indent="0" lvl="2" marL="914400" marR="0" rtl="0" algn="l">
              <a:lnSpc>
                <a:spcPct val="100000"/>
              </a:lnSpc>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3pPr>
            <a:lvl4pPr indent="0" lvl="3" marL="1371600" marR="0" rtl="0" algn="l">
              <a:lnSpc>
                <a:spcPct val="100000"/>
              </a:lnSpc>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4pPr>
            <a:lvl5pPr indent="0" lvl="4" marL="1828800" marR="0" rtl="0" algn="l">
              <a:lnSpc>
                <a:spcPct val="100000"/>
              </a:lnSpc>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5pPr>
            <a:lvl6pPr indent="0" lvl="5" marL="2286000" marR="0" rtl="0" algn="l">
              <a:lnSpc>
                <a:spcPct val="100000"/>
              </a:lnSpc>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6pPr>
            <a:lvl7pPr indent="0" lvl="6" marL="2743200" marR="0" rtl="0" algn="l">
              <a:lnSpc>
                <a:spcPct val="100000"/>
              </a:lnSpc>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7pPr>
            <a:lvl8pPr indent="0" lvl="7" marL="3200400" marR="0" rtl="0" algn="l">
              <a:lnSpc>
                <a:spcPct val="100000"/>
              </a:lnSpc>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8pPr>
            <a:lvl9pPr indent="0" lvl="8" marL="3657600" marR="0" rtl="0" algn="l">
              <a:lnSpc>
                <a:spcPct val="100000"/>
              </a:lnSpc>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9pPr>
          </a:lstStyle>
          <a:p/>
        </p:txBody>
      </p:sp>
      <p:sp>
        <p:nvSpPr>
          <p:cNvPr id="48" name="Google Shape;48;p6"/>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rtl="0" algn="r">
              <a:lnSpc>
                <a:spcPct val="100000"/>
              </a:lnSpc>
              <a:spcBef>
                <a:spcPts val="0"/>
              </a:spcBef>
              <a:spcAft>
                <a:spcPts val="0"/>
              </a:spcAft>
              <a:buClr>
                <a:srgbClr val="888888"/>
              </a:buClr>
              <a:buFont typeface="Calibri"/>
              <a:buNone/>
              <a:defRPr b="0" i="0" sz="1200" u="none" cap="none" strike="noStrike">
                <a:solidFill>
                  <a:srgbClr val="888888"/>
                </a:solidFill>
                <a:latin typeface="Calibri"/>
                <a:ea typeface="Calibri"/>
                <a:cs typeface="Calibri"/>
                <a:sym typeface="Calibri"/>
              </a:defRPr>
            </a:lvl1pPr>
            <a:lvl2pPr indent="0" lvl="1" marL="0" marR="0" rtl="0" algn="r">
              <a:lnSpc>
                <a:spcPct val="100000"/>
              </a:lnSpc>
              <a:spcBef>
                <a:spcPts val="0"/>
              </a:spcBef>
              <a:spcAft>
                <a:spcPts val="0"/>
              </a:spcAft>
              <a:buClr>
                <a:srgbClr val="888888"/>
              </a:buClr>
              <a:buFont typeface="Calibri"/>
              <a:buNone/>
              <a:defRPr b="0" i="0" sz="1200" u="none" cap="none" strike="noStrike">
                <a:solidFill>
                  <a:srgbClr val="888888"/>
                </a:solidFill>
                <a:latin typeface="Calibri"/>
                <a:ea typeface="Calibri"/>
                <a:cs typeface="Calibri"/>
                <a:sym typeface="Calibri"/>
              </a:defRPr>
            </a:lvl2pPr>
            <a:lvl3pPr indent="0" lvl="2" marL="0" marR="0" rtl="0" algn="r">
              <a:lnSpc>
                <a:spcPct val="100000"/>
              </a:lnSpc>
              <a:spcBef>
                <a:spcPts val="0"/>
              </a:spcBef>
              <a:spcAft>
                <a:spcPts val="0"/>
              </a:spcAft>
              <a:buClr>
                <a:srgbClr val="888888"/>
              </a:buClr>
              <a:buFont typeface="Calibri"/>
              <a:buNone/>
              <a:defRPr b="0" i="0" sz="1200" u="none" cap="none" strike="noStrike">
                <a:solidFill>
                  <a:srgbClr val="888888"/>
                </a:solidFill>
                <a:latin typeface="Calibri"/>
                <a:ea typeface="Calibri"/>
                <a:cs typeface="Calibri"/>
                <a:sym typeface="Calibri"/>
              </a:defRPr>
            </a:lvl3pPr>
            <a:lvl4pPr indent="0" lvl="3" marL="0" marR="0" rtl="0" algn="r">
              <a:lnSpc>
                <a:spcPct val="100000"/>
              </a:lnSpc>
              <a:spcBef>
                <a:spcPts val="0"/>
              </a:spcBef>
              <a:spcAft>
                <a:spcPts val="0"/>
              </a:spcAft>
              <a:buClr>
                <a:srgbClr val="888888"/>
              </a:buClr>
              <a:buFont typeface="Calibri"/>
              <a:buNone/>
              <a:defRPr b="0" i="0" sz="1200" u="none" cap="none" strike="noStrike">
                <a:solidFill>
                  <a:srgbClr val="888888"/>
                </a:solidFill>
                <a:latin typeface="Calibri"/>
                <a:ea typeface="Calibri"/>
                <a:cs typeface="Calibri"/>
                <a:sym typeface="Calibri"/>
              </a:defRPr>
            </a:lvl4pPr>
            <a:lvl5pPr indent="0" lvl="4" marL="0" marR="0" rtl="0" algn="r">
              <a:lnSpc>
                <a:spcPct val="100000"/>
              </a:lnSpc>
              <a:spcBef>
                <a:spcPts val="0"/>
              </a:spcBef>
              <a:spcAft>
                <a:spcPts val="0"/>
              </a:spcAft>
              <a:buClr>
                <a:srgbClr val="888888"/>
              </a:buClr>
              <a:buFont typeface="Calibri"/>
              <a:buNone/>
              <a:defRPr b="0" i="0" sz="1200" u="none" cap="none" strike="noStrike">
                <a:solidFill>
                  <a:srgbClr val="888888"/>
                </a:solidFill>
                <a:latin typeface="Calibri"/>
                <a:ea typeface="Calibri"/>
                <a:cs typeface="Calibri"/>
                <a:sym typeface="Calibri"/>
              </a:defRPr>
            </a:lvl5pPr>
            <a:lvl6pPr indent="0" lvl="5" marL="0" marR="0" rtl="0" algn="r">
              <a:lnSpc>
                <a:spcPct val="100000"/>
              </a:lnSpc>
              <a:spcBef>
                <a:spcPts val="0"/>
              </a:spcBef>
              <a:spcAft>
                <a:spcPts val="0"/>
              </a:spcAft>
              <a:buClr>
                <a:srgbClr val="888888"/>
              </a:buClr>
              <a:buFont typeface="Calibri"/>
              <a:buNone/>
              <a:defRPr b="0" i="0" sz="1200" u="none" cap="none" strike="noStrike">
                <a:solidFill>
                  <a:srgbClr val="888888"/>
                </a:solidFill>
                <a:latin typeface="Calibri"/>
                <a:ea typeface="Calibri"/>
                <a:cs typeface="Calibri"/>
                <a:sym typeface="Calibri"/>
              </a:defRPr>
            </a:lvl6pPr>
            <a:lvl7pPr indent="0" lvl="6" marL="0" marR="0" rtl="0" algn="r">
              <a:lnSpc>
                <a:spcPct val="100000"/>
              </a:lnSpc>
              <a:spcBef>
                <a:spcPts val="0"/>
              </a:spcBef>
              <a:spcAft>
                <a:spcPts val="0"/>
              </a:spcAft>
              <a:buClr>
                <a:srgbClr val="888888"/>
              </a:buClr>
              <a:buFont typeface="Calibri"/>
              <a:buNone/>
              <a:defRPr b="0" i="0" sz="1200" u="none" cap="none" strike="noStrike">
                <a:solidFill>
                  <a:srgbClr val="888888"/>
                </a:solidFill>
                <a:latin typeface="Calibri"/>
                <a:ea typeface="Calibri"/>
                <a:cs typeface="Calibri"/>
                <a:sym typeface="Calibri"/>
              </a:defRPr>
            </a:lvl7pPr>
            <a:lvl8pPr indent="0" lvl="7" marL="0" marR="0" rtl="0" algn="r">
              <a:lnSpc>
                <a:spcPct val="100000"/>
              </a:lnSpc>
              <a:spcBef>
                <a:spcPts val="0"/>
              </a:spcBef>
              <a:spcAft>
                <a:spcPts val="0"/>
              </a:spcAft>
              <a:buClr>
                <a:srgbClr val="888888"/>
              </a:buClr>
              <a:buFont typeface="Calibri"/>
              <a:buNone/>
              <a:defRPr b="0" i="0" sz="1200" u="none" cap="none" strike="noStrike">
                <a:solidFill>
                  <a:srgbClr val="888888"/>
                </a:solidFill>
                <a:latin typeface="Calibri"/>
                <a:ea typeface="Calibri"/>
                <a:cs typeface="Calibri"/>
                <a:sym typeface="Calibri"/>
              </a:defRPr>
            </a:lvl8pPr>
            <a:lvl9pPr indent="0" lvl="8" marL="0" marR="0" rtl="0" algn="r">
              <a:lnSpc>
                <a:spcPct val="100000"/>
              </a:lnSpc>
              <a:spcBef>
                <a:spcPts val="0"/>
              </a:spcBef>
              <a:spcAft>
                <a:spcPts val="0"/>
              </a:spcAft>
              <a:buClr>
                <a:srgbClr val="888888"/>
              </a:buClr>
              <a:buFont typeface="Calibri"/>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49" name="Shape 49"/>
        <p:cNvGrpSpPr/>
        <p:nvPr/>
      </p:nvGrpSpPr>
      <p:grpSpPr>
        <a:xfrm>
          <a:off x="0" y="0"/>
          <a:ext cx="0" cy="0"/>
          <a:chOff x="0" y="0"/>
          <a:chExt cx="0" cy="0"/>
        </a:xfrm>
      </p:grpSpPr>
      <p:sp>
        <p:nvSpPr>
          <p:cNvPr id="50" name="Google Shape;50;p7"/>
          <p:cNvSpPr txBox="1"/>
          <p:nvPr>
            <p:ph type="title"/>
          </p:nvPr>
        </p:nvSpPr>
        <p:spPr>
          <a:xfrm>
            <a:off x="838200" y="365125"/>
            <a:ext cx="10515600" cy="1325563"/>
          </a:xfrm>
          <a:prstGeom prst="rect">
            <a:avLst/>
          </a:prstGeom>
          <a:noFill/>
          <a:ln>
            <a:noFill/>
          </a:ln>
        </p:spPr>
        <p:txBody>
          <a:bodyPr anchorCtr="0" anchor="ctr" bIns="91425" lIns="91425" spcFirstLastPara="1" rIns="91425" wrap="square" tIns="91425">
            <a:noAutofit/>
          </a:bodyPr>
          <a:lstStyle>
            <a:lvl1pPr indent="0" lvl="0" marL="0" marR="0" rtl="0" algn="l">
              <a:lnSpc>
                <a:spcPct val="90000"/>
              </a:lnSpc>
              <a:spcBef>
                <a:spcPts val="0"/>
              </a:spcBef>
              <a:spcAft>
                <a:spcPts val="0"/>
              </a:spcAft>
              <a:buClr>
                <a:schemeClr val="dk1"/>
              </a:buClr>
              <a:buSzPts val="1400"/>
              <a:buFont typeface="Calibri"/>
              <a:buNone/>
              <a:defRPr b="0" i="0" sz="4400" u="none" cap="none" strike="noStrike">
                <a:solidFill>
                  <a:schemeClr val="dk1"/>
                </a:solidFill>
                <a:latin typeface="Calibri"/>
                <a:ea typeface="Calibri"/>
                <a:cs typeface="Calibri"/>
                <a:sym typeface="Calibri"/>
              </a:defRPr>
            </a:lvl1pPr>
            <a:lvl2pPr indent="0" lvl="1">
              <a:spcBef>
                <a:spcPts val="0"/>
              </a:spcBef>
              <a:spcAft>
                <a:spcPts val="0"/>
              </a:spcAft>
              <a:buSzPts val="1400"/>
              <a:buFont typeface="Arial"/>
              <a:buNone/>
              <a:defRPr sz="1800"/>
            </a:lvl2pPr>
            <a:lvl3pPr indent="0" lvl="2">
              <a:spcBef>
                <a:spcPts val="0"/>
              </a:spcBef>
              <a:spcAft>
                <a:spcPts val="0"/>
              </a:spcAft>
              <a:buSzPts val="1400"/>
              <a:buFont typeface="Arial"/>
              <a:buNone/>
              <a:defRPr sz="1800"/>
            </a:lvl3pPr>
            <a:lvl4pPr indent="0" lvl="3">
              <a:spcBef>
                <a:spcPts val="0"/>
              </a:spcBef>
              <a:spcAft>
                <a:spcPts val="0"/>
              </a:spcAft>
              <a:buSzPts val="1400"/>
              <a:buFont typeface="Arial"/>
              <a:buNone/>
              <a:defRPr sz="1800"/>
            </a:lvl4pPr>
            <a:lvl5pPr indent="0" lvl="4">
              <a:spcBef>
                <a:spcPts val="0"/>
              </a:spcBef>
              <a:spcAft>
                <a:spcPts val="0"/>
              </a:spcAft>
              <a:buSzPts val="1400"/>
              <a:buFont typeface="Arial"/>
              <a:buNone/>
              <a:defRPr sz="1800"/>
            </a:lvl5pPr>
            <a:lvl6pPr indent="0" lvl="5">
              <a:spcBef>
                <a:spcPts val="0"/>
              </a:spcBef>
              <a:spcAft>
                <a:spcPts val="0"/>
              </a:spcAft>
              <a:buSzPts val="1400"/>
              <a:buFont typeface="Arial"/>
              <a:buNone/>
              <a:defRPr sz="1800"/>
            </a:lvl6pPr>
            <a:lvl7pPr indent="0" lvl="6">
              <a:spcBef>
                <a:spcPts val="0"/>
              </a:spcBef>
              <a:spcAft>
                <a:spcPts val="0"/>
              </a:spcAft>
              <a:buSzPts val="1400"/>
              <a:buFont typeface="Arial"/>
              <a:buNone/>
              <a:defRPr sz="1800"/>
            </a:lvl7pPr>
            <a:lvl8pPr indent="0" lvl="7">
              <a:spcBef>
                <a:spcPts val="0"/>
              </a:spcBef>
              <a:spcAft>
                <a:spcPts val="0"/>
              </a:spcAft>
              <a:buSzPts val="1400"/>
              <a:buFont typeface="Arial"/>
              <a:buNone/>
              <a:defRPr sz="1800"/>
            </a:lvl8pPr>
            <a:lvl9pPr indent="0" lvl="8">
              <a:spcBef>
                <a:spcPts val="0"/>
              </a:spcBef>
              <a:spcAft>
                <a:spcPts val="0"/>
              </a:spcAft>
              <a:buSzPts val="1400"/>
              <a:buFont typeface="Arial"/>
              <a:buNone/>
              <a:defRPr sz="1800"/>
            </a:lvl9pPr>
          </a:lstStyle>
          <a:p/>
        </p:txBody>
      </p:sp>
      <p:sp>
        <p:nvSpPr>
          <p:cNvPr id="51" name="Google Shape;51;p7"/>
          <p:cNvSpPr txBox="1"/>
          <p:nvPr>
            <p:ph idx="10" type="dt"/>
          </p:nvPr>
        </p:nvSpPr>
        <p:spPr>
          <a:xfrm>
            <a:off x="838200" y="6356350"/>
            <a:ext cx="2743200" cy="365125"/>
          </a:xfrm>
          <a:prstGeom prst="rect">
            <a:avLst/>
          </a:prstGeom>
          <a:noFill/>
          <a:ln>
            <a:noFill/>
          </a:ln>
        </p:spPr>
        <p:txBody>
          <a:bodyPr anchorCtr="0" anchor="ctr" bIns="91425" lIns="91425" spcFirstLastPara="1" rIns="91425" wrap="square" tIns="91425">
            <a:noAutofit/>
          </a:bodyPr>
          <a:lstStyle>
            <a:lvl1pPr indent="0" lvl="0" marL="0" marR="0" rtl="0" algn="l">
              <a:lnSpc>
                <a:spcPct val="100000"/>
              </a:lnSpc>
              <a:spcBef>
                <a:spcPts val="0"/>
              </a:spcBef>
              <a:spcAft>
                <a:spcPts val="0"/>
              </a:spcAft>
              <a:buClr>
                <a:srgbClr val="888888"/>
              </a:buClr>
              <a:buSzPts val="1400"/>
              <a:buFont typeface="Calibri"/>
              <a:buNone/>
              <a:defRPr b="0" i="0" sz="1200" u="none" cap="none" strike="noStrike">
                <a:solidFill>
                  <a:srgbClr val="888888"/>
                </a:solidFill>
                <a:latin typeface="Calibri"/>
                <a:ea typeface="Calibri"/>
                <a:cs typeface="Calibri"/>
                <a:sym typeface="Calibri"/>
              </a:defRPr>
            </a:lvl1pPr>
            <a:lvl2pPr indent="0" lvl="1" marL="457200" marR="0" rtl="0" algn="l">
              <a:lnSpc>
                <a:spcPct val="100000"/>
              </a:lnSpc>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2pPr>
            <a:lvl3pPr indent="0" lvl="2" marL="914400" marR="0" rtl="0" algn="l">
              <a:lnSpc>
                <a:spcPct val="100000"/>
              </a:lnSpc>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3pPr>
            <a:lvl4pPr indent="0" lvl="3" marL="1371600" marR="0" rtl="0" algn="l">
              <a:lnSpc>
                <a:spcPct val="100000"/>
              </a:lnSpc>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4pPr>
            <a:lvl5pPr indent="0" lvl="4" marL="1828800" marR="0" rtl="0" algn="l">
              <a:lnSpc>
                <a:spcPct val="100000"/>
              </a:lnSpc>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5pPr>
            <a:lvl6pPr indent="0" lvl="5" marL="2286000" marR="0" rtl="0" algn="l">
              <a:lnSpc>
                <a:spcPct val="100000"/>
              </a:lnSpc>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6pPr>
            <a:lvl7pPr indent="0" lvl="6" marL="2743200" marR="0" rtl="0" algn="l">
              <a:lnSpc>
                <a:spcPct val="100000"/>
              </a:lnSpc>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7pPr>
            <a:lvl8pPr indent="0" lvl="7" marL="3200400" marR="0" rtl="0" algn="l">
              <a:lnSpc>
                <a:spcPct val="100000"/>
              </a:lnSpc>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8pPr>
            <a:lvl9pPr indent="0" lvl="8" marL="3657600" marR="0" rtl="0" algn="l">
              <a:lnSpc>
                <a:spcPct val="100000"/>
              </a:lnSpc>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9pPr>
          </a:lstStyle>
          <a:p/>
        </p:txBody>
      </p:sp>
      <p:sp>
        <p:nvSpPr>
          <p:cNvPr id="52" name="Google Shape;52;p7"/>
          <p:cNvSpPr txBox="1"/>
          <p:nvPr>
            <p:ph idx="11" type="ftr"/>
          </p:nvPr>
        </p:nvSpPr>
        <p:spPr>
          <a:xfrm>
            <a:off x="4038600" y="6356350"/>
            <a:ext cx="4114800" cy="365125"/>
          </a:xfrm>
          <a:prstGeom prst="rect">
            <a:avLst/>
          </a:prstGeom>
          <a:noFill/>
          <a:ln>
            <a:noFill/>
          </a:ln>
        </p:spPr>
        <p:txBody>
          <a:bodyPr anchorCtr="0" anchor="ctr" bIns="91425" lIns="91425" spcFirstLastPara="1" rIns="91425" wrap="square" tIns="91425">
            <a:noAutofit/>
          </a:bodyPr>
          <a:lstStyle>
            <a:lvl1pPr indent="0" lvl="0" marL="0" marR="0" rtl="0" algn="ctr">
              <a:lnSpc>
                <a:spcPct val="100000"/>
              </a:lnSpc>
              <a:spcBef>
                <a:spcPts val="0"/>
              </a:spcBef>
              <a:spcAft>
                <a:spcPts val="0"/>
              </a:spcAft>
              <a:buClr>
                <a:srgbClr val="888888"/>
              </a:buClr>
              <a:buSzPts val="1400"/>
              <a:buFont typeface="Calibri"/>
              <a:buNone/>
              <a:defRPr b="0" i="0" sz="1200" u="none" cap="none" strike="noStrike">
                <a:solidFill>
                  <a:srgbClr val="888888"/>
                </a:solidFill>
                <a:latin typeface="Calibri"/>
                <a:ea typeface="Calibri"/>
                <a:cs typeface="Calibri"/>
                <a:sym typeface="Calibri"/>
              </a:defRPr>
            </a:lvl1pPr>
            <a:lvl2pPr indent="0" lvl="1" marL="457200" marR="0" rtl="0" algn="l">
              <a:lnSpc>
                <a:spcPct val="100000"/>
              </a:lnSpc>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2pPr>
            <a:lvl3pPr indent="0" lvl="2" marL="914400" marR="0" rtl="0" algn="l">
              <a:lnSpc>
                <a:spcPct val="100000"/>
              </a:lnSpc>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3pPr>
            <a:lvl4pPr indent="0" lvl="3" marL="1371600" marR="0" rtl="0" algn="l">
              <a:lnSpc>
                <a:spcPct val="100000"/>
              </a:lnSpc>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4pPr>
            <a:lvl5pPr indent="0" lvl="4" marL="1828800" marR="0" rtl="0" algn="l">
              <a:lnSpc>
                <a:spcPct val="100000"/>
              </a:lnSpc>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5pPr>
            <a:lvl6pPr indent="0" lvl="5" marL="2286000" marR="0" rtl="0" algn="l">
              <a:lnSpc>
                <a:spcPct val="100000"/>
              </a:lnSpc>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6pPr>
            <a:lvl7pPr indent="0" lvl="6" marL="2743200" marR="0" rtl="0" algn="l">
              <a:lnSpc>
                <a:spcPct val="100000"/>
              </a:lnSpc>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7pPr>
            <a:lvl8pPr indent="0" lvl="7" marL="3200400" marR="0" rtl="0" algn="l">
              <a:lnSpc>
                <a:spcPct val="100000"/>
              </a:lnSpc>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8pPr>
            <a:lvl9pPr indent="0" lvl="8" marL="3657600" marR="0" rtl="0" algn="l">
              <a:lnSpc>
                <a:spcPct val="100000"/>
              </a:lnSpc>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9pPr>
          </a:lstStyle>
          <a:p/>
        </p:txBody>
      </p:sp>
      <p:sp>
        <p:nvSpPr>
          <p:cNvPr id="53" name="Google Shape;53;p7"/>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rtl="0" algn="r">
              <a:lnSpc>
                <a:spcPct val="100000"/>
              </a:lnSpc>
              <a:spcBef>
                <a:spcPts val="0"/>
              </a:spcBef>
              <a:spcAft>
                <a:spcPts val="0"/>
              </a:spcAft>
              <a:buClr>
                <a:srgbClr val="888888"/>
              </a:buClr>
              <a:buFont typeface="Calibri"/>
              <a:buNone/>
              <a:defRPr b="0" i="0" sz="1200" u="none" cap="none" strike="noStrike">
                <a:solidFill>
                  <a:srgbClr val="888888"/>
                </a:solidFill>
                <a:latin typeface="Calibri"/>
                <a:ea typeface="Calibri"/>
                <a:cs typeface="Calibri"/>
                <a:sym typeface="Calibri"/>
              </a:defRPr>
            </a:lvl1pPr>
            <a:lvl2pPr indent="0" lvl="1" marL="0" marR="0" rtl="0" algn="r">
              <a:lnSpc>
                <a:spcPct val="100000"/>
              </a:lnSpc>
              <a:spcBef>
                <a:spcPts val="0"/>
              </a:spcBef>
              <a:spcAft>
                <a:spcPts val="0"/>
              </a:spcAft>
              <a:buClr>
                <a:srgbClr val="888888"/>
              </a:buClr>
              <a:buFont typeface="Calibri"/>
              <a:buNone/>
              <a:defRPr b="0" i="0" sz="1200" u="none" cap="none" strike="noStrike">
                <a:solidFill>
                  <a:srgbClr val="888888"/>
                </a:solidFill>
                <a:latin typeface="Calibri"/>
                <a:ea typeface="Calibri"/>
                <a:cs typeface="Calibri"/>
                <a:sym typeface="Calibri"/>
              </a:defRPr>
            </a:lvl2pPr>
            <a:lvl3pPr indent="0" lvl="2" marL="0" marR="0" rtl="0" algn="r">
              <a:lnSpc>
                <a:spcPct val="100000"/>
              </a:lnSpc>
              <a:spcBef>
                <a:spcPts val="0"/>
              </a:spcBef>
              <a:spcAft>
                <a:spcPts val="0"/>
              </a:spcAft>
              <a:buClr>
                <a:srgbClr val="888888"/>
              </a:buClr>
              <a:buFont typeface="Calibri"/>
              <a:buNone/>
              <a:defRPr b="0" i="0" sz="1200" u="none" cap="none" strike="noStrike">
                <a:solidFill>
                  <a:srgbClr val="888888"/>
                </a:solidFill>
                <a:latin typeface="Calibri"/>
                <a:ea typeface="Calibri"/>
                <a:cs typeface="Calibri"/>
                <a:sym typeface="Calibri"/>
              </a:defRPr>
            </a:lvl3pPr>
            <a:lvl4pPr indent="0" lvl="3" marL="0" marR="0" rtl="0" algn="r">
              <a:lnSpc>
                <a:spcPct val="100000"/>
              </a:lnSpc>
              <a:spcBef>
                <a:spcPts val="0"/>
              </a:spcBef>
              <a:spcAft>
                <a:spcPts val="0"/>
              </a:spcAft>
              <a:buClr>
                <a:srgbClr val="888888"/>
              </a:buClr>
              <a:buFont typeface="Calibri"/>
              <a:buNone/>
              <a:defRPr b="0" i="0" sz="1200" u="none" cap="none" strike="noStrike">
                <a:solidFill>
                  <a:srgbClr val="888888"/>
                </a:solidFill>
                <a:latin typeface="Calibri"/>
                <a:ea typeface="Calibri"/>
                <a:cs typeface="Calibri"/>
                <a:sym typeface="Calibri"/>
              </a:defRPr>
            </a:lvl4pPr>
            <a:lvl5pPr indent="0" lvl="4" marL="0" marR="0" rtl="0" algn="r">
              <a:lnSpc>
                <a:spcPct val="100000"/>
              </a:lnSpc>
              <a:spcBef>
                <a:spcPts val="0"/>
              </a:spcBef>
              <a:spcAft>
                <a:spcPts val="0"/>
              </a:spcAft>
              <a:buClr>
                <a:srgbClr val="888888"/>
              </a:buClr>
              <a:buFont typeface="Calibri"/>
              <a:buNone/>
              <a:defRPr b="0" i="0" sz="1200" u="none" cap="none" strike="noStrike">
                <a:solidFill>
                  <a:srgbClr val="888888"/>
                </a:solidFill>
                <a:latin typeface="Calibri"/>
                <a:ea typeface="Calibri"/>
                <a:cs typeface="Calibri"/>
                <a:sym typeface="Calibri"/>
              </a:defRPr>
            </a:lvl5pPr>
            <a:lvl6pPr indent="0" lvl="5" marL="0" marR="0" rtl="0" algn="r">
              <a:lnSpc>
                <a:spcPct val="100000"/>
              </a:lnSpc>
              <a:spcBef>
                <a:spcPts val="0"/>
              </a:spcBef>
              <a:spcAft>
                <a:spcPts val="0"/>
              </a:spcAft>
              <a:buClr>
                <a:srgbClr val="888888"/>
              </a:buClr>
              <a:buFont typeface="Calibri"/>
              <a:buNone/>
              <a:defRPr b="0" i="0" sz="1200" u="none" cap="none" strike="noStrike">
                <a:solidFill>
                  <a:srgbClr val="888888"/>
                </a:solidFill>
                <a:latin typeface="Calibri"/>
                <a:ea typeface="Calibri"/>
                <a:cs typeface="Calibri"/>
                <a:sym typeface="Calibri"/>
              </a:defRPr>
            </a:lvl6pPr>
            <a:lvl7pPr indent="0" lvl="6" marL="0" marR="0" rtl="0" algn="r">
              <a:lnSpc>
                <a:spcPct val="100000"/>
              </a:lnSpc>
              <a:spcBef>
                <a:spcPts val="0"/>
              </a:spcBef>
              <a:spcAft>
                <a:spcPts val="0"/>
              </a:spcAft>
              <a:buClr>
                <a:srgbClr val="888888"/>
              </a:buClr>
              <a:buFont typeface="Calibri"/>
              <a:buNone/>
              <a:defRPr b="0" i="0" sz="1200" u="none" cap="none" strike="noStrike">
                <a:solidFill>
                  <a:srgbClr val="888888"/>
                </a:solidFill>
                <a:latin typeface="Calibri"/>
                <a:ea typeface="Calibri"/>
                <a:cs typeface="Calibri"/>
                <a:sym typeface="Calibri"/>
              </a:defRPr>
            </a:lvl7pPr>
            <a:lvl8pPr indent="0" lvl="7" marL="0" marR="0" rtl="0" algn="r">
              <a:lnSpc>
                <a:spcPct val="100000"/>
              </a:lnSpc>
              <a:spcBef>
                <a:spcPts val="0"/>
              </a:spcBef>
              <a:spcAft>
                <a:spcPts val="0"/>
              </a:spcAft>
              <a:buClr>
                <a:srgbClr val="888888"/>
              </a:buClr>
              <a:buFont typeface="Calibri"/>
              <a:buNone/>
              <a:defRPr b="0" i="0" sz="1200" u="none" cap="none" strike="noStrike">
                <a:solidFill>
                  <a:srgbClr val="888888"/>
                </a:solidFill>
                <a:latin typeface="Calibri"/>
                <a:ea typeface="Calibri"/>
                <a:cs typeface="Calibri"/>
                <a:sym typeface="Calibri"/>
              </a:defRPr>
            </a:lvl8pPr>
            <a:lvl9pPr indent="0" lvl="8" marL="0" marR="0" rtl="0" algn="r">
              <a:lnSpc>
                <a:spcPct val="100000"/>
              </a:lnSpc>
              <a:spcBef>
                <a:spcPts val="0"/>
              </a:spcBef>
              <a:spcAft>
                <a:spcPts val="0"/>
              </a:spcAft>
              <a:buClr>
                <a:srgbClr val="888888"/>
              </a:buClr>
              <a:buFont typeface="Calibri"/>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54" name="Shape 54"/>
        <p:cNvGrpSpPr/>
        <p:nvPr/>
      </p:nvGrpSpPr>
      <p:grpSpPr>
        <a:xfrm>
          <a:off x="0" y="0"/>
          <a:ext cx="0" cy="0"/>
          <a:chOff x="0" y="0"/>
          <a:chExt cx="0" cy="0"/>
        </a:xfrm>
      </p:grpSpPr>
      <p:sp>
        <p:nvSpPr>
          <p:cNvPr id="55" name="Google Shape;55;p8"/>
          <p:cNvSpPr txBox="1"/>
          <p:nvPr>
            <p:ph idx="10" type="dt"/>
          </p:nvPr>
        </p:nvSpPr>
        <p:spPr>
          <a:xfrm>
            <a:off x="838200" y="6356350"/>
            <a:ext cx="2743200" cy="365125"/>
          </a:xfrm>
          <a:prstGeom prst="rect">
            <a:avLst/>
          </a:prstGeom>
          <a:noFill/>
          <a:ln>
            <a:noFill/>
          </a:ln>
        </p:spPr>
        <p:txBody>
          <a:bodyPr anchorCtr="0" anchor="ctr" bIns="91425" lIns="91425" spcFirstLastPara="1" rIns="91425" wrap="square" tIns="91425">
            <a:noAutofit/>
          </a:bodyPr>
          <a:lstStyle>
            <a:lvl1pPr indent="0" lvl="0" marL="0" marR="0" rtl="0" algn="l">
              <a:lnSpc>
                <a:spcPct val="100000"/>
              </a:lnSpc>
              <a:spcBef>
                <a:spcPts val="0"/>
              </a:spcBef>
              <a:spcAft>
                <a:spcPts val="0"/>
              </a:spcAft>
              <a:buClr>
                <a:srgbClr val="888888"/>
              </a:buClr>
              <a:buSzPts val="1400"/>
              <a:buFont typeface="Calibri"/>
              <a:buNone/>
              <a:defRPr b="0" i="0" sz="1200" u="none" cap="none" strike="noStrike">
                <a:solidFill>
                  <a:srgbClr val="888888"/>
                </a:solidFill>
                <a:latin typeface="Calibri"/>
                <a:ea typeface="Calibri"/>
                <a:cs typeface="Calibri"/>
                <a:sym typeface="Calibri"/>
              </a:defRPr>
            </a:lvl1pPr>
            <a:lvl2pPr indent="0" lvl="1" marL="457200" marR="0" rtl="0" algn="l">
              <a:lnSpc>
                <a:spcPct val="100000"/>
              </a:lnSpc>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2pPr>
            <a:lvl3pPr indent="0" lvl="2" marL="914400" marR="0" rtl="0" algn="l">
              <a:lnSpc>
                <a:spcPct val="100000"/>
              </a:lnSpc>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3pPr>
            <a:lvl4pPr indent="0" lvl="3" marL="1371600" marR="0" rtl="0" algn="l">
              <a:lnSpc>
                <a:spcPct val="100000"/>
              </a:lnSpc>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4pPr>
            <a:lvl5pPr indent="0" lvl="4" marL="1828800" marR="0" rtl="0" algn="l">
              <a:lnSpc>
                <a:spcPct val="100000"/>
              </a:lnSpc>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5pPr>
            <a:lvl6pPr indent="0" lvl="5" marL="2286000" marR="0" rtl="0" algn="l">
              <a:lnSpc>
                <a:spcPct val="100000"/>
              </a:lnSpc>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6pPr>
            <a:lvl7pPr indent="0" lvl="6" marL="2743200" marR="0" rtl="0" algn="l">
              <a:lnSpc>
                <a:spcPct val="100000"/>
              </a:lnSpc>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7pPr>
            <a:lvl8pPr indent="0" lvl="7" marL="3200400" marR="0" rtl="0" algn="l">
              <a:lnSpc>
                <a:spcPct val="100000"/>
              </a:lnSpc>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8pPr>
            <a:lvl9pPr indent="0" lvl="8" marL="3657600" marR="0" rtl="0" algn="l">
              <a:lnSpc>
                <a:spcPct val="100000"/>
              </a:lnSpc>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9pPr>
          </a:lstStyle>
          <a:p/>
        </p:txBody>
      </p:sp>
      <p:sp>
        <p:nvSpPr>
          <p:cNvPr id="56" name="Google Shape;56;p8"/>
          <p:cNvSpPr txBox="1"/>
          <p:nvPr>
            <p:ph idx="11" type="ftr"/>
          </p:nvPr>
        </p:nvSpPr>
        <p:spPr>
          <a:xfrm>
            <a:off x="4038600" y="6356350"/>
            <a:ext cx="4114800" cy="365125"/>
          </a:xfrm>
          <a:prstGeom prst="rect">
            <a:avLst/>
          </a:prstGeom>
          <a:noFill/>
          <a:ln>
            <a:noFill/>
          </a:ln>
        </p:spPr>
        <p:txBody>
          <a:bodyPr anchorCtr="0" anchor="ctr" bIns="91425" lIns="91425" spcFirstLastPara="1" rIns="91425" wrap="square" tIns="91425">
            <a:noAutofit/>
          </a:bodyPr>
          <a:lstStyle>
            <a:lvl1pPr indent="0" lvl="0" marL="0" marR="0" rtl="0" algn="ctr">
              <a:lnSpc>
                <a:spcPct val="100000"/>
              </a:lnSpc>
              <a:spcBef>
                <a:spcPts val="0"/>
              </a:spcBef>
              <a:spcAft>
                <a:spcPts val="0"/>
              </a:spcAft>
              <a:buClr>
                <a:srgbClr val="888888"/>
              </a:buClr>
              <a:buSzPts val="1400"/>
              <a:buFont typeface="Calibri"/>
              <a:buNone/>
              <a:defRPr b="0" i="0" sz="1200" u="none" cap="none" strike="noStrike">
                <a:solidFill>
                  <a:srgbClr val="888888"/>
                </a:solidFill>
                <a:latin typeface="Calibri"/>
                <a:ea typeface="Calibri"/>
                <a:cs typeface="Calibri"/>
                <a:sym typeface="Calibri"/>
              </a:defRPr>
            </a:lvl1pPr>
            <a:lvl2pPr indent="0" lvl="1" marL="457200" marR="0" rtl="0" algn="l">
              <a:lnSpc>
                <a:spcPct val="100000"/>
              </a:lnSpc>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2pPr>
            <a:lvl3pPr indent="0" lvl="2" marL="914400" marR="0" rtl="0" algn="l">
              <a:lnSpc>
                <a:spcPct val="100000"/>
              </a:lnSpc>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3pPr>
            <a:lvl4pPr indent="0" lvl="3" marL="1371600" marR="0" rtl="0" algn="l">
              <a:lnSpc>
                <a:spcPct val="100000"/>
              </a:lnSpc>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4pPr>
            <a:lvl5pPr indent="0" lvl="4" marL="1828800" marR="0" rtl="0" algn="l">
              <a:lnSpc>
                <a:spcPct val="100000"/>
              </a:lnSpc>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5pPr>
            <a:lvl6pPr indent="0" lvl="5" marL="2286000" marR="0" rtl="0" algn="l">
              <a:lnSpc>
                <a:spcPct val="100000"/>
              </a:lnSpc>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6pPr>
            <a:lvl7pPr indent="0" lvl="6" marL="2743200" marR="0" rtl="0" algn="l">
              <a:lnSpc>
                <a:spcPct val="100000"/>
              </a:lnSpc>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7pPr>
            <a:lvl8pPr indent="0" lvl="7" marL="3200400" marR="0" rtl="0" algn="l">
              <a:lnSpc>
                <a:spcPct val="100000"/>
              </a:lnSpc>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8pPr>
            <a:lvl9pPr indent="0" lvl="8" marL="3657600" marR="0" rtl="0" algn="l">
              <a:lnSpc>
                <a:spcPct val="100000"/>
              </a:lnSpc>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9pPr>
          </a:lstStyle>
          <a:p/>
        </p:txBody>
      </p:sp>
      <p:sp>
        <p:nvSpPr>
          <p:cNvPr id="57" name="Google Shape;57;p8"/>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rtl="0" algn="r">
              <a:lnSpc>
                <a:spcPct val="100000"/>
              </a:lnSpc>
              <a:spcBef>
                <a:spcPts val="0"/>
              </a:spcBef>
              <a:spcAft>
                <a:spcPts val="0"/>
              </a:spcAft>
              <a:buClr>
                <a:srgbClr val="888888"/>
              </a:buClr>
              <a:buFont typeface="Calibri"/>
              <a:buNone/>
              <a:defRPr b="0" i="0" sz="1200" u="none" cap="none" strike="noStrike">
                <a:solidFill>
                  <a:srgbClr val="888888"/>
                </a:solidFill>
                <a:latin typeface="Calibri"/>
                <a:ea typeface="Calibri"/>
                <a:cs typeface="Calibri"/>
                <a:sym typeface="Calibri"/>
              </a:defRPr>
            </a:lvl1pPr>
            <a:lvl2pPr indent="0" lvl="1" marL="0" marR="0" rtl="0" algn="r">
              <a:lnSpc>
                <a:spcPct val="100000"/>
              </a:lnSpc>
              <a:spcBef>
                <a:spcPts val="0"/>
              </a:spcBef>
              <a:spcAft>
                <a:spcPts val="0"/>
              </a:spcAft>
              <a:buClr>
                <a:srgbClr val="888888"/>
              </a:buClr>
              <a:buFont typeface="Calibri"/>
              <a:buNone/>
              <a:defRPr b="0" i="0" sz="1200" u="none" cap="none" strike="noStrike">
                <a:solidFill>
                  <a:srgbClr val="888888"/>
                </a:solidFill>
                <a:latin typeface="Calibri"/>
                <a:ea typeface="Calibri"/>
                <a:cs typeface="Calibri"/>
                <a:sym typeface="Calibri"/>
              </a:defRPr>
            </a:lvl2pPr>
            <a:lvl3pPr indent="0" lvl="2" marL="0" marR="0" rtl="0" algn="r">
              <a:lnSpc>
                <a:spcPct val="100000"/>
              </a:lnSpc>
              <a:spcBef>
                <a:spcPts val="0"/>
              </a:spcBef>
              <a:spcAft>
                <a:spcPts val="0"/>
              </a:spcAft>
              <a:buClr>
                <a:srgbClr val="888888"/>
              </a:buClr>
              <a:buFont typeface="Calibri"/>
              <a:buNone/>
              <a:defRPr b="0" i="0" sz="1200" u="none" cap="none" strike="noStrike">
                <a:solidFill>
                  <a:srgbClr val="888888"/>
                </a:solidFill>
                <a:latin typeface="Calibri"/>
                <a:ea typeface="Calibri"/>
                <a:cs typeface="Calibri"/>
                <a:sym typeface="Calibri"/>
              </a:defRPr>
            </a:lvl3pPr>
            <a:lvl4pPr indent="0" lvl="3" marL="0" marR="0" rtl="0" algn="r">
              <a:lnSpc>
                <a:spcPct val="100000"/>
              </a:lnSpc>
              <a:spcBef>
                <a:spcPts val="0"/>
              </a:spcBef>
              <a:spcAft>
                <a:spcPts val="0"/>
              </a:spcAft>
              <a:buClr>
                <a:srgbClr val="888888"/>
              </a:buClr>
              <a:buFont typeface="Calibri"/>
              <a:buNone/>
              <a:defRPr b="0" i="0" sz="1200" u="none" cap="none" strike="noStrike">
                <a:solidFill>
                  <a:srgbClr val="888888"/>
                </a:solidFill>
                <a:latin typeface="Calibri"/>
                <a:ea typeface="Calibri"/>
                <a:cs typeface="Calibri"/>
                <a:sym typeface="Calibri"/>
              </a:defRPr>
            </a:lvl4pPr>
            <a:lvl5pPr indent="0" lvl="4" marL="0" marR="0" rtl="0" algn="r">
              <a:lnSpc>
                <a:spcPct val="100000"/>
              </a:lnSpc>
              <a:spcBef>
                <a:spcPts val="0"/>
              </a:spcBef>
              <a:spcAft>
                <a:spcPts val="0"/>
              </a:spcAft>
              <a:buClr>
                <a:srgbClr val="888888"/>
              </a:buClr>
              <a:buFont typeface="Calibri"/>
              <a:buNone/>
              <a:defRPr b="0" i="0" sz="1200" u="none" cap="none" strike="noStrike">
                <a:solidFill>
                  <a:srgbClr val="888888"/>
                </a:solidFill>
                <a:latin typeface="Calibri"/>
                <a:ea typeface="Calibri"/>
                <a:cs typeface="Calibri"/>
                <a:sym typeface="Calibri"/>
              </a:defRPr>
            </a:lvl5pPr>
            <a:lvl6pPr indent="0" lvl="5" marL="0" marR="0" rtl="0" algn="r">
              <a:lnSpc>
                <a:spcPct val="100000"/>
              </a:lnSpc>
              <a:spcBef>
                <a:spcPts val="0"/>
              </a:spcBef>
              <a:spcAft>
                <a:spcPts val="0"/>
              </a:spcAft>
              <a:buClr>
                <a:srgbClr val="888888"/>
              </a:buClr>
              <a:buFont typeface="Calibri"/>
              <a:buNone/>
              <a:defRPr b="0" i="0" sz="1200" u="none" cap="none" strike="noStrike">
                <a:solidFill>
                  <a:srgbClr val="888888"/>
                </a:solidFill>
                <a:latin typeface="Calibri"/>
                <a:ea typeface="Calibri"/>
                <a:cs typeface="Calibri"/>
                <a:sym typeface="Calibri"/>
              </a:defRPr>
            </a:lvl6pPr>
            <a:lvl7pPr indent="0" lvl="6" marL="0" marR="0" rtl="0" algn="r">
              <a:lnSpc>
                <a:spcPct val="100000"/>
              </a:lnSpc>
              <a:spcBef>
                <a:spcPts val="0"/>
              </a:spcBef>
              <a:spcAft>
                <a:spcPts val="0"/>
              </a:spcAft>
              <a:buClr>
                <a:srgbClr val="888888"/>
              </a:buClr>
              <a:buFont typeface="Calibri"/>
              <a:buNone/>
              <a:defRPr b="0" i="0" sz="1200" u="none" cap="none" strike="noStrike">
                <a:solidFill>
                  <a:srgbClr val="888888"/>
                </a:solidFill>
                <a:latin typeface="Calibri"/>
                <a:ea typeface="Calibri"/>
                <a:cs typeface="Calibri"/>
                <a:sym typeface="Calibri"/>
              </a:defRPr>
            </a:lvl7pPr>
            <a:lvl8pPr indent="0" lvl="7" marL="0" marR="0" rtl="0" algn="r">
              <a:lnSpc>
                <a:spcPct val="100000"/>
              </a:lnSpc>
              <a:spcBef>
                <a:spcPts val="0"/>
              </a:spcBef>
              <a:spcAft>
                <a:spcPts val="0"/>
              </a:spcAft>
              <a:buClr>
                <a:srgbClr val="888888"/>
              </a:buClr>
              <a:buFont typeface="Calibri"/>
              <a:buNone/>
              <a:defRPr b="0" i="0" sz="1200" u="none" cap="none" strike="noStrike">
                <a:solidFill>
                  <a:srgbClr val="888888"/>
                </a:solidFill>
                <a:latin typeface="Calibri"/>
                <a:ea typeface="Calibri"/>
                <a:cs typeface="Calibri"/>
                <a:sym typeface="Calibri"/>
              </a:defRPr>
            </a:lvl8pPr>
            <a:lvl9pPr indent="0" lvl="8" marL="0" marR="0" rtl="0" algn="r">
              <a:lnSpc>
                <a:spcPct val="100000"/>
              </a:lnSpc>
              <a:spcBef>
                <a:spcPts val="0"/>
              </a:spcBef>
              <a:spcAft>
                <a:spcPts val="0"/>
              </a:spcAft>
              <a:buClr>
                <a:srgbClr val="888888"/>
              </a:buClr>
              <a:buFont typeface="Calibri"/>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type="objTx">
  <p:cSld name="OBJECT_WITH_CAPTION_TEXT">
    <p:spTree>
      <p:nvGrpSpPr>
        <p:cNvPr id="58" name="Shape 58"/>
        <p:cNvGrpSpPr/>
        <p:nvPr/>
      </p:nvGrpSpPr>
      <p:grpSpPr>
        <a:xfrm>
          <a:off x="0" y="0"/>
          <a:ext cx="0" cy="0"/>
          <a:chOff x="0" y="0"/>
          <a:chExt cx="0" cy="0"/>
        </a:xfrm>
      </p:grpSpPr>
      <p:sp>
        <p:nvSpPr>
          <p:cNvPr id="59" name="Google Shape;59;p9"/>
          <p:cNvSpPr txBox="1"/>
          <p:nvPr>
            <p:ph type="title"/>
          </p:nvPr>
        </p:nvSpPr>
        <p:spPr>
          <a:xfrm>
            <a:off x="839788" y="457200"/>
            <a:ext cx="3932237" cy="1600200"/>
          </a:xfrm>
          <a:prstGeom prst="rect">
            <a:avLst/>
          </a:prstGeom>
          <a:noFill/>
          <a:ln>
            <a:noFill/>
          </a:ln>
        </p:spPr>
        <p:txBody>
          <a:bodyPr anchorCtr="0" anchor="b" bIns="91425" lIns="91425" spcFirstLastPara="1" rIns="91425" wrap="square" tIns="91425">
            <a:noAutofit/>
          </a:bodyPr>
          <a:lstStyle>
            <a:lvl1pPr indent="0" lvl="0" marL="0" marR="0" rtl="0" algn="l">
              <a:lnSpc>
                <a:spcPct val="90000"/>
              </a:lnSpc>
              <a:spcBef>
                <a:spcPts val="0"/>
              </a:spcBef>
              <a:spcAft>
                <a:spcPts val="0"/>
              </a:spcAft>
              <a:buClr>
                <a:schemeClr val="dk1"/>
              </a:buClr>
              <a:buSzPts val="1400"/>
              <a:buFont typeface="Calibri"/>
              <a:buNone/>
              <a:defRPr b="0" i="0" sz="3200" u="none" cap="none" strike="noStrike">
                <a:solidFill>
                  <a:schemeClr val="dk1"/>
                </a:solidFill>
                <a:latin typeface="Calibri"/>
                <a:ea typeface="Calibri"/>
                <a:cs typeface="Calibri"/>
                <a:sym typeface="Calibri"/>
              </a:defRPr>
            </a:lvl1pPr>
            <a:lvl2pPr indent="0" lvl="1">
              <a:spcBef>
                <a:spcPts val="0"/>
              </a:spcBef>
              <a:spcAft>
                <a:spcPts val="0"/>
              </a:spcAft>
              <a:buSzPts val="1400"/>
              <a:buFont typeface="Arial"/>
              <a:buNone/>
              <a:defRPr sz="1800"/>
            </a:lvl2pPr>
            <a:lvl3pPr indent="0" lvl="2">
              <a:spcBef>
                <a:spcPts val="0"/>
              </a:spcBef>
              <a:spcAft>
                <a:spcPts val="0"/>
              </a:spcAft>
              <a:buSzPts val="1400"/>
              <a:buFont typeface="Arial"/>
              <a:buNone/>
              <a:defRPr sz="1800"/>
            </a:lvl3pPr>
            <a:lvl4pPr indent="0" lvl="3">
              <a:spcBef>
                <a:spcPts val="0"/>
              </a:spcBef>
              <a:spcAft>
                <a:spcPts val="0"/>
              </a:spcAft>
              <a:buSzPts val="1400"/>
              <a:buFont typeface="Arial"/>
              <a:buNone/>
              <a:defRPr sz="1800"/>
            </a:lvl4pPr>
            <a:lvl5pPr indent="0" lvl="4">
              <a:spcBef>
                <a:spcPts val="0"/>
              </a:spcBef>
              <a:spcAft>
                <a:spcPts val="0"/>
              </a:spcAft>
              <a:buSzPts val="1400"/>
              <a:buFont typeface="Arial"/>
              <a:buNone/>
              <a:defRPr sz="1800"/>
            </a:lvl5pPr>
            <a:lvl6pPr indent="0" lvl="5">
              <a:spcBef>
                <a:spcPts val="0"/>
              </a:spcBef>
              <a:spcAft>
                <a:spcPts val="0"/>
              </a:spcAft>
              <a:buSzPts val="1400"/>
              <a:buFont typeface="Arial"/>
              <a:buNone/>
              <a:defRPr sz="1800"/>
            </a:lvl6pPr>
            <a:lvl7pPr indent="0" lvl="6">
              <a:spcBef>
                <a:spcPts val="0"/>
              </a:spcBef>
              <a:spcAft>
                <a:spcPts val="0"/>
              </a:spcAft>
              <a:buSzPts val="1400"/>
              <a:buFont typeface="Arial"/>
              <a:buNone/>
              <a:defRPr sz="1800"/>
            </a:lvl7pPr>
            <a:lvl8pPr indent="0" lvl="7">
              <a:spcBef>
                <a:spcPts val="0"/>
              </a:spcBef>
              <a:spcAft>
                <a:spcPts val="0"/>
              </a:spcAft>
              <a:buSzPts val="1400"/>
              <a:buFont typeface="Arial"/>
              <a:buNone/>
              <a:defRPr sz="1800"/>
            </a:lvl8pPr>
            <a:lvl9pPr indent="0" lvl="8">
              <a:spcBef>
                <a:spcPts val="0"/>
              </a:spcBef>
              <a:spcAft>
                <a:spcPts val="0"/>
              </a:spcAft>
              <a:buSzPts val="1400"/>
              <a:buFont typeface="Arial"/>
              <a:buNone/>
              <a:defRPr sz="1800"/>
            </a:lvl9pPr>
          </a:lstStyle>
          <a:p/>
        </p:txBody>
      </p:sp>
      <p:sp>
        <p:nvSpPr>
          <p:cNvPr id="60" name="Google Shape;60;p9"/>
          <p:cNvSpPr txBox="1"/>
          <p:nvPr>
            <p:ph idx="1" type="body"/>
          </p:nvPr>
        </p:nvSpPr>
        <p:spPr>
          <a:xfrm>
            <a:off x="5183188" y="987425"/>
            <a:ext cx="6172200" cy="4873625"/>
          </a:xfrm>
          <a:prstGeom prst="rect">
            <a:avLst/>
          </a:prstGeom>
          <a:noFill/>
          <a:ln>
            <a:noFill/>
          </a:ln>
        </p:spPr>
        <p:txBody>
          <a:bodyPr anchorCtr="0" anchor="t" bIns="91425" lIns="91425" spcFirstLastPara="1" rIns="91425" wrap="square" tIns="91425">
            <a:noAutofit/>
          </a:bodyPr>
          <a:lstStyle>
            <a:lvl1pPr indent="-431800" lvl="0" marL="457200" marR="0" rtl="0" algn="l">
              <a:lnSpc>
                <a:spcPct val="90000"/>
              </a:lnSpc>
              <a:spcBef>
                <a:spcPts val="1000"/>
              </a:spcBef>
              <a:spcAft>
                <a:spcPts val="0"/>
              </a:spcAft>
              <a:buClr>
                <a:schemeClr val="dk1"/>
              </a:buClr>
              <a:buSzPts val="3200"/>
              <a:buFont typeface="Arial"/>
              <a:buChar char="•"/>
              <a:defRPr b="0" i="0" sz="3200" u="none" cap="none" strike="noStrike">
                <a:solidFill>
                  <a:schemeClr val="dk1"/>
                </a:solidFill>
                <a:latin typeface="Calibri"/>
                <a:ea typeface="Calibri"/>
                <a:cs typeface="Calibri"/>
                <a:sym typeface="Calibri"/>
              </a:defRPr>
            </a:lvl1pPr>
            <a:lvl2pPr indent="-406400" lvl="1" marL="914400" marR="0" rtl="0" algn="l">
              <a:lnSpc>
                <a:spcPct val="90000"/>
              </a:lnSpc>
              <a:spcBef>
                <a:spcPts val="5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2pPr>
            <a:lvl3pPr indent="-381000" lvl="2" marL="13716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3pPr>
            <a:lvl4pPr indent="-355600" lvl="3" marL="18288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4pPr>
            <a:lvl5pPr indent="-355600" lvl="4" marL="22860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5pPr>
            <a:lvl6pPr indent="-355600" lvl="5" marL="27432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6pPr>
            <a:lvl7pPr indent="-355600" lvl="6" marL="32004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7pPr>
            <a:lvl8pPr indent="-355600" lvl="7" marL="3657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8pPr>
            <a:lvl9pPr indent="-355600" lvl="8" marL="41148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9pPr>
          </a:lstStyle>
          <a:p/>
        </p:txBody>
      </p:sp>
      <p:sp>
        <p:nvSpPr>
          <p:cNvPr id="61" name="Google Shape;61;p9"/>
          <p:cNvSpPr txBox="1"/>
          <p:nvPr>
            <p:ph idx="2" type="body"/>
          </p:nvPr>
        </p:nvSpPr>
        <p:spPr>
          <a:xfrm>
            <a:off x="839788" y="2057400"/>
            <a:ext cx="3932237" cy="3811588"/>
          </a:xfrm>
          <a:prstGeom prst="rect">
            <a:avLst/>
          </a:prstGeom>
          <a:noFill/>
          <a:ln>
            <a:noFill/>
          </a:ln>
        </p:spPr>
        <p:txBody>
          <a:bodyPr anchorCtr="0" anchor="t" bIns="91425" lIns="91425" spcFirstLastPara="1" rIns="91425" wrap="square" tIns="91425">
            <a:noAutofit/>
          </a:bodyPr>
          <a:lstStyle>
            <a:lvl1pPr indent="-228600" lvl="0" marL="457200" marR="0" rtl="0" algn="l">
              <a:lnSpc>
                <a:spcPct val="90000"/>
              </a:lnSpc>
              <a:spcBef>
                <a:spcPts val="1000"/>
              </a:spcBef>
              <a:spcAft>
                <a:spcPts val="0"/>
              </a:spcAft>
              <a:buClr>
                <a:schemeClr val="dk1"/>
              </a:buClr>
              <a:buSzPts val="2800"/>
              <a:buFont typeface="Arial"/>
              <a:buNone/>
              <a:defRPr b="0" i="0" sz="1600" u="none" cap="none" strike="noStrike">
                <a:solidFill>
                  <a:schemeClr val="dk1"/>
                </a:solidFill>
                <a:latin typeface="Calibri"/>
                <a:ea typeface="Calibri"/>
                <a:cs typeface="Calibri"/>
                <a:sym typeface="Calibri"/>
              </a:defRPr>
            </a:lvl1pPr>
            <a:lvl2pPr indent="-228600" lvl="1" marL="914400" marR="0" rtl="0" algn="l">
              <a:lnSpc>
                <a:spcPct val="90000"/>
              </a:lnSpc>
              <a:spcBef>
                <a:spcPts val="500"/>
              </a:spcBef>
              <a:spcAft>
                <a:spcPts val="0"/>
              </a:spcAft>
              <a:buClr>
                <a:schemeClr val="dk1"/>
              </a:buClr>
              <a:buSzPts val="2400"/>
              <a:buFont typeface="Arial"/>
              <a:buNone/>
              <a:defRPr b="0" i="0" sz="1400" u="none" cap="none" strike="noStrike">
                <a:solidFill>
                  <a:schemeClr val="dk1"/>
                </a:solidFill>
                <a:latin typeface="Calibri"/>
                <a:ea typeface="Calibri"/>
                <a:cs typeface="Calibri"/>
                <a:sym typeface="Calibri"/>
              </a:defRPr>
            </a:lvl2pPr>
            <a:lvl3pPr indent="-228600" lvl="2" marL="1371600" marR="0" rtl="0" algn="l">
              <a:lnSpc>
                <a:spcPct val="90000"/>
              </a:lnSpc>
              <a:spcBef>
                <a:spcPts val="500"/>
              </a:spcBef>
              <a:spcAft>
                <a:spcPts val="0"/>
              </a:spcAft>
              <a:buClr>
                <a:schemeClr val="dk1"/>
              </a:buClr>
              <a:buSzPts val="2000"/>
              <a:buFont typeface="Arial"/>
              <a:buNone/>
              <a:defRPr b="0" i="0" sz="1200" u="none" cap="none" strike="noStrike">
                <a:solidFill>
                  <a:schemeClr val="dk1"/>
                </a:solidFill>
                <a:latin typeface="Calibri"/>
                <a:ea typeface="Calibri"/>
                <a:cs typeface="Calibri"/>
                <a:sym typeface="Calibri"/>
              </a:defRPr>
            </a:lvl3pPr>
            <a:lvl4pPr indent="-228600" lvl="3" marL="1828800" marR="0" rtl="0" algn="l">
              <a:lnSpc>
                <a:spcPct val="90000"/>
              </a:lnSpc>
              <a:spcBef>
                <a:spcPts val="500"/>
              </a:spcBef>
              <a:spcAft>
                <a:spcPts val="0"/>
              </a:spcAft>
              <a:buClr>
                <a:schemeClr val="dk1"/>
              </a:buClr>
              <a:buSzPts val="1800"/>
              <a:buFont typeface="Arial"/>
              <a:buNone/>
              <a:defRPr b="0" i="0" sz="1000" u="none" cap="none" strike="noStrike">
                <a:solidFill>
                  <a:schemeClr val="dk1"/>
                </a:solidFill>
                <a:latin typeface="Calibri"/>
                <a:ea typeface="Calibri"/>
                <a:cs typeface="Calibri"/>
                <a:sym typeface="Calibri"/>
              </a:defRPr>
            </a:lvl4pPr>
            <a:lvl5pPr indent="-228600" lvl="4" marL="2286000" marR="0" rtl="0" algn="l">
              <a:lnSpc>
                <a:spcPct val="90000"/>
              </a:lnSpc>
              <a:spcBef>
                <a:spcPts val="500"/>
              </a:spcBef>
              <a:spcAft>
                <a:spcPts val="0"/>
              </a:spcAft>
              <a:buClr>
                <a:schemeClr val="dk1"/>
              </a:buClr>
              <a:buSzPts val="1800"/>
              <a:buFont typeface="Arial"/>
              <a:buNone/>
              <a:defRPr b="0" i="0" sz="1000" u="none" cap="none" strike="noStrike">
                <a:solidFill>
                  <a:schemeClr val="dk1"/>
                </a:solidFill>
                <a:latin typeface="Calibri"/>
                <a:ea typeface="Calibri"/>
                <a:cs typeface="Calibri"/>
                <a:sym typeface="Calibri"/>
              </a:defRPr>
            </a:lvl5pPr>
            <a:lvl6pPr indent="-228600" lvl="5" marL="2743200" marR="0" rtl="0" algn="l">
              <a:lnSpc>
                <a:spcPct val="90000"/>
              </a:lnSpc>
              <a:spcBef>
                <a:spcPts val="500"/>
              </a:spcBef>
              <a:spcAft>
                <a:spcPts val="0"/>
              </a:spcAft>
              <a:buClr>
                <a:schemeClr val="dk1"/>
              </a:buClr>
              <a:buSzPts val="1800"/>
              <a:buFont typeface="Arial"/>
              <a:buNone/>
              <a:defRPr b="0" i="0" sz="1000" u="none" cap="none" strike="noStrike">
                <a:solidFill>
                  <a:schemeClr val="dk1"/>
                </a:solidFill>
                <a:latin typeface="Calibri"/>
                <a:ea typeface="Calibri"/>
                <a:cs typeface="Calibri"/>
                <a:sym typeface="Calibri"/>
              </a:defRPr>
            </a:lvl6pPr>
            <a:lvl7pPr indent="-228600" lvl="6" marL="3200400" marR="0" rtl="0" algn="l">
              <a:lnSpc>
                <a:spcPct val="90000"/>
              </a:lnSpc>
              <a:spcBef>
                <a:spcPts val="500"/>
              </a:spcBef>
              <a:spcAft>
                <a:spcPts val="0"/>
              </a:spcAft>
              <a:buClr>
                <a:schemeClr val="dk1"/>
              </a:buClr>
              <a:buSzPts val="1800"/>
              <a:buFont typeface="Arial"/>
              <a:buNone/>
              <a:defRPr b="0" i="0" sz="1000" u="none" cap="none" strike="noStrike">
                <a:solidFill>
                  <a:schemeClr val="dk1"/>
                </a:solidFill>
                <a:latin typeface="Calibri"/>
                <a:ea typeface="Calibri"/>
                <a:cs typeface="Calibri"/>
                <a:sym typeface="Calibri"/>
              </a:defRPr>
            </a:lvl7pPr>
            <a:lvl8pPr indent="-228600" lvl="7" marL="3657600" marR="0" rtl="0" algn="l">
              <a:lnSpc>
                <a:spcPct val="90000"/>
              </a:lnSpc>
              <a:spcBef>
                <a:spcPts val="500"/>
              </a:spcBef>
              <a:spcAft>
                <a:spcPts val="0"/>
              </a:spcAft>
              <a:buClr>
                <a:schemeClr val="dk1"/>
              </a:buClr>
              <a:buSzPts val="1800"/>
              <a:buFont typeface="Arial"/>
              <a:buNone/>
              <a:defRPr b="0" i="0" sz="1000" u="none" cap="none" strike="noStrike">
                <a:solidFill>
                  <a:schemeClr val="dk1"/>
                </a:solidFill>
                <a:latin typeface="Calibri"/>
                <a:ea typeface="Calibri"/>
                <a:cs typeface="Calibri"/>
                <a:sym typeface="Calibri"/>
              </a:defRPr>
            </a:lvl8pPr>
            <a:lvl9pPr indent="-228600" lvl="8" marL="4114800" marR="0" rtl="0" algn="l">
              <a:lnSpc>
                <a:spcPct val="90000"/>
              </a:lnSpc>
              <a:spcBef>
                <a:spcPts val="500"/>
              </a:spcBef>
              <a:spcAft>
                <a:spcPts val="0"/>
              </a:spcAft>
              <a:buClr>
                <a:schemeClr val="dk1"/>
              </a:buClr>
              <a:buSzPts val="1800"/>
              <a:buFont typeface="Arial"/>
              <a:buNone/>
              <a:defRPr b="0" i="0" sz="1000" u="none" cap="none" strike="noStrike">
                <a:solidFill>
                  <a:schemeClr val="dk1"/>
                </a:solidFill>
                <a:latin typeface="Calibri"/>
                <a:ea typeface="Calibri"/>
                <a:cs typeface="Calibri"/>
                <a:sym typeface="Calibri"/>
              </a:defRPr>
            </a:lvl9pPr>
          </a:lstStyle>
          <a:p/>
        </p:txBody>
      </p:sp>
      <p:sp>
        <p:nvSpPr>
          <p:cNvPr id="62" name="Google Shape;62;p9"/>
          <p:cNvSpPr txBox="1"/>
          <p:nvPr>
            <p:ph idx="10" type="dt"/>
          </p:nvPr>
        </p:nvSpPr>
        <p:spPr>
          <a:xfrm>
            <a:off x="838200" y="6356350"/>
            <a:ext cx="2743200" cy="365125"/>
          </a:xfrm>
          <a:prstGeom prst="rect">
            <a:avLst/>
          </a:prstGeom>
          <a:noFill/>
          <a:ln>
            <a:noFill/>
          </a:ln>
        </p:spPr>
        <p:txBody>
          <a:bodyPr anchorCtr="0" anchor="ctr" bIns="91425" lIns="91425" spcFirstLastPara="1" rIns="91425" wrap="square" tIns="91425">
            <a:noAutofit/>
          </a:bodyPr>
          <a:lstStyle>
            <a:lvl1pPr indent="0" lvl="0" marL="0" marR="0" rtl="0" algn="l">
              <a:lnSpc>
                <a:spcPct val="100000"/>
              </a:lnSpc>
              <a:spcBef>
                <a:spcPts val="0"/>
              </a:spcBef>
              <a:spcAft>
                <a:spcPts val="0"/>
              </a:spcAft>
              <a:buClr>
                <a:srgbClr val="888888"/>
              </a:buClr>
              <a:buSzPts val="1400"/>
              <a:buFont typeface="Calibri"/>
              <a:buNone/>
              <a:defRPr b="0" i="0" sz="1200" u="none" cap="none" strike="noStrike">
                <a:solidFill>
                  <a:srgbClr val="888888"/>
                </a:solidFill>
                <a:latin typeface="Calibri"/>
                <a:ea typeface="Calibri"/>
                <a:cs typeface="Calibri"/>
                <a:sym typeface="Calibri"/>
              </a:defRPr>
            </a:lvl1pPr>
            <a:lvl2pPr indent="0" lvl="1" marL="457200" marR="0" rtl="0" algn="l">
              <a:lnSpc>
                <a:spcPct val="100000"/>
              </a:lnSpc>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2pPr>
            <a:lvl3pPr indent="0" lvl="2" marL="914400" marR="0" rtl="0" algn="l">
              <a:lnSpc>
                <a:spcPct val="100000"/>
              </a:lnSpc>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3pPr>
            <a:lvl4pPr indent="0" lvl="3" marL="1371600" marR="0" rtl="0" algn="l">
              <a:lnSpc>
                <a:spcPct val="100000"/>
              </a:lnSpc>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4pPr>
            <a:lvl5pPr indent="0" lvl="4" marL="1828800" marR="0" rtl="0" algn="l">
              <a:lnSpc>
                <a:spcPct val="100000"/>
              </a:lnSpc>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5pPr>
            <a:lvl6pPr indent="0" lvl="5" marL="2286000" marR="0" rtl="0" algn="l">
              <a:lnSpc>
                <a:spcPct val="100000"/>
              </a:lnSpc>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6pPr>
            <a:lvl7pPr indent="0" lvl="6" marL="2743200" marR="0" rtl="0" algn="l">
              <a:lnSpc>
                <a:spcPct val="100000"/>
              </a:lnSpc>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7pPr>
            <a:lvl8pPr indent="0" lvl="7" marL="3200400" marR="0" rtl="0" algn="l">
              <a:lnSpc>
                <a:spcPct val="100000"/>
              </a:lnSpc>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8pPr>
            <a:lvl9pPr indent="0" lvl="8" marL="3657600" marR="0" rtl="0" algn="l">
              <a:lnSpc>
                <a:spcPct val="100000"/>
              </a:lnSpc>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9pPr>
          </a:lstStyle>
          <a:p/>
        </p:txBody>
      </p:sp>
      <p:sp>
        <p:nvSpPr>
          <p:cNvPr id="63" name="Google Shape;63;p9"/>
          <p:cNvSpPr txBox="1"/>
          <p:nvPr>
            <p:ph idx="11" type="ftr"/>
          </p:nvPr>
        </p:nvSpPr>
        <p:spPr>
          <a:xfrm>
            <a:off x="4038600" y="6356350"/>
            <a:ext cx="4114800" cy="365125"/>
          </a:xfrm>
          <a:prstGeom prst="rect">
            <a:avLst/>
          </a:prstGeom>
          <a:noFill/>
          <a:ln>
            <a:noFill/>
          </a:ln>
        </p:spPr>
        <p:txBody>
          <a:bodyPr anchorCtr="0" anchor="ctr" bIns="91425" lIns="91425" spcFirstLastPara="1" rIns="91425" wrap="square" tIns="91425">
            <a:noAutofit/>
          </a:bodyPr>
          <a:lstStyle>
            <a:lvl1pPr indent="0" lvl="0" marL="0" marR="0" rtl="0" algn="ctr">
              <a:lnSpc>
                <a:spcPct val="100000"/>
              </a:lnSpc>
              <a:spcBef>
                <a:spcPts val="0"/>
              </a:spcBef>
              <a:spcAft>
                <a:spcPts val="0"/>
              </a:spcAft>
              <a:buClr>
                <a:srgbClr val="888888"/>
              </a:buClr>
              <a:buSzPts val="1400"/>
              <a:buFont typeface="Calibri"/>
              <a:buNone/>
              <a:defRPr b="0" i="0" sz="1200" u="none" cap="none" strike="noStrike">
                <a:solidFill>
                  <a:srgbClr val="888888"/>
                </a:solidFill>
                <a:latin typeface="Calibri"/>
                <a:ea typeface="Calibri"/>
                <a:cs typeface="Calibri"/>
                <a:sym typeface="Calibri"/>
              </a:defRPr>
            </a:lvl1pPr>
            <a:lvl2pPr indent="0" lvl="1" marL="457200" marR="0" rtl="0" algn="l">
              <a:lnSpc>
                <a:spcPct val="100000"/>
              </a:lnSpc>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2pPr>
            <a:lvl3pPr indent="0" lvl="2" marL="914400" marR="0" rtl="0" algn="l">
              <a:lnSpc>
                <a:spcPct val="100000"/>
              </a:lnSpc>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3pPr>
            <a:lvl4pPr indent="0" lvl="3" marL="1371600" marR="0" rtl="0" algn="l">
              <a:lnSpc>
                <a:spcPct val="100000"/>
              </a:lnSpc>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4pPr>
            <a:lvl5pPr indent="0" lvl="4" marL="1828800" marR="0" rtl="0" algn="l">
              <a:lnSpc>
                <a:spcPct val="100000"/>
              </a:lnSpc>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5pPr>
            <a:lvl6pPr indent="0" lvl="5" marL="2286000" marR="0" rtl="0" algn="l">
              <a:lnSpc>
                <a:spcPct val="100000"/>
              </a:lnSpc>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6pPr>
            <a:lvl7pPr indent="0" lvl="6" marL="2743200" marR="0" rtl="0" algn="l">
              <a:lnSpc>
                <a:spcPct val="100000"/>
              </a:lnSpc>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7pPr>
            <a:lvl8pPr indent="0" lvl="7" marL="3200400" marR="0" rtl="0" algn="l">
              <a:lnSpc>
                <a:spcPct val="100000"/>
              </a:lnSpc>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8pPr>
            <a:lvl9pPr indent="0" lvl="8" marL="3657600" marR="0" rtl="0" algn="l">
              <a:lnSpc>
                <a:spcPct val="100000"/>
              </a:lnSpc>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9pPr>
          </a:lstStyle>
          <a:p/>
        </p:txBody>
      </p:sp>
      <p:sp>
        <p:nvSpPr>
          <p:cNvPr id="64" name="Google Shape;64;p9"/>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rtl="0" algn="r">
              <a:lnSpc>
                <a:spcPct val="100000"/>
              </a:lnSpc>
              <a:spcBef>
                <a:spcPts val="0"/>
              </a:spcBef>
              <a:spcAft>
                <a:spcPts val="0"/>
              </a:spcAft>
              <a:buClr>
                <a:srgbClr val="888888"/>
              </a:buClr>
              <a:buFont typeface="Calibri"/>
              <a:buNone/>
              <a:defRPr b="0" i="0" sz="1200" u="none" cap="none" strike="noStrike">
                <a:solidFill>
                  <a:srgbClr val="888888"/>
                </a:solidFill>
                <a:latin typeface="Calibri"/>
                <a:ea typeface="Calibri"/>
                <a:cs typeface="Calibri"/>
                <a:sym typeface="Calibri"/>
              </a:defRPr>
            </a:lvl1pPr>
            <a:lvl2pPr indent="0" lvl="1" marL="0" marR="0" rtl="0" algn="r">
              <a:lnSpc>
                <a:spcPct val="100000"/>
              </a:lnSpc>
              <a:spcBef>
                <a:spcPts val="0"/>
              </a:spcBef>
              <a:spcAft>
                <a:spcPts val="0"/>
              </a:spcAft>
              <a:buClr>
                <a:srgbClr val="888888"/>
              </a:buClr>
              <a:buFont typeface="Calibri"/>
              <a:buNone/>
              <a:defRPr b="0" i="0" sz="1200" u="none" cap="none" strike="noStrike">
                <a:solidFill>
                  <a:srgbClr val="888888"/>
                </a:solidFill>
                <a:latin typeface="Calibri"/>
                <a:ea typeface="Calibri"/>
                <a:cs typeface="Calibri"/>
                <a:sym typeface="Calibri"/>
              </a:defRPr>
            </a:lvl2pPr>
            <a:lvl3pPr indent="0" lvl="2" marL="0" marR="0" rtl="0" algn="r">
              <a:lnSpc>
                <a:spcPct val="100000"/>
              </a:lnSpc>
              <a:spcBef>
                <a:spcPts val="0"/>
              </a:spcBef>
              <a:spcAft>
                <a:spcPts val="0"/>
              </a:spcAft>
              <a:buClr>
                <a:srgbClr val="888888"/>
              </a:buClr>
              <a:buFont typeface="Calibri"/>
              <a:buNone/>
              <a:defRPr b="0" i="0" sz="1200" u="none" cap="none" strike="noStrike">
                <a:solidFill>
                  <a:srgbClr val="888888"/>
                </a:solidFill>
                <a:latin typeface="Calibri"/>
                <a:ea typeface="Calibri"/>
                <a:cs typeface="Calibri"/>
                <a:sym typeface="Calibri"/>
              </a:defRPr>
            </a:lvl3pPr>
            <a:lvl4pPr indent="0" lvl="3" marL="0" marR="0" rtl="0" algn="r">
              <a:lnSpc>
                <a:spcPct val="100000"/>
              </a:lnSpc>
              <a:spcBef>
                <a:spcPts val="0"/>
              </a:spcBef>
              <a:spcAft>
                <a:spcPts val="0"/>
              </a:spcAft>
              <a:buClr>
                <a:srgbClr val="888888"/>
              </a:buClr>
              <a:buFont typeface="Calibri"/>
              <a:buNone/>
              <a:defRPr b="0" i="0" sz="1200" u="none" cap="none" strike="noStrike">
                <a:solidFill>
                  <a:srgbClr val="888888"/>
                </a:solidFill>
                <a:latin typeface="Calibri"/>
                <a:ea typeface="Calibri"/>
                <a:cs typeface="Calibri"/>
                <a:sym typeface="Calibri"/>
              </a:defRPr>
            </a:lvl4pPr>
            <a:lvl5pPr indent="0" lvl="4" marL="0" marR="0" rtl="0" algn="r">
              <a:lnSpc>
                <a:spcPct val="100000"/>
              </a:lnSpc>
              <a:spcBef>
                <a:spcPts val="0"/>
              </a:spcBef>
              <a:spcAft>
                <a:spcPts val="0"/>
              </a:spcAft>
              <a:buClr>
                <a:srgbClr val="888888"/>
              </a:buClr>
              <a:buFont typeface="Calibri"/>
              <a:buNone/>
              <a:defRPr b="0" i="0" sz="1200" u="none" cap="none" strike="noStrike">
                <a:solidFill>
                  <a:srgbClr val="888888"/>
                </a:solidFill>
                <a:latin typeface="Calibri"/>
                <a:ea typeface="Calibri"/>
                <a:cs typeface="Calibri"/>
                <a:sym typeface="Calibri"/>
              </a:defRPr>
            </a:lvl5pPr>
            <a:lvl6pPr indent="0" lvl="5" marL="0" marR="0" rtl="0" algn="r">
              <a:lnSpc>
                <a:spcPct val="100000"/>
              </a:lnSpc>
              <a:spcBef>
                <a:spcPts val="0"/>
              </a:spcBef>
              <a:spcAft>
                <a:spcPts val="0"/>
              </a:spcAft>
              <a:buClr>
                <a:srgbClr val="888888"/>
              </a:buClr>
              <a:buFont typeface="Calibri"/>
              <a:buNone/>
              <a:defRPr b="0" i="0" sz="1200" u="none" cap="none" strike="noStrike">
                <a:solidFill>
                  <a:srgbClr val="888888"/>
                </a:solidFill>
                <a:latin typeface="Calibri"/>
                <a:ea typeface="Calibri"/>
                <a:cs typeface="Calibri"/>
                <a:sym typeface="Calibri"/>
              </a:defRPr>
            </a:lvl6pPr>
            <a:lvl7pPr indent="0" lvl="6" marL="0" marR="0" rtl="0" algn="r">
              <a:lnSpc>
                <a:spcPct val="100000"/>
              </a:lnSpc>
              <a:spcBef>
                <a:spcPts val="0"/>
              </a:spcBef>
              <a:spcAft>
                <a:spcPts val="0"/>
              </a:spcAft>
              <a:buClr>
                <a:srgbClr val="888888"/>
              </a:buClr>
              <a:buFont typeface="Calibri"/>
              <a:buNone/>
              <a:defRPr b="0" i="0" sz="1200" u="none" cap="none" strike="noStrike">
                <a:solidFill>
                  <a:srgbClr val="888888"/>
                </a:solidFill>
                <a:latin typeface="Calibri"/>
                <a:ea typeface="Calibri"/>
                <a:cs typeface="Calibri"/>
                <a:sym typeface="Calibri"/>
              </a:defRPr>
            </a:lvl7pPr>
            <a:lvl8pPr indent="0" lvl="7" marL="0" marR="0" rtl="0" algn="r">
              <a:lnSpc>
                <a:spcPct val="100000"/>
              </a:lnSpc>
              <a:spcBef>
                <a:spcPts val="0"/>
              </a:spcBef>
              <a:spcAft>
                <a:spcPts val="0"/>
              </a:spcAft>
              <a:buClr>
                <a:srgbClr val="888888"/>
              </a:buClr>
              <a:buFont typeface="Calibri"/>
              <a:buNone/>
              <a:defRPr b="0" i="0" sz="1200" u="none" cap="none" strike="noStrike">
                <a:solidFill>
                  <a:srgbClr val="888888"/>
                </a:solidFill>
                <a:latin typeface="Calibri"/>
                <a:ea typeface="Calibri"/>
                <a:cs typeface="Calibri"/>
                <a:sym typeface="Calibri"/>
              </a:defRPr>
            </a:lvl8pPr>
            <a:lvl9pPr indent="0" lvl="8" marL="0" marR="0" rtl="0" algn="r">
              <a:lnSpc>
                <a:spcPct val="100000"/>
              </a:lnSpc>
              <a:spcBef>
                <a:spcPts val="0"/>
              </a:spcBef>
              <a:spcAft>
                <a:spcPts val="0"/>
              </a:spcAft>
              <a:buClr>
                <a:srgbClr val="888888"/>
              </a:buClr>
              <a:buFont typeface="Calibri"/>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type="picTx">
  <p:cSld name="PICTURE_WITH_CAPTION_TEXT">
    <p:spTree>
      <p:nvGrpSpPr>
        <p:cNvPr id="65" name="Shape 65"/>
        <p:cNvGrpSpPr/>
        <p:nvPr/>
      </p:nvGrpSpPr>
      <p:grpSpPr>
        <a:xfrm>
          <a:off x="0" y="0"/>
          <a:ext cx="0" cy="0"/>
          <a:chOff x="0" y="0"/>
          <a:chExt cx="0" cy="0"/>
        </a:xfrm>
      </p:grpSpPr>
      <p:sp>
        <p:nvSpPr>
          <p:cNvPr id="66" name="Google Shape;66;p10"/>
          <p:cNvSpPr txBox="1"/>
          <p:nvPr>
            <p:ph type="title"/>
          </p:nvPr>
        </p:nvSpPr>
        <p:spPr>
          <a:xfrm>
            <a:off x="839788" y="457200"/>
            <a:ext cx="3932237" cy="1600200"/>
          </a:xfrm>
          <a:prstGeom prst="rect">
            <a:avLst/>
          </a:prstGeom>
          <a:noFill/>
          <a:ln>
            <a:noFill/>
          </a:ln>
        </p:spPr>
        <p:txBody>
          <a:bodyPr anchorCtr="0" anchor="b" bIns="91425" lIns="91425" spcFirstLastPara="1" rIns="91425" wrap="square" tIns="91425">
            <a:noAutofit/>
          </a:bodyPr>
          <a:lstStyle>
            <a:lvl1pPr indent="0" lvl="0" marL="0" marR="0" rtl="0" algn="l">
              <a:lnSpc>
                <a:spcPct val="90000"/>
              </a:lnSpc>
              <a:spcBef>
                <a:spcPts val="0"/>
              </a:spcBef>
              <a:spcAft>
                <a:spcPts val="0"/>
              </a:spcAft>
              <a:buClr>
                <a:schemeClr val="dk1"/>
              </a:buClr>
              <a:buSzPts val="1400"/>
              <a:buFont typeface="Calibri"/>
              <a:buNone/>
              <a:defRPr b="0" i="0" sz="3200" u="none" cap="none" strike="noStrike">
                <a:solidFill>
                  <a:schemeClr val="dk1"/>
                </a:solidFill>
                <a:latin typeface="Calibri"/>
                <a:ea typeface="Calibri"/>
                <a:cs typeface="Calibri"/>
                <a:sym typeface="Calibri"/>
              </a:defRPr>
            </a:lvl1pPr>
            <a:lvl2pPr indent="0" lvl="1">
              <a:spcBef>
                <a:spcPts val="0"/>
              </a:spcBef>
              <a:spcAft>
                <a:spcPts val="0"/>
              </a:spcAft>
              <a:buSzPts val="1400"/>
              <a:buFont typeface="Arial"/>
              <a:buNone/>
              <a:defRPr sz="1800"/>
            </a:lvl2pPr>
            <a:lvl3pPr indent="0" lvl="2">
              <a:spcBef>
                <a:spcPts val="0"/>
              </a:spcBef>
              <a:spcAft>
                <a:spcPts val="0"/>
              </a:spcAft>
              <a:buSzPts val="1400"/>
              <a:buFont typeface="Arial"/>
              <a:buNone/>
              <a:defRPr sz="1800"/>
            </a:lvl3pPr>
            <a:lvl4pPr indent="0" lvl="3">
              <a:spcBef>
                <a:spcPts val="0"/>
              </a:spcBef>
              <a:spcAft>
                <a:spcPts val="0"/>
              </a:spcAft>
              <a:buSzPts val="1400"/>
              <a:buFont typeface="Arial"/>
              <a:buNone/>
              <a:defRPr sz="1800"/>
            </a:lvl4pPr>
            <a:lvl5pPr indent="0" lvl="4">
              <a:spcBef>
                <a:spcPts val="0"/>
              </a:spcBef>
              <a:spcAft>
                <a:spcPts val="0"/>
              </a:spcAft>
              <a:buSzPts val="1400"/>
              <a:buFont typeface="Arial"/>
              <a:buNone/>
              <a:defRPr sz="1800"/>
            </a:lvl5pPr>
            <a:lvl6pPr indent="0" lvl="5">
              <a:spcBef>
                <a:spcPts val="0"/>
              </a:spcBef>
              <a:spcAft>
                <a:spcPts val="0"/>
              </a:spcAft>
              <a:buSzPts val="1400"/>
              <a:buFont typeface="Arial"/>
              <a:buNone/>
              <a:defRPr sz="1800"/>
            </a:lvl6pPr>
            <a:lvl7pPr indent="0" lvl="6">
              <a:spcBef>
                <a:spcPts val="0"/>
              </a:spcBef>
              <a:spcAft>
                <a:spcPts val="0"/>
              </a:spcAft>
              <a:buSzPts val="1400"/>
              <a:buFont typeface="Arial"/>
              <a:buNone/>
              <a:defRPr sz="1800"/>
            </a:lvl7pPr>
            <a:lvl8pPr indent="0" lvl="7">
              <a:spcBef>
                <a:spcPts val="0"/>
              </a:spcBef>
              <a:spcAft>
                <a:spcPts val="0"/>
              </a:spcAft>
              <a:buSzPts val="1400"/>
              <a:buFont typeface="Arial"/>
              <a:buNone/>
              <a:defRPr sz="1800"/>
            </a:lvl8pPr>
            <a:lvl9pPr indent="0" lvl="8">
              <a:spcBef>
                <a:spcPts val="0"/>
              </a:spcBef>
              <a:spcAft>
                <a:spcPts val="0"/>
              </a:spcAft>
              <a:buSzPts val="1400"/>
              <a:buFont typeface="Arial"/>
              <a:buNone/>
              <a:defRPr sz="1800"/>
            </a:lvl9pPr>
          </a:lstStyle>
          <a:p/>
        </p:txBody>
      </p:sp>
      <p:sp>
        <p:nvSpPr>
          <p:cNvPr id="67" name="Google Shape;67;p10"/>
          <p:cNvSpPr/>
          <p:nvPr>
            <p:ph idx="2" type="pic"/>
          </p:nvPr>
        </p:nvSpPr>
        <p:spPr>
          <a:xfrm>
            <a:off x="5183188" y="987425"/>
            <a:ext cx="6172200" cy="4873625"/>
          </a:xfrm>
          <a:prstGeom prst="rect">
            <a:avLst/>
          </a:prstGeom>
          <a:noFill/>
          <a:ln>
            <a:noFill/>
          </a:ln>
        </p:spPr>
        <p:txBody>
          <a:bodyPr anchorCtr="0" anchor="t" bIns="91425" lIns="91425" spcFirstLastPara="1" rIns="91425" wrap="square" tIns="91425">
            <a:noAutofit/>
          </a:bodyPr>
          <a:lstStyle>
            <a:lvl1pPr indent="0" lvl="0" marL="0" marR="0" rtl="0" algn="l">
              <a:lnSpc>
                <a:spcPct val="90000"/>
              </a:lnSpc>
              <a:spcBef>
                <a:spcPts val="1000"/>
              </a:spcBef>
              <a:spcAft>
                <a:spcPts val="0"/>
              </a:spcAft>
              <a:buClr>
                <a:schemeClr val="dk1"/>
              </a:buClr>
              <a:buSzPts val="1400"/>
              <a:buFont typeface="Arial"/>
              <a:buNone/>
              <a:defRPr b="0" i="0" sz="3200" u="none" cap="none" strike="noStrike">
                <a:solidFill>
                  <a:schemeClr val="dk1"/>
                </a:solidFill>
                <a:latin typeface="Calibri"/>
                <a:ea typeface="Calibri"/>
                <a:cs typeface="Calibri"/>
                <a:sym typeface="Calibri"/>
              </a:defRPr>
            </a:lvl1pPr>
            <a:lvl2pPr indent="0" lvl="1" marL="457200" marR="0" rtl="0" algn="l">
              <a:lnSpc>
                <a:spcPct val="90000"/>
              </a:lnSpc>
              <a:spcBef>
                <a:spcPts val="500"/>
              </a:spcBef>
              <a:spcAft>
                <a:spcPts val="0"/>
              </a:spcAft>
              <a:buClr>
                <a:schemeClr val="dk1"/>
              </a:buClr>
              <a:buSzPts val="1400"/>
              <a:buFont typeface="Arial"/>
              <a:buNone/>
              <a:defRPr b="0" i="0" sz="2800" u="none" cap="none" strike="noStrike">
                <a:solidFill>
                  <a:schemeClr val="dk1"/>
                </a:solidFill>
                <a:latin typeface="Calibri"/>
                <a:ea typeface="Calibri"/>
                <a:cs typeface="Calibri"/>
                <a:sym typeface="Calibri"/>
              </a:defRPr>
            </a:lvl2pPr>
            <a:lvl3pPr indent="0" lvl="2" marL="914400" marR="0" rtl="0" algn="l">
              <a:lnSpc>
                <a:spcPct val="90000"/>
              </a:lnSpc>
              <a:spcBef>
                <a:spcPts val="500"/>
              </a:spcBef>
              <a:spcAft>
                <a:spcPts val="0"/>
              </a:spcAft>
              <a:buClr>
                <a:schemeClr val="dk1"/>
              </a:buClr>
              <a:buSzPts val="1400"/>
              <a:buFont typeface="Arial"/>
              <a:buNone/>
              <a:defRPr b="0" i="0" sz="2400" u="none" cap="none" strike="noStrike">
                <a:solidFill>
                  <a:schemeClr val="dk1"/>
                </a:solidFill>
                <a:latin typeface="Calibri"/>
                <a:ea typeface="Calibri"/>
                <a:cs typeface="Calibri"/>
                <a:sym typeface="Calibri"/>
              </a:defRPr>
            </a:lvl3pPr>
            <a:lvl4pPr indent="0" lvl="3" marL="1371600" marR="0" rtl="0" algn="l">
              <a:lnSpc>
                <a:spcPct val="90000"/>
              </a:lnSpc>
              <a:spcBef>
                <a:spcPts val="500"/>
              </a:spcBef>
              <a:spcAft>
                <a:spcPts val="0"/>
              </a:spcAft>
              <a:buClr>
                <a:schemeClr val="dk1"/>
              </a:buClr>
              <a:buSzPts val="1400"/>
              <a:buFont typeface="Arial"/>
              <a:buNone/>
              <a:defRPr b="0" i="0" sz="2000" u="none" cap="none" strike="noStrike">
                <a:solidFill>
                  <a:schemeClr val="dk1"/>
                </a:solidFill>
                <a:latin typeface="Calibri"/>
                <a:ea typeface="Calibri"/>
                <a:cs typeface="Calibri"/>
                <a:sym typeface="Calibri"/>
              </a:defRPr>
            </a:lvl4pPr>
            <a:lvl5pPr indent="0" lvl="4" marL="1828800" marR="0" rtl="0" algn="l">
              <a:lnSpc>
                <a:spcPct val="90000"/>
              </a:lnSpc>
              <a:spcBef>
                <a:spcPts val="500"/>
              </a:spcBef>
              <a:spcAft>
                <a:spcPts val="0"/>
              </a:spcAft>
              <a:buClr>
                <a:schemeClr val="dk1"/>
              </a:buClr>
              <a:buSzPts val="1400"/>
              <a:buFont typeface="Arial"/>
              <a:buNone/>
              <a:defRPr b="0" i="0" sz="2000" u="none" cap="none" strike="noStrike">
                <a:solidFill>
                  <a:schemeClr val="dk1"/>
                </a:solidFill>
                <a:latin typeface="Calibri"/>
                <a:ea typeface="Calibri"/>
                <a:cs typeface="Calibri"/>
                <a:sym typeface="Calibri"/>
              </a:defRPr>
            </a:lvl5pPr>
            <a:lvl6pPr indent="0" lvl="5" marL="2286000" marR="0" rtl="0" algn="l">
              <a:lnSpc>
                <a:spcPct val="90000"/>
              </a:lnSpc>
              <a:spcBef>
                <a:spcPts val="500"/>
              </a:spcBef>
              <a:spcAft>
                <a:spcPts val="0"/>
              </a:spcAft>
              <a:buClr>
                <a:schemeClr val="dk1"/>
              </a:buClr>
              <a:buSzPts val="1400"/>
              <a:buFont typeface="Arial"/>
              <a:buNone/>
              <a:defRPr b="0" i="0" sz="2000" u="none" cap="none" strike="noStrike">
                <a:solidFill>
                  <a:schemeClr val="dk1"/>
                </a:solidFill>
                <a:latin typeface="Calibri"/>
                <a:ea typeface="Calibri"/>
                <a:cs typeface="Calibri"/>
                <a:sym typeface="Calibri"/>
              </a:defRPr>
            </a:lvl6pPr>
            <a:lvl7pPr indent="0" lvl="6" marL="2743200" marR="0" rtl="0" algn="l">
              <a:lnSpc>
                <a:spcPct val="90000"/>
              </a:lnSpc>
              <a:spcBef>
                <a:spcPts val="500"/>
              </a:spcBef>
              <a:spcAft>
                <a:spcPts val="0"/>
              </a:spcAft>
              <a:buClr>
                <a:schemeClr val="dk1"/>
              </a:buClr>
              <a:buSzPts val="1400"/>
              <a:buFont typeface="Arial"/>
              <a:buNone/>
              <a:defRPr b="0" i="0" sz="2000" u="none" cap="none" strike="noStrike">
                <a:solidFill>
                  <a:schemeClr val="dk1"/>
                </a:solidFill>
                <a:latin typeface="Calibri"/>
                <a:ea typeface="Calibri"/>
                <a:cs typeface="Calibri"/>
                <a:sym typeface="Calibri"/>
              </a:defRPr>
            </a:lvl7pPr>
            <a:lvl8pPr indent="0" lvl="7" marL="3200400" marR="0" rtl="0" algn="l">
              <a:lnSpc>
                <a:spcPct val="90000"/>
              </a:lnSpc>
              <a:spcBef>
                <a:spcPts val="500"/>
              </a:spcBef>
              <a:spcAft>
                <a:spcPts val="0"/>
              </a:spcAft>
              <a:buClr>
                <a:schemeClr val="dk1"/>
              </a:buClr>
              <a:buSzPts val="1400"/>
              <a:buFont typeface="Arial"/>
              <a:buNone/>
              <a:defRPr b="0" i="0" sz="2000" u="none" cap="none" strike="noStrike">
                <a:solidFill>
                  <a:schemeClr val="dk1"/>
                </a:solidFill>
                <a:latin typeface="Calibri"/>
                <a:ea typeface="Calibri"/>
                <a:cs typeface="Calibri"/>
                <a:sym typeface="Calibri"/>
              </a:defRPr>
            </a:lvl8pPr>
            <a:lvl9pPr indent="0" lvl="8" marL="3657600" marR="0" rtl="0" algn="l">
              <a:lnSpc>
                <a:spcPct val="90000"/>
              </a:lnSpc>
              <a:spcBef>
                <a:spcPts val="500"/>
              </a:spcBef>
              <a:spcAft>
                <a:spcPts val="0"/>
              </a:spcAft>
              <a:buClr>
                <a:schemeClr val="dk1"/>
              </a:buClr>
              <a:buSzPts val="1400"/>
              <a:buFont typeface="Arial"/>
              <a:buNone/>
              <a:defRPr b="0" i="0" sz="2000" u="none" cap="none" strike="noStrike">
                <a:solidFill>
                  <a:schemeClr val="dk1"/>
                </a:solidFill>
                <a:latin typeface="Calibri"/>
                <a:ea typeface="Calibri"/>
                <a:cs typeface="Calibri"/>
                <a:sym typeface="Calibri"/>
              </a:defRPr>
            </a:lvl9pPr>
          </a:lstStyle>
          <a:p/>
        </p:txBody>
      </p:sp>
      <p:sp>
        <p:nvSpPr>
          <p:cNvPr id="68" name="Google Shape;68;p10"/>
          <p:cNvSpPr txBox="1"/>
          <p:nvPr>
            <p:ph idx="1" type="body"/>
          </p:nvPr>
        </p:nvSpPr>
        <p:spPr>
          <a:xfrm>
            <a:off x="839788" y="2057400"/>
            <a:ext cx="3932237" cy="3811588"/>
          </a:xfrm>
          <a:prstGeom prst="rect">
            <a:avLst/>
          </a:prstGeom>
          <a:noFill/>
          <a:ln>
            <a:noFill/>
          </a:ln>
        </p:spPr>
        <p:txBody>
          <a:bodyPr anchorCtr="0" anchor="t" bIns="91425" lIns="91425" spcFirstLastPara="1" rIns="91425" wrap="square" tIns="91425">
            <a:noAutofit/>
          </a:bodyPr>
          <a:lstStyle>
            <a:lvl1pPr indent="-228600" lvl="0" marL="457200" marR="0" rtl="0" algn="l">
              <a:lnSpc>
                <a:spcPct val="90000"/>
              </a:lnSpc>
              <a:spcBef>
                <a:spcPts val="1000"/>
              </a:spcBef>
              <a:spcAft>
                <a:spcPts val="0"/>
              </a:spcAft>
              <a:buClr>
                <a:schemeClr val="dk1"/>
              </a:buClr>
              <a:buSzPts val="2800"/>
              <a:buFont typeface="Arial"/>
              <a:buNone/>
              <a:defRPr b="0" i="0" sz="1600" u="none" cap="none" strike="noStrike">
                <a:solidFill>
                  <a:schemeClr val="dk1"/>
                </a:solidFill>
                <a:latin typeface="Calibri"/>
                <a:ea typeface="Calibri"/>
                <a:cs typeface="Calibri"/>
                <a:sym typeface="Calibri"/>
              </a:defRPr>
            </a:lvl1pPr>
            <a:lvl2pPr indent="-228600" lvl="1" marL="914400" marR="0" rtl="0" algn="l">
              <a:lnSpc>
                <a:spcPct val="90000"/>
              </a:lnSpc>
              <a:spcBef>
                <a:spcPts val="500"/>
              </a:spcBef>
              <a:spcAft>
                <a:spcPts val="0"/>
              </a:spcAft>
              <a:buClr>
                <a:schemeClr val="dk1"/>
              </a:buClr>
              <a:buSzPts val="2400"/>
              <a:buFont typeface="Arial"/>
              <a:buNone/>
              <a:defRPr b="0" i="0" sz="1400" u="none" cap="none" strike="noStrike">
                <a:solidFill>
                  <a:schemeClr val="dk1"/>
                </a:solidFill>
                <a:latin typeface="Calibri"/>
                <a:ea typeface="Calibri"/>
                <a:cs typeface="Calibri"/>
                <a:sym typeface="Calibri"/>
              </a:defRPr>
            </a:lvl2pPr>
            <a:lvl3pPr indent="-228600" lvl="2" marL="1371600" marR="0" rtl="0" algn="l">
              <a:lnSpc>
                <a:spcPct val="90000"/>
              </a:lnSpc>
              <a:spcBef>
                <a:spcPts val="500"/>
              </a:spcBef>
              <a:spcAft>
                <a:spcPts val="0"/>
              </a:spcAft>
              <a:buClr>
                <a:schemeClr val="dk1"/>
              </a:buClr>
              <a:buSzPts val="2000"/>
              <a:buFont typeface="Arial"/>
              <a:buNone/>
              <a:defRPr b="0" i="0" sz="1200" u="none" cap="none" strike="noStrike">
                <a:solidFill>
                  <a:schemeClr val="dk1"/>
                </a:solidFill>
                <a:latin typeface="Calibri"/>
                <a:ea typeface="Calibri"/>
                <a:cs typeface="Calibri"/>
                <a:sym typeface="Calibri"/>
              </a:defRPr>
            </a:lvl3pPr>
            <a:lvl4pPr indent="-228600" lvl="3" marL="1828800" marR="0" rtl="0" algn="l">
              <a:lnSpc>
                <a:spcPct val="90000"/>
              </a:lnSpc>
              <a:spcBef>
                <a:spcPts val="500"/>
              </a:spcBef>
              <a:spcAft>
                <a:spcPts val="0"/>
              </a:spcAft>
              <a:buClr>
                <a:schemeClr val="dk1"/>
              </a:buClr>
              <a:buSzPts val="1800"/>
              <a:buFont typeface="Arial"/>
              <a:buNone/>
              <a:defRPr b="0" i="0" sz="1000" u="none" cap="none" strike="noStrike">
                <a:solidFill>
                  <a:schemeClr val="dk1"/>
                </a:solidFill>
                <a:latin typeface="Calibri"/>
                <a:ea typeface="Calibri"/>
                <a:cs typeface="Calibri"/>
                <a:sym typeface="Calibri"/>
              </a:defRPr>
            </a:lvl4pPr>
            <a:lvl5pPr indent="-228600" lvl="4" marL="2286000" marR="0" rtl="0" algn="l">
              <a:lnSpc>
                <a:spcPct val="90000"/>
              </a:lnSpc>
              <a:spcBef>
                <a:spcPts val="500"/>
              </a:spcBef>
              <a:spcAft>
                <a:spcPts val="0"/>
              </a:spcAft>
              <a:buClr>
                <a:schemeClr val="dk1"/>
              </a:buClr>
              <a:buSzPts val="1800"/>
              <a:buFont typeface="Arial"/>
              <a:buNone/>
              <a:defRPr b="0" i="0" sz="1000" u="none" cap="none" strike="noStrike">
                <a:solidFill>
                  <a:schemeClr val="dk1"/>
                </a:solidFill>
                <a:latin typeface="Calibri"/>
                <a:ea typeface="Calibri"/>
                <a:cs typeface="Calibri"/>
                <a:sym typeface="Calibri"/>
              </a:defRPr>
            </a:lvl5pPr>
            <a:lvl6pPr indent="-228600" lvl="5" marL="2743200" marR="0" rtl="0" algn="l">
              <a:lnSpc>
                <a:spcPct val="90000"/>
              </a:lnSpc>
              <a:spcBef>
                <a:spcPts val="500"/>
              </a:spcBef>
              <a:spcAft>
                <a:spcPts val="0"/>
              </a:spcAft>
              <a:buClr>
                <a:schemeClr val="dk1"/>
              </a:buClr>
              <a:buSzPts val="1800"/>
              <a:buFont typeface="Arial"/>
              <a:buNone/>
              <a:defRPr b="0" i="0" sz="1000" u="none" cap="none" strike="noStrike">
                <a:solidFill>
                  <a:schemeClr val="dk1"/>
                </a:solidFill>
                <a:latin typeface="Calibri"/>
                <a:ea typeface="Calibri"/>
                <a:cs typeface="Calibri"/>
                <a:sym typeface="Calibri"/>
              </a:defRPr>
            </a:lvl6pPr>
            <a:lvl7pPr indent="-228600" lvl="6" marL="3200400" marR="0" rtl="0" algn="l">
              <a:lnSpc>
                <a:spcPct val="90000"/>
              </a:lnSpc>
              <a:spcBef>
                <a:spcPts val="500"/>
              </a:spcBef>
              <a:spcAft>
                <a:spcPts val="0"/>
              </a:spcAft>
              <a:buClr>
                <a:schemeClr val="dk1"/>
              </a:buClr>
              <a:buSzPts val="1800"/>
              <a:buFont typeface="Arial"/>
              <a:buNone/>
              <a:defRPr b="0" i="0" sz="1000" u="none" cap="none" strike="noStrike">
                <a:solidFill>
                  <a:schemeClr val="dk1"/>
                </a:solidFill>
                <a:latin typeface="Calibri"/>
                <a:ea typeface="Calibri"/>
                <a:cs typeface="Calibri"/>
                <a:sym typeface="Calibri"/>
              </a:defRPr>
            </a:lvl7pPr>
            <a:lvl8pPr indent="-228600" lvl="7" marL="3657600" marR="0" rtl="0" algn="l">
              <a:lnSpc>
                <a:spcPct val="90000"/>
              </a:lnSpc>
              <a:spcBef>
                <a:spcPts val="500"/>
              </a:spcBef>
              <a:spcAft>
                <a:spcPts val="0"/>
              </a:spcAft>
              <a:buClr>
                <a:schemeClr val="dk1"/>
              </a:buClr>
              <a:buSzPts val="1800"/>
              <a:buFont typeface="Arial"/>
              <a:buNone/>
              <a:defRPr b="0" i="0" sz="1000" u="none" cap="none" strike="noStrike">
                <a:solidFill>
                  <a:schemeClr val="dk1"/>
                </a:solidFill>
                <a:latin typeface="Calibri"/>
                <a:ea typeface="Calibri"/>
                <a:cs typeface="Calibri"/>
                <a:sym typeface="Calibri"/>
              </a:defRPr>
            </a:lvl8pPr>
            <a:lvl9pPr indent="-228600" lvl="8" marL="4114800" marR="0" rtl="0" algn="l">
              <a:lnSpc>
                <a:spcPct val="90000"/>
              </a:lnSpc>
              <a:spcBef>
                <a:spcPts val="500"/>
              </a:spcBef>
              <a:spcAft>
                <a:spcPts val="0"/>
              </a:spcAft>
              <a:buClr>
                <a:schemeClr val="dk1"/>
              </a:buClr>
              <a:buSzPts val="1800"/>
              <a:buFont typeface="Arial"/>
              <a:buNone/>
              <a:defRPr b="0" i="0" sz="1000" u="none" cap="none" strike="noStrike">
                <a:solidFill>
                  <a:schemeClr val="dk1"/>
                </a:solidFill>
                <a:latin typeface="Calibri"/>
                <a:ea typeface="Calibri"/>
                <a:cs typeface="Calibri"/>
                <a:sym typeface="Calibri"/>
              </a:defRPr>
            </a:lvl9pPr>
          </a:lstStyle>
          <a:p/>
        </p:txBody>
      </p:sp>
      <p:sp>
        <p:nvSpPr>
          <p:cNvPr id="69" name="Google Shape;69;p10"/>
          <p:cNvSpPr txBox="1"/>
          <p:nvPr>
            <p:ph idx="10" type="dt"/>
          </p:nvPr>
        </p:nvSpPr>
        <p:spPr>
          <a:xfrm>
            <a:off x="838200" y="6356350"/>
            <a:ext cx="2743200" cy="365125"/>
          </a:xfrm>
          <a:prstGeom prst="rect">
            <a:avLst/>
          </a:prstGeom>
          <a:noFill/>
          <a:ln>
            <a:noFill/>
          </a:ln>
        </p:spPr>
        <p:txBody>
          <a:bodyPr anchorCtr="0" anchor="ctr" bIns="91425" lIns="91425" spcFirstLastPara="1" rIns="91425" wrap="square" tIns="91425">
            <a:noAutofit/>
          </a:bodyPr>
          <a:lstStyle>
            <a:lvl1pPr indent="0" lvl="0" marL="0" marR="0" rtl="0" algn="l">
              <a:lnSpc>
                <a:spcPct val="100000"/>
              </a:lnSpc>
              <a:spcBef>
                <a:spcPts val="0"/>
              </a:spcBef>
              <a:spcAft>
                <a:spcPts val="0"/>
              </a:spcAft>
              <a:buClr>
                <a:srgbClr val="888888"/>
              </a:buClr>
              <a:buSzPts val="1400"/>
              <a:buFont typeface="Calibri"/>
              <a:buNone/>
              <a:defRPr b="0" i="0" sz="1200" u="none" cap="none" strike="noStrike">
                <a:solidFill>
                  <a:srgbClr val="888888"/>
                </a:solidFill>
                <a:latin typeface="Calibri"/>
                <a:ea typeface="Calibri"/>
                <a:cs typeface="Calibri"/>
                <a:sym typeface="Calibri"/>
              </a:defRPr>
            </a:lvl1pPr>
            <a:lvl2pPr indent="0" lvl="1" marL="457200" marR="0" rtl="0" algn="l">
              <a:lnSpc>
                <a:spcPct val="100000"/>
              </a:lnSpc>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2pPr>
            <a:lvl3pPr indent="0" lvl="2" marL="914400" marR="0" rtl="0" algn="l">
              <a:lnSpc>
                <a:spcPct val="100000"/>
              </a:lnSpc>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3pPr>
            <a:lvl4pPr indent="0" lvl="3" marL="1371600" marR="0" rtl="0" algn="l">
              <a:lnSpc>
                <a:spcPct val="100000"/>
              </a:lnSpc>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4pPr>
            <a:lvl5pPr indent="0" lvl="4" marL="1828800" marR="0" rtl="0" algn="l">
              <a:lnSpc>
                <a:spcPct val="100000"/>
              </a:lnSpc>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5pPr>
            <a:lvl6pPr indent="0" lvl="5" marL="2286000" marR="0" rtl="0" algn="l">
              <a:lnSpc>
                <a:spcPct val="100000"/>
              </a:lnSpc>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6pPr>
            <a:lvl7pPr indent="0" lvl="6" marL="2743200" marR="0" rtl="0" algn="l">
              <a:lnSpc>
                <a:spcPct val="100000"/>
              </a:lnSpc>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7pPr>
            <a:lvl8pPr indent="0" lvl="7" marL="3200400" marR="0" rtl="0" algn="l">
              <a:lnSpc>
                <a:spcPct val="100000"/>
              </a:lnSpc>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8pPr>
            <a:lvl9pPr indent="0" lvl="8" marL="3657600" marR="0" rtl="0" algn="l">
              <a:lnSpc>
                <a:spcPct val="100000"/>
              </a:lnSpc>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9pPr>
          </a:lstStyle>
          <a:p/>
        </p:txBody>
      </p:sp>
      <p:sp>
        <p:nvSpPr>
          <p:cNvPr id="70" name="Google Shape;70;p10"/>
          <p:cNvSpPr txBox="1"/>
          <p:nvPr>
            <p:ph idx="11" type="ftr"/>
          </p:nvPr>
        </p:nvSpPr>
        <p:spPr>
          <a:xfrm>
            <a:off x="4038600" y="6356350"/>
            <a:ext cx="4114800" cy="365125"/>
          </a:xfrm>
          <a:prstGeom prst="rect">
            <a:avLst/>
          </a:prstGeom>
          <a:noFill/>
          <a:ln>
            <a:noFill/>
          </a:ln>
        </p:spPr>
        <p:txBody>
          <a:bodyPr anchorCtr="0" anchor="ctr" bIns="91425" lIns="91425" spcFirstLastPara="1" rIns="91425" wrap="square" tIns="91425">
            <a:noAutofit/>
          </a:bodyPr>
          <a:lstStyle>
            <a:lvl1pPr indent="0" lvl="0" marL="0" marR="0" rtl="0" algn="ctr">
              <a:lnSpc>
                <a:spcPct val="100000"/>
              </a:lnSpc>
              <a:spcBef>
                <a:spcPts val="0"/>
              </a:spcBef>
              <a:spcAft>
                <a:spcPts val="0"/>
              </a:spcAft>
              <a:buClr>
                <a:srgbClr val="888888"/>
              </a:buClr>
              <a:buSzPts val="1400"/>
              <a:buFont typeface="Calibri"/>
              <a:buNone/>
              <a:defRPr b="0" i="0" sz="1200" u="none" cap="none" strike="noStrike">
                <a:solidFill>
                  <a:srgbClr val="888888"/>
                </a:solidFill>
                <a:latin typeface="Calibri"/>
                <a:ea typeface="Calibri"/>
                <a:cs typeface="Calibri"/>
                <a:sym typeface="Calibri"/>
              </a:defRPr>
            </a:lvl1pPr>
            <a:lvl2pPr indent="0" lvl="1" marL="457200" marR="0" rtl="0" algn="l">
              <a:lnSpc>
                <a:spcPct val="100000"/>
              </a:lnSpc>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2pPr>
            <a:lvl3pPr indent="0" lvl="2" marL="914400" marR="0" rtl="0" algn="l">
              <a:lnSpc>
                <a:spcPct val="100000"/>
              </a:lnSpc>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3pPr>
            <a:lvl4pPr indent="0" lvl="3" marL="1371600" marR="0" rtl="0" algn="l">
              <a:lnSpc>
                <a:spcPct val="100000"/>
              </a:lnSpc>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4pPr>
            <a:lvl5pPr indent="0" lvl="4" marL="1828800" marR="0" rtl="0" algn="l">
              <a:lnSpc>
                <a:spcPct val="100000"/>
              </a:lnSpc>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5pPr>
            <a:lvl6pPr indent="0" lvl="5" marL="2286000" marR="0" rtl="0" algn="l">
              <a:lnSpc>
                <a:spcPct val="100000"/>
              </a:lnSpc>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6pPr>
            <a:lvl7pPr indent="0" lvl="6" marL="2743200" marR="0" rtl="0" algn="l">
              <a:lnSpc>
                <a:spcPct val="100000"/>
              </a:lnSpc>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7pPr>
            <a:lvl8pPr indent="0" lvl="7" marL="3200400" marR="0" rtl="0" algn="l">
              <a:lnSpc>
                <a:spcPct val="100000"/>
              </a:lnSpc>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8pPr>
            <a:lvl9pPr indent="0" lvl="8" marL="3657600" marR="0" rtl="0" algn="l">
              <a:lnSpc>
                <a:spcPct val="100000"/>
              </a:lnSpc>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9pPr>
          </a:lstStyle>
          <a:p/>
        </p:txBody>
      </p:sp>
      <p:sp>
        <p:nvSpPr>
          <p:cNvPr id="71" name="Google Shape;71;p10"/>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rtl="0" algn="r">
              <a:lnSpc>
                <a:spcPct val="100000"/>
              </a:lnSpc>
              <a:spcBef>
                <a:spcPts val="0"/>
              </a:spcBef>
              <a:spcAft>
                <a:spcPts val="0"/>
              </a:spcAft>
              <a:buClr>
                <a:srgbClr val="888888"/>
              </a:buClr>
              <a:buFont typeface="Calibri"/>
              <a:buNone/>
              <a:defRPr b="0" i="0" sz="1200" u="none" cap="none" strike="noStrike">
                <a:solidFill>
                  <a:srgbClr val="888888"/>
                </a:solidFill>
                <a:latin typeface="Calibri"/>
                <a:ea typeface="Calibri"/>
                <a:cs typeface="Calibri"/>
                <a:sym typeface="Calibri"/>
              </a:defRPr>
            </a:lvl1pPr>
            <a:lvl2pPr indent="0" lvl="1" marL="0" marR="0" rtl="0" algn="r">
              <a:lnSpc>
                <a:spcPct val="100000"/>
              </a:lnSpc>
              <a:spcBef>
                <a:spcPts val="0"/>
              </a:spcBef>
              <a:spcAft>
                <a:spcPts val="0"/>
              </a:spcAft>
              <a:buClr>
                <a:srgbClr val="888888"/>
              </a:buClr>
              <a:buFont typeface="Calibri"/>
              <a:buNone/>
              <a:defRPr b="0" i="0" sz="1200" u="none" cap="none" strike="noStrike">
                <a:solidFill>
                  <a:srgbClr val="888888"/>
                </a:solidFill>
                <a:latin typeface="Calibri"/>
                <a:ea typeface="Calibri"/>
                <a:cs typeface="Calibri"/>
                <a:sym typeface="Calibri"/>
              </a:defRPr>
            </a:lvl2pPr>
            <a:lvl3pPr indent="0" lvl="2" marL="0" marR="0" rtl="0" algn="r">
              <a:lnSpc>
                <a:spcPct val="100000"/>
              </a:lnSpc>
              <a:spcBef>
                <a:spcPts val="0"/>
              </a:spcBef>
              <a:spcAft>
                <a:spcPts val="0"/>
              </a:spcAft>
              <a:buClr>
                <a:srgbClr val="888888"/>
              </a:buClr>
              <a:buFont typeface="Calibri"/>
              <a:buNone/>
              <a:defRPr b="0" i="0" sz="1200" u="none" cap="none" strike="noStrike">
                <a:solidFill>
                  <a:srgbClr val="888888"/>
                </a:solidFill>
                <a:latin typeface="Calibri"/>
                <a:ea typeface="Calibri"/>
                <a:cs typeface="Calibri"/>
                <a:sym typeface="Calibri"/>
              </a:defRPr>
            </a:lvl3pPr>
            <a:lvl4pPr indent="0" lvl="3" marL="0" marR="0" rtl="0" algn="r">
              <a:lnSpc>
                <a:spcPct val="100000"/>
              </a:lnSpc>
              <a:spcBef>
                <a:spcPts val="0"/>
              </a:spcBef>
              <a:spcAft>
                <a:spcPts val="0"/>
              </a:spcAft>
              <a:buClr>
                <a:srgbClr val="888888"/>
              </a:buClr>
              <a:buFont typeface="Calibri"/>
              <a:buNone/>
              <a:defRPr b="0" i="0" sz="1200" u="none" cap="none" strike="noStrike">
                <a:solidFill>
                  <a:srgbClr val="888888"/>
                </a:solidFill>
                <a:latin typeface="Calibri"/>
                <a:ea typeface="Calibri"/>
                <a:cs typeface="Calibri"/>
                <a:sym typeface="Calibri"/>
              </a:defRPr>
            </a:lvl4pPr>
            <a:lvl5pPr indent="0" lvl="4" marL="0" marR="0" rtl="0" algn="r">
              <a:lnSpc>
                <a:spcPct val="100000"/>
              </a:lnSpc>
              <a:spcBef>
                <a:spcPts val="0"/>
              </a:spcBef>
              <a:spcAft>
                <a:spcPts val="0"/>
              </a:spcAft>
              <a:buClr>
                <a:srgbClr val="888888"/>
              </a:buClr>
              <a:buFont typeface="Calibri"/>
              <a:buNone/>
              <a:defRPr b="0" i="0" sz="1200" u="none" cap="none" strike="noStrike">
                <a:solidFill>
                  <a:srgbClr val="888888"/>
                </a:solidFill>
                <a:latin typeface="Calibri"/>
                <a:ea typeface="Calibri"/>
                <a:cs typeface="Calibri"/>
                <a:sym typeface="Calibri"/>
              </a:defRPr>
            </a:lvl5pPr>
            <a:lvl6pPr indent="0" lvl="5" marL="0" marR="0" rtl="0" algn="r">
              <a:lnSpc>
                <a:spcPct val="100000"/>
              </a:lnSpc>
              <a:spcBef>
                <a:spcPts val="0"/>
              </a:spcBef>
              <a:spcAft>
                <a:spcPts val="0"/>
              </a:spcAft>
              <a:buClr>
                <a:srgbClr val="888888"/>
              </a:buClr>
              <a:buFont typeface="Calibri"/>
              <a:buNone/>
              <a:defRPr b="0" i="0" sz="1200" u="none" cap="none" strike="noStrike">
                <a:solidFill>
                  <a:srgbClr val="888888"/>
                </a:solidFill>
                <a:latin typeface="Calibri"/>
                <a:ea typeface="Calibri"/>
                <a:cs typeface="Calibri"/>
                <a:sym typeface="Calibri"/>
              </a:defRPr>
            </a:lvl6pPr>
            <a:lvl7pPr indent="0" lvl="6" marL="0" marR="0" rtl="0" algn="r">
              <a:lnSpc>
                <a:spcPct val="100000"/>
              </a:lnSpc>
              <a:spcBef>
                <a:spcPts val="0"/>
              </a:spcBef>
              <a:spcAft>
                <a:spcPts val="0"/>
              </a:spcAft>
              <a:buClr>
                <a:srgbClr val="888888"/>
              </a:buClr>
              <a:buFont typeface="Calibri"/>
              <a:buNone/>
              <a:defRPr b="0" i="0" sz="1200" u="none" cap="none" strike="noStrike">
                <a:solidFill>
                  <a:srgbClr val="888888"/>
                </a:solidFill>
                <a:latin typeface="Calibri"/>
                <a:ea typeface="Calibri"/>
                <a:cs typeface="Calibri"/>
                <a:sym typeface="Calibri"/>
              </a:defRPr>
            </a:lvl7pPr>
            <a:lvl8pPr indent="0" lvl="7" marL="0" marR="0" rtl="0" algn="r">
              <a:lnSpc>
                <a:spcPct val="100000"/>
              </a:lnSpc>
              <a:spcBef>
                <a:spcPts val="0"/>
              </a:spcBef>
              <a:spcAft>
                <a:spcPts val="0"/>
              </a:spcAft>
              <a:buClr>
                <a:srgbClr val="888888"/>
              </a:buClr>
              <a:buFont typeface="Calibri"/>
              <a:buNone/>
              <a:defRPr b="0" i="0" sz="1200" u="none" cap="none" strike="noStrike">
                <a:solidFill>
                  <a:srgbClr val="888888"/>
                </a:solidFill>
                <a:latin typeface="Calibri"/>
                <a:ea typeface="Calibri"/>
                <a:cs typeface="Calibri"/>
                <a:sym typeface="Calibri"/>
              </a:defRPr>
            </a:lvl8pPr>
            <a:lvl9pPr indent="0" lvl="8" marL="0" marR="0" rtl="0" algn="r">
              <a:lnSpc>
                <a:spcPct val="100000"/>
              </a:lnSpc>
              <a:spcBef>
                <a:spcPts val="0"/>
              </a:spcBef>
              <a:spcAft>
                <a:spcPts val="0"/>
              </a:spcAft>
              <a:buClr>
                <a:srgbClr val="888888"/>
              </a:buClr>
              <a:buFont typeface="Calibri"/>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Vertical Text" type="vertTx">
  <p:cSld name="VERTICAL_TEXT">
    <p:spTree>
      <p:nvGrpSpPr>
        <p:cNvPr id="72" name="Shape 72"/>
        <p:cNvGrpSpPr/>
        <p:nvPr/>
      </p:nvGrpSpPr>
      <p:grpSpPr>
        <a:xfrm>
          <a:off x="0" y="0"/>
          <a:ext cx="0" cy="0"/>
          <a:chOff x="0" y="0"/>
          <a:chExt cx="0" cy="0"/>
        </a:xfrm>
      </p:grpSpPr>
      <p:sp>
        <p:nvSpPr>
          <p:cNvPr id="73" name="Google Shape;73;p11"/>
          <p:cNvSpPr txBox="1"/>
          <p:nvPr>
            <p:ph type="title"/>
          </p:nvPr>
        </p:nvSpPr>
        <p:spPr>
          <a:xfrm>
            <a:off x="838200" y="365125"/>
            <a:ext cx="10515600" cy="1325563"/>
          </a:xfrm>
          <a:prstGeom prst="rect">
            <a:avLst/>
          </a:prstGeom>
          <a:noFill/>
          <a:ln>
            <a:noFill/>
          </a:ln>
        </p:spPr>
        <p:txBody>
          <a:bodyPr anchorCtr="0" anchor="ctr" bIns="91425" lIns="91425" spcFirstLastPara="1" rIns="91425" wrap="square" tIns="91425">
            <a:noAutofit/>
          </a:bodyPr>
          <a:lstStyle>
            <a:lvl1pPr indent="0" lvl="0" marL="0" marR="0" rtl="0" algn="l">
              <a:lnSpc>
                <a:spcPct val="90000"/>
              </a:lnSpc>
              <a:spcBef>
                <a:spcPts val="0"/>
              </a:spcBef>
              <a:spcAft>
                <a:spcPts val="0"/>
              </a:spcAft>
              <a:buClr>
                <a:schemeClr val="dk1"/>
              </a:buClr>
              <a:buSzPts val="1400"/>
              <a:buFont typeface="Calibri"/>
              <a:buNone/>
              <a:defRPr b="0" i="0" sz="4400" u="none" cap="none" strike="noStrike">
                <a:solidFill>
                  <a:schemeClr val="dk1"/>
                </a:solidFill>
                <a:latin typeface="Calibri"/>
                <a:ea typeface="Calibri"/>
                <a:cs typeface="Calibri"/>
                <a:sym typeface="Calibri"/>
              </a:defRPr>
            </a:lvl1pPr>
            <a:lvl2pPr indent="0" lvl="1">
              <a:spcBef>
                <a:spcPts val="0"/>
              </a:spcBef>
              <a:spcAft>
                <a:spcPts val="0"/>
              </a:spcAft>
              <a:buSzPts val="1400"/>
              <a:buFont typeface="Arial"/>
              <a:buNone/>
              <a:defRPr sz="1800"/>
            </a:lvl2pPr>
            <a:lvl3pPr indent="0" lvl="2">
              <a:spcBef>
                <a:spcPts val="0"/>
              </a:spcBef>
              <a:spcAft>
                <a:spcPts val="0"/>
              </a:spcAft>
              <a:buSzPts val="1400"/>
              <a:buFont typeface="Arial"/>
              <a:buNone/>
              <a:defRPr sz="1800"/>
            </a:lvl3pPr>
            <a:lvl4pPr indent="0" lvl="3">
              <a:spcBef>
                <a:spcPts val="0"/>
              </a:spcBef>
              <a:spcAft>
                <a:spcPts val="0"/>
              </a:spcAft>
              <a:buSzPts val="1400"/>
              <a:buFont typeface="Arial"/>
              <a:buNone/>
              <a:defRPr sz="1800"/>
            </a:lvl4pPr>
            <a:lvl5pPr indent="0" lvl="4">
              <a:spcBef>
                <a:spcPts val="0"/>
              </a:spcBef>
              <a:spcAft>
                <a:spcPts val="0"/>
              </a:spcAft>
              <a:buSzPts val="1400"/>
              <a:buFont typeface="Arial"/>
              <a:buNone/>
              <a:defRPr sz="1800"/>
            </a:lvl5pPr>
            <a:lvl6pPr indent="0" lvl="5">
              <a:spcBef>
                <a:spcPts val="0"/>
              </a:spcBef>
              <a:spcAft>
                <a:spcPts val="0"/>
              </a:spcAft>
              <a:buSzPts val="1400"/>
              <a:buFont typeface="Arial"/>
              <a:buNone/>
              <a:defRPr sz="1800"/>
            </a:lvl6pPr>
            <a:lvl7pPr indent="0" lvl="6">
              <a:spcBef>
                <a:spcPts val="0"/>
              </a:spcBef>
              <a:spcAft>
                <a:spcPts val="0"/>
              </a:spcAft>
              <a:buSzPts val="1400"/>
              <a:buFont typeface="Arial"/>
              <a:buNone/>
              <a:defRPr sz="1800"/>
            </a:lvl7pPr>
            <a:lvl8pPr indent="0" lvl="7">
              <a:spcBef>
                <a:spcPts val="0"/>
              </a:spcBef>
              <a:spcAft>
                <a:spcPts val="0"/>
              </a:spcAft>
              <a:buSzPts val="1400"/>
              <a:buFont typeface="Arial"/>
              <a:buNone/>
              <a:defRPr sz="1800"/>
            </a:lvl8pPr>
            <a:lvl9pPr indent="0" lvl="8">
              <a:spcBef>
                <a:spcPts val="0"/>
              </a:spcBef>
              <a:spcAft>
                <a:spcPts val="0"/>
              </a:spcAft>
              <a:buSzPts val="1400"/>
              <a:buFont typeface="Arial"/>
              <a:buNone/>
              <a:defRPr sz="1800"/>
            </a:lvl9pPr>
          </a:lstStyle>
          <a:p/>
        </p:txBody>
      </p:sp>
      <p:sp>
        <p:nvSpPr>
          <p:cNvPr id="74" name="Google Shape;74;p11"/>
          <p:cNvSpPr txBox="1"/>
          <p:nvPr>
            <p:ph idx="1" type="body"/>
          </p:nvPr>
        </p:nvSpPr>
        <p:spPr>
          <a:xfrm rot="5400000">
            <a:off x="3920331" y="-1256506"/>
            <a:ext cx="4351338" cy="10515600"/>
          </a:xfrm>
          <a:prstGeom prst="rect">
            <a:avLst/>
          </a:prstGeom>
          <a:noFill/>
          <a:ln>
            <a:noFill/>
          </a:ln>
        </p:spPr>
        <p:txBody>
          <a:bodyPr anchorCtr="0" anchor="t" bIns="91425" lIns="91425" spcFirstLastPara="1" rIns="91425" wrap="square" tIns="91425">
            <a:noAutofit/>
          </a:bodyPr>
          <a:lstStyle>
            <a:lvl1pPr indent="-406400" lvl="0" marL="45720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75" name="Google Shape;75;p11"/>
          <p:cNvSpPr txBox="1"/>
          <p:nvPr>
            <p:ph idx="10" type="dt"/>
          </p:nvPr>
        </p:nvSpPr>
        <p:spPr>
          <a:xfrm>
            <a:off x="838200" y="6356350"/>
            <a:ext cx="2743200" cy="365125"/>
          </a:xfrm>
          <a:prstGeom prst="rect">
            <a:avLst/>
          </a:prstGeom>
          <a:noFill/>
          <a:ln>
            <a:noFill/>
          </a:ln>
        </p:spPr>
        <p:txBody>
          <a:bodyPr anchorCtr="0" anchor="ctr" bIns="91425" lIns="91425" spcFirstLastPara="1" rIns="91425" wrap="square" tIns="91425">
            <a:noAutofit/>
          </a:bodyPr>
          <a:lstStyle>
            <a:lvl1pPr indent="0" lvl="0" marL="0" marR="0" rtl="0" algn="l">
              <a:lnSpc>
                <a:spcPct val="100000"/>
              </a:lnSpc>
              <a:spcBef>
                <a:spcPts val="0"/>
              </a:spcBef>
              <a:spcAft>
                <a:spcPts val="0"/>
              </a:spcAft>
              <a:buClr>
                <a:srgbClr val="888888"/>
              </a:buClr>
              <a:buSzPts val="1400"/>
              <a:buFont typeface="Calibri"/>
              <a:buNone/>
              <a:defRPr b="0" i="0" sz="1200" u="none" cap="none" strike="noStrike">
                <a:solidFill>
                  <a:srgbClr val="888888"/>
                </a:solidFill>
                <a:latin typeface="Calibri"/>
                <a:ea typeface="Calibri"/>
                <a:cs typeface="Calibri"/>
                <a:sym typeface="Calibri"/>
              </a:defRPr>
            </a:lvl1pPr>
            <a:lvl2pPr indent="0" lvl="1" marL="457200" marR="0" rtl="0" algn="l">
              <a:lnSpc>
                <a:spcPct val="100000"/>
              </a:lnSpc>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2pPr>
            <a:lvl3pPr indent="0" lvl="2" marL="914400" marR="0" rtl="0" algn="l">
              <a:lnSpc>
                <a:spcPct val="100000"/>
              </a:lnSpc>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3pPr>
            <a:lvl4pPr indent="0" lvl="3" marL="1371600" marR="0" rtl="0" algn="l">
              <a:lnSpc>
                <a:spcPct val="100000"/>
              </a:lnSpc>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4pPr>
            <a:lvl5pPr indent="0" lvl="4" marL="1828800" marR="0" rtl="0" algn="l">
              <a:lnSpc>
                <a:spcPct val="100000"/>
              </a:lnSpc>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5pPr>
            <a:lvl6pPr indent="0" lvl="5" marL="2286000" marR="0" rtl="0" algn="l">
              <a:lnSpc>
                <a:spcPct val="100000"/>
              </a:lnSpc>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6pPr>
            <a:lvl7pPr indent="0" lvl="6" marL="2743200" marR="0" rtl="0" algn="l">
              <a:lnSpc>
                <a:spcPct val="100000"/>
              </a:lnSpc>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7pPr>
            <a:lvl8pPr indent="0" lvl="7" marL="3200400" marR="0" rtl="0" algn="l">
              <a:lnSpc>
                <a:spcPct val="100000"/>
              </a:lnSpc>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8pPr>
            <a:lvl9pPr indent="0" lvl="8" marL="3657600" marR="0" rtl="0" algn="l">
              <a:lnSpc>
                <a:spcPct val="100000"/>
              </a:lnSpc>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9pPr>
          </a:lstStyle>
          <a:p/>
        </p:txBody>
      </p:sp>
      <p:sp>
        <p:nvSpPr>
          <p:cNvPr id="76" name="Google Shape;76;p11"/>
          <p:cNvSpPr txBox="1"/>
          <p:nvPr>
            <p:ph idx="11" type="ftr"/>
          </p:nvPr>
        </p:nvSpPr>
        <p:spPr>
          <a:xfrm>
            <a:off x="4038600" y="6356350"/>
            <a:ext cx="4114800" cy="365125"/>
          </a:xfrm>
          <a:prstGeom prst="rect">
            <a:avLst/>
          </a:prstGeom>
          <a:noFill/>
          <a:ln>
            <a:noFill/>
          </a:ln>
        </p:spPr>
        <p:txBody>
          <a:bodyPr anchorCtr="0" anchor="ctr" bIns="91425" lIns="91425" spcFirstLastPara="1" rIns="91425" wrap="square" tIns="91425">
            <a:noAutofit/>
          </a:bodyPr>
          <a:lstStyle>
            <a:lvl1pPr indent="0" lvl="0" marL="0" marR="0" rtl="0" algn="ctr">
              <a:lnSpc>
                <a:spcPct val="100000"/>
              </a:lnSpc>
              <a:spcBef>
                <a:spcPts val="0"/>
              </a:spcBef>
              <a:spcAft>
                <a:spcPts val="0"/>
              </a:spcAft>
              <a:buClr>
                <a:srgbClr val="888888"/>
              </a:buClr>
              <a:buSzPts val="1400"/>
              <a:buFont typeface="Calibri"/>
              <a:buNone/>
              <a:defRPr b="0" i="0" sz="1200" u="none" cap="none" strike="noStrike">
                <a:solidFill>
                  <a:srgbClr val="888888"/>
                </a:solidFill>
                <a:latin typeface="Calibri"/>
                <a:ea typeface="Calibri"/>
                <a:cs typeface="Calibri"/>
                <a:sym typeface="Calibri"/>
              </a:defRPr>
            </a:lvl1pPr>
            <a:lvl2pPr indent="0" lvl="1" marL="457200" marR="0" rtl="0" algn="l">
              <a:lnSpc>
                <a:spcPct val="100000"/>
              </a:lnSpc>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2pPr>
            <a:lvl3pPr indent="0" lvl="2" marL="914400" marR="0" rtl="0" algn="l">
              <a:lnSpc>
                <a:spcPct val="100000"/>
              </a:lnSpc>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3pPr>
            <a:lvl4pPr indent="0" lvl="3" marL="1371600" marR="0" rtl="0" algn="l">
              <a:lnSpc>
                <a:spcPct val="100000"/>
              </a:lnSpc>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4pPr>
            <a:lvl5pPr indent="0" lvl="4" marL="1828800" marR="0" rtl="0" algn="l">
              <a:lnSpc>
                <a:spcPct val="100000"/>
              </a:lnSpc>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5pPr>
            <a:lvl6pPr indent="0" lvl="5" marL="2286000" marR="0" rtl="0" algn="l">
              <a:lnSpc>
                <a:spcPct val="100000"/>
              </a:lnSpc>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6pPr>
            <a:lvl7pPr indent="0" lvl="6" marL="2743200" marR="0" rtl="0" algn="l">
              <a:lnSpc>
                <a:spcPct val="100000"/>
              </a:lnSpc>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7pPr>
            <a:lvl8pPr indent="0" lvl="7" marL="3200400" marR="0" rtl="0" algn="l">
              <a:lnSpc>
                <a:spcPct val="100000"/>
              </a:lnSpc>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8pPr>
            <a:lvl9pPr indent="0" lvl="8" marL="3657600" marR="0" rtl="0" algn="l">
              <a:lnSpc>
                <a:spcPct val="100000"/>
              </a:lnSpc>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9pPr>
          </a:lstStyle>
          <a:p/>
        </p:txBody>
      </p:sp>
      <p:sp>
        <p:nvSpPr>
          <p:cNvPr id="77" name="Google Shape;77;p11"/>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rtl="0" algn="r">
              <a:lnSpc>
                <a:spcPct val="100000"/>
              </a:lnSpc>
              <a:spcBef>
                <a:spcPts val="0"/>
              </a:spcBef>
              <a:spcAft>
                <a:spcPts val="0"/>
              </a:spcAft>
              <a:buClr>
                <a:srgbClr val="888888"/>
              </a:buClr>
              <a:buFont typeface="Calibri"/>
              <a:buNone/>
              <a:defRPr b="0" i="0" sz="1200" u="none" cap="none" strike="noStrike">
                <a:solidFill>
                  <a:srgbClr val="888888"/>
                </a:solidFill>
                <a:latin typeface="Calibri"/>
                <a:ea typeface="Calibri"/>
                <a:cs typeface="Calibri"/>
                <a:sym typeface="Calibri"/>
              </a:defRPr>
            </a:lvl1pPr>
            <a:lvl2pPr indent="0" lvl="1" marL="0" marR="0" rtl="0" algn="r">
              <a:lnSpc>
                <a:spcPct val="100000"/>
              </a:lnSpc>
              <a:spcBef>
                <a:spcPts val="0"/>
              </a:spcBef>
              <a:spcAft>
                <a:spcPts val="0"/>
              </a:spcAft>
              <a:buClr>
                <a:srgbClr val="888888"/>
              </a:buClr>
              <a:buFont typeface="Calibri"/>
              <a:buNone/>
              <a:defRPr b="0" i="0" sz="1200" u="none" cap="none" strike="noStrike">
                <a:solidFill>
                  <a:srgbClr val="888888"/>
                </a:solidFill>
                <a:latin typeface="Calibri"/>
                <a:ea typeface="Calibri"/>
                <a:cs typeface="Calibri"/>
                <a:sym typeface="Calibri"/>
              </a:defRPr>
            </a:lvl2pPr>
            <a:lvl3pPr indent="0" lvl="2" marL="0" marR="0" rtl="0" algn="r">
              <a:lnSpc>
                <a:spcPct val="100000"/>
              </a:lnSpc>
              <a:spcBef>
                <a:spcPts val="0"/>
              </a:spcBef>
              <a:spcAft>
                <a:spcPts val="0"/>
              </a:spcAft>
              <a:buClr>
                <a:srgbClr val="888888"/>
              </a:buClr>
              <a:buFont typeface="Calibri"/>
              <a:buNone/>
              <a:defRPr b="0" i="0" sz="1200" u="none" cap="none" strike="noStrike">
                <a:solidFill>
                  <a:srgbClr val="888888"/>
                </a:solidFill>
                <a:latin typeface="Calibri"/>
                <a:ea typeface="Calibri"/>
                <a:cs typeface="Calibri"/>
                <a:sym typeface="Calibri"/>
              </a:defRPr>
            </a:lvl3pPr>
            <a:lvl4pPr indent="0" lvl="3" marL="0" marR="0" rtl="0" algn="r">
              <a:lnSpc>
                <a:spcPct val="100000"/>
              </a:lnSpc>
              <a:spcBef>
                <a:spcPts val="0"/>
              </a:spcBef>
              <a:spcAft>
                <a:spcPts val="0"/>
              </a:spcAft>
              <a:buClr>
                <a:srgbClr val="888888"/>
              </a:buClr>
              <a:buFont typeface="Calibri"/>
              <a:buNone/>
              <a:defRPr b="0" i="0" sz="1200" u="none" cap="none" strike="noStrike">
                <a:solidFill>
                  <a:srgbClr val="888888"/>
                </a:solidFill>
                <a:latin typeface="Calibri"/>
                <a:ea typeface="Calibri"/>
                <a:cs typeface="Calibri"/>
                <a:sym typeface="Calibri"/>
              </a:defRPr>
            </a:lvl4pPr>
            <a:lvl5pPr indent="0" lvl="4" marL="0" marR="0" rtl="0" algn="r">
              <a:lnSpc>
                <a:spcPct val="100000"/>
              </a:lnSpc>
              <a:spcBef>
                <a:spcPts val="0"/>
              </a:spcBef>
              <a:spcAft>
                <a:spcPts val="0"/>
              </a:spcAft>
              <a:buClr>
                <a:srgbClr val="888888"/>
              </a:buClr>
              <a:buFont typeface="Calibri"/>
              <a:buNone/>
              <a:defRPr b="0" i="0" sz="1200" u="none" cap="none" strike="noStrike">
                <a:solidFill>
                  <a:srgbClr val="888888"/>
                </a:solidFill>
                <a:latin typeface="Calibri"/>
                <a:ea typeface="Calibri"/>
                <a:cs typeface="Calibri"/>
                <a:sym typeface="Calibri"/>
              </a:defRPr>
            </a:lvl5pPr>
            <a:lvl6pPr indent="0" lvl="5" marL="0" marR="0" rtl="0" algn="r">
              <a:lnSpc>
                <a:spcPct val="100000"/>
              </a:lnSpc>
              <a:spcBef>
                <a:spcPts val="0"/>
              </a:spcBef>
              <a:spcAft>
                <a:spcPts val="0"/>
              </a:spcAft>
              <a:buClr>
                <a:srgbClr val="888888"/>
              </a:buClr>
              <a:buFont typeface="Calibri"/>
              <a:buNone/>
              <a:defRPr b="0" i="0" sz="1200" u="none" cap="none" strike="noStrike">
                <a:solidFill>
                  <a:srgbClr val="888888"/>
                </a:solidFill>
                <a:latin typeface="Calibri"/>
                <a:ea typeface="Calibri"/>
                <a:cs typeface="Calibri"/>
                <a:sym typeface="Calibri"/>
              </a:defRPr>
            </a:lvl6pPr>
            <a:lvl7pPr indent="0" lvl="6" marL="0" marR="0" rtl="0" algn="r">
              <a:lnSpc>
                <a:spcPct val="100000"/>
              </a:lnSpc>
              <a:spcBef>
                <a:spcPts val="0"/>
              </a:spcBef>
              <a:spcAft>
                <a:spcPts val="0"/>
              </a:spcAft>
              <a:buClr>
                <a:srgbClr val="888888"/>
              </a:buClr>
              <a:buFont typeface="Calibri"/>
              <a:buNone/>
              <a:defRPr b="0" i="0" sz="1200" u="none" cap="none" strike="noStrike">
                <a:solidFill>
                  <a:srgbClr val="888888"/>
                </a:solidFill>
                <a:latin typeface="Calibri"/>
                <a:ea typeface="Calibri"/>
                <a:cs typeface="Calibri"/>
                <a:sym typeface="Calibri"/>
              </a:defRPr>
            </a:lvl7pPr>
            <a:lvl8pPr indent="0" lvl="7" marL="0" marR="0" rtl="0" algn="r">
              <a:lnSpc>
                <a:spcPct val="100000"/>
              </a:lnSpc>
              <a:spcBef>
                <a:spcPts val="0"/>
              </a:spcBef>
              <a:spcAft>
                <a:spcPts val="0"/>
              </a:spcAft>
              <a:buClr>
                <a:srgbClr val="888888"/>
              </a:buClr>
              <a:buFont typeface="Calibri"/>
              <a:buNone/>
              <a:defRPr b="0" i="0" sz="1200" u="none" cap="none" strike="noStrike">
                <a:solidFill>
                  <a:srgbClr val="888888"/>
                </a:solidFill>
                <a:latin typeface="Calibri"/>
                <a:ea typeface="Calibri"/>
                <a:cs typeface="Calibri"/>
                <a:sym typeface="Calibri"/>
              </a:defRPr>
            </a:lvl8pPr>
            <a:lvl9pPr indent="0" lvl="8" marL="0" marR="0" rtl="0" algn="r">
              <a:lnSpc>
                <a:spcPct val="100000"/>
              </a:lnSpc>
              <a:spcBef>
                <a:spcPts val="0"/>
              </a:spcBef>
              <a:spcAft>
                <a:spcPts val="0"/>
              </a:spcAft>
              <a:buClr>
                <a:srgbClr val="888888"/>
              </a:buClr>
              <a:buFont typeface="Calibri"/>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cal Title and Text" type="vertTitleAndTx">
  <p:cSld name="VERTICAL_TITLE_AND_VERTICAL_TEXT">
    <p:spTree>
      <p:nvGrpSpPr>
        <p:cNvPr id="78" name="Shape 78"/>
        <p:cNvGrpSpPr/>
        <p:nvPr/>
      </p:nvGrpSpPr>
      <p:grpSpPr>
        <a:xfrm>
          <a:off x="0" y="0"/>
          <a:ext cx="0" cy="0"/>
          <a:chOff x="0" y="0"/>
          <a:chExt cx="0" cy="0"/>
        </a:xfrm>
      </p:grpSpPr>
      <p:sp>
        <p:nvSpPr>
          <p:cNvPr id="79" name="Google Shape;79;p12"/>
          <p:cNvSpPr txBox="1"/>
          <p:nvPr>
            <p:ph type="title"/>
          </p:nvPr>
        </p:nvSpPr>
        <p:spPr>
          <a:xfrm rot="5400000">
            <a:off x="7133431" y="1956594"/>
            <a:ext cx="5811838" cy="2628900"/>
          </a:xfrm>
          <a:prstGeom prst="rect">
            <a:avLst/>
          </a:prstGeom>
          <a:noFill/>
          <a:ln>
            <a:noFill/>
          </a:ln>
        </p:spPr>
        <p:txBody>
          <a:bodyPr anchorCtr="0" anchor="ctr" bIns="91425" lIns="91425" spcFirstLastPara="1" rIns="91425" wrap="square" tIns="91425">
            <a:noAutofit/>
          </a:bodyPr>
          <a:lstStyle>
            <a:lvl1pPr indent="0" lvl="0" marL="0" marR="0" rtl="0" algn="l">
              <a:lnSpc>
                <a:spcPct val="90000"/>
              </a:lnSpc>
              <a:spcBef>
                <a:spcPts val="0"/>
              </a:spcBef>
              <a:spcAft>
                <a:spcPts val="0"/>
              </a:spcAft>
              <a:buClr>
                <a:schemeClr val="dk1"/>
              </a:buClr>
              <a:buSzPts val="1400"/>
              <a:buFont typeface="Calibri"/>
              <a:buNone/>
              <a:defRPr b="0" i="0" sz="4400" u="none" cap="none" strike="noStrike">
                <a:solidFill>
                  <a:schemeClr val="dk1"/>
                </a:solidFill>
                <a:latin typeface="Calibri"/>
                <a:ea typeface="Calibri"/>
                <a:cs typeface="Calibri"/>
                <a:sym typeface="Calibri"/>
              </a:defRPr>
            </a:lvl1pPr>
            <a:lvl2pPr indent="0" lvl="1">
              <a:spcBef>
                <a:spcPts val="0"/>
              </a:spcBef>
              <a:spcAft>
                <a:spcPts val="0"/>
              </a:spcAft>
              <a:buSzPts val="1400"/>
              <a:buFont typeface="Arial"/>
              <a:buNone/>
              <a:defRPr sz="1800"/>
            </a:lvl2pPr>
            <a:lvl3pPr indent="0" lvl="2">
              <a:spcBef>
                <a:spcPts val="0"/>
              </a:spcBef>
              <a:spcAft>
                <a:spcPts val="0"/>
              </a:spcAft>
              <a:buSzPts val="1400"/>
              <a:buFont typeface="Arial"/>
              <a:buNone/>
              <a:defRPr sz="1800"/>
            </a:lvl3pPr>
            <a:lvl4pPr indent="0" lvl="3">
              <a:spcBef>
                <a:spcPts val="0"/>
              </a:spcBef>
              <a:spcAft>
                <a:spcPts val="0"/>
              </a:spcAft>
              <a:buSzPts val="1400"/>
              <a:buFont typeface="Arial"/>
              <a:buNone/>
              <a:defRPr sz="1800"/>
            </a:lvl4pPr>
            <a:lvl5pPr indent="0" lvl="4">
              <a:spcBef>
                <a:spcPts val="0"/>
              </a:spcBef>
              <a:spcAft>
                <a:spcPts val="0"/>
              </a:spcAft>
              <a:buSzPts val="1400"/>
              <a:buFont typeface="Arial"/>
              <a:buNone/>
              <a:defRPr sz="1800"/>
            </a:lvl5pPr>
            <a:lvl6pPr indent="0" lvl="5">
              <a:spcBef>
                <a:spcPts val="0"/>
              </a:spcBef>
              <a:spcAft>
                <a:spcPts val="0"/>
              </a:spcAft>
              <a:buSzPts val="1400"/>
              <a:buFont typeface="Arial"/>
              <a:buNone/>
              <a:defRPr sz="1800"/>
            </a:lvl6pPr>
            <a:lvl7pPr indent="0" lvl="6">
              <a:spcBef>
                <a:spcPts val="0"/>
              </a:spcBef>
              <a:spcAft>
                <a:spcPts val="0"/>
              </a:spcAft>
              <a:buSzPts val="1400"/>
              <a:buFont typeface="Arial"/>
              <a:buNone/>
              <a:defRPr sz="1800"/>
            </a:lvl7pPr>
            <a:lvl8pPr indent="0" lvl="7">
              <a:spcBef>
                <a:spcPts val="0"/>
              </a:spcBef>
              <a:spcAft>
                <a:spcPts val="0"/>
              </a:spcAft>
              <a:buSzPts val="1400"/>
              <a:buFont typeface="Arial"/>
              <a:buNone/>
              <a:defRPr sz="1800"/>
            </a:lvl8pPr>
            <a:lvl9pPr indent="0" lvl="8">
              <a:spcBef>
                <a:spcPts val="0"/>
              </a:spcBef>
              <a:spcAft>
                <a:spcPts val="0"/>
              </a:spcAft>
              <a:buSzPts val="1400"/>
              <a:buFont typeface="Arial"/>
              <a:buNone/>
              <a:defRPr sz="1800"/>
            </a:lvl9pPr>
          </a:lstStyle>
          <a:p/>
        </p:txBody>
      </p:sp>
      <p:sp>
        <p:nvSpPr>
          <p:cNvPr id="80" name="Google Shape;80;p12"/>
          <p:cNvSpPr txBox="1"/>
          <p:nvPr>
            <p:ph idx="1" type="body"/>
          </p:nvPr>
        </p:nvSpPr>
        <p:spPr>
          <a:xfrm rot="5400000">
            <a:off x="1799431" y="-596106"/>
            <a:ext cx="5811838" cy="7734300"/>
          </a:xfrm>
          <a:prstGeom prst="rect">
            <a:avLst/>
          </a:prstGeom>
          <a:noFill/>
          <a:ln>
            <a:noFill/>
          </a:ln>
        </p:spPr>
        <p:txBody>
          <a:bodyPr anchorCtr="0" anchor="t" bIns="91425" lIns="91425" spcFirstLastPara="1" rIns="91425" wrap="square" tIns="91425">
            <a:noAutofit/>
          </a:bodyPr>
          <a:lstStyle>
            <a:lvl1pPr indent="-406400" lvl="0" marL="45720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81" name="Google Shape;81;p12"/>
          <p:cNvSpPr txBox="1"/>
          <p:nvPr>
            <p:ph idx="10" type="dt"/>
          </p:nvPr>
        </p:nvSpPr>
        <p:spPr>
          <a:xfrm>
            <a:off x="838200" y="6356350"/>
            <a:ext cx="2743200" cy="365125"/>
          </a:xfrm>
          <a:prstGeom prst="rect">
            <a:avLst/>
          </a:prstGeom>
          <a:noFill/>
          <a:ln>
            <a:noFill/>
          </a:ln>
        </p:spPr>
        <p:txBody>
          <a:bodyPr anchorCtr="0" anchor="ctr" bIns="91425" lIns="91425" spcFirstLastPara="1" rIns="91425" wrap="square" tIns="91425">
            <a:noAutofit/>
          </a:bodyPr>
          <a:lstStyle>
            <a:lvl1pPr indent="0" lvl="0" marL="0" marR="0" rtl="0" algn="l">
              <a:lnSpc>
                <a:spcPct val="100000"/>
              </a:lnSpc>
              <a:spcBef>
                <a:spcPts val="0"/>
              </a:spcBef>
              <a:spcAft>
                <a:spcPts val="0"/>
              </a:spcAft>
              <a:buClr>
                <a:srgbClr val="888888"/>
              </a:buClr>
              <a:buSzPts val="1400"/>
              <a:buFont typeface="Calibri"/>
              <a:buNone/>
              <a:defRPr b="0" i="0" sz="1200" u="none" cap="none" strike="noStrike">
                <a:solidFill>
                  <a:srgbClr val="888888"/>
                </a:solidFill>
                <a:latin typeface="Calibri"/>
                <a:ea typeface="Calibri"/>
                <a:cs typeface="Calibri"/>
                <a:sym typeface="Calibri"/>
              </a:defRPr>
            </a:lvl1pPr>
            <a:lvl2pPr indent="0" lvl="1" marL="457200" marR="0" rtl="0" algn="l">
              <a:lnSpc>
                <a:spcPct val="100000"/>
              </a:lnSpc>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2pPr>
            <a:lvl3pPr indent="0" lvl="2" marL="914400" marR="0" rtl="0" algn="l">
              <a:lnSpc>
                <a:spcPct val="100000"/>
              </a:lnSpc>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3pPr>
            <a:lvl4pPr indent="0" lvl="3" marL="1371600" marR="0" rtl="0" algn="l">
              <a:lnSpc>
                <a:spcPct val="100000"/>
              </a:lnSpc>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4pPr>
            <a:lvl5pPr indent="0" lvl="4" marL="1828800" marR="0" rtl="0" algn="l">
              <a:lnSpc>
                <a:spcPct val="100000"/>
              </a:lnSpc>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5pPr>
            <a:lvl6pPr indent="0" lvl="5" marL="2286000" marR="0" rtl="0" algn="l">
              <a:lnSpc>
                <a:spcPct val="100000"/>
              </a:lnSpc>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6pPr>
            <a:lvl7pPr indent="0" lvl="6" marL="2743200" marR="0" rtl="0" algn="l">
              <a:lnSpc>
                <a:spcPct val="100000"/>
              </a:lnSpc>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7pPr>
            <a:lvl8pPr indent="0" lvl="7" marL="3200400" marR="0" rtl="0" algn="l">
              <a:lnSpc>
                <a:spcPct val="100000"/>
              </a:lnSpc>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8pPr>
            <a:lvl9pPr indent="0" lvl="8" marL="3657600" marR="0" rtl="0" algn="l">
              <a:lnSpc>
                <a:spcPct val="100000"/>
              </a:lnSpc>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9pPr>
          </a:lstStyle>
          <a:p/>
        </p:txBody>
      </p:sp>
      <p:sp>
        <p:nvSpPr>
          <p:cNvPr id="82" name="Google Shape;82;p12"/>
          <p:cNvSpPr txBox="1"/>
          <p:nvPr>
            <p:ph idx="11" type="ftr"/>
          </p:nvPr>
        </p:nvSpPr>
        <p:spPr>
          <a:xfrm>
            <a:off x="4038600" y="6356350"/>
            <a:ext cx="4114800" cy="365125"/>
          </a:xfrm>
          <a:prstGeom prst="rect">
            <a:avLst/>
          </a:prstGeom>
          <a:noFill/>
          <a:ln>
            <a:noFill/>
          </a:ln>
        </p:spPr>
        <p:txBody>
          <a:bodyPr anchorCtr="0" anchor="ctr" bIns="91425" lIns="91425" spcFirstLastPara="1" rIns="91425" wrap="square" tIns="91425">
            <a:noAutofit/>
          </a:bodyPr>
          <a:lstStyle>
            <a:lvl1pPr indent="0" lvl="0" marL="0" marR="0" rtl="0" algn="ctr">
              <a:lnSpc>
                <a:spcPct val="100000"/>
              </a:lnSpc>
              <a:spcBef>
                <a:spcPts val="0"/>
              </a:spcBef>
              <a:spcAft>
                <a:spcPts val="0"/>
              </a:spcAft>
              <a:buClr>
                <a:srgbClr val="888888"/>
              </a:buClr>
              <a:buSzPts val="1400"/>
              <a:buFont typeface="Calibri"/>
              <a:buNone/>
              <a:defRPr b="0" i="0" sz="1200" u="none" cap="none" strike="noStrike">
                <a:solidFill>
                  <a:srgbClr val="888888"/>
                </a:solidFill>
                <a:latin typeface="Calibri"/>
                <a:ea typeface="Calibri"/>
                <a:cs typeface="Calibri"/>
                <a:sym typeface="Calibri"/>
              </a:defRPr>
            </a:lvl1pPr>
            <a:lvl2pPr indent="0" lvl="1" marL="457200" marR="0" rtl="0" algn="l">
              <a:lnSpc>
                <a:spcPct val="100000"/>
              </a:lnSpc>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2pPr>
            <a:lvl3pPr indent="0" lvl="2" marL="914400" marR="0" rtl="0" algn="l">
              <a:lnSpc>
                <a:spcPct val="100000"/>
              </a:lnSpc>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3pPr>
            <a:lvl4pPr indent="0" lvl="3" marL="1371600" marR="0" rtl="0" algn="l">
              <a:lnSpc>
                <a:spcPct val="100000"/>
              </a:lnSpc>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4pPr>
            <a:lvl5pPr indent="0" lvl="4" marL="1828800" marR="0" rtl="0" algn="l">
              <a:lnSpc>
                <a:spcPct val="100000"/>
              </a:lnSpc>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5pPr>
            <a:lvl6pPr indent="0" lvl="5" marL="2286000" marR="0" rtl="0" algn="l">
              <a:lnSpc>
                <a:spcPct val="100000"/>
              </a:lnSpc>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6pPr>
            <a:lvl7pPr indent="0" lvl="6" marL="2743200" marR="0" rtl="0" algn="l">
              <a:lnSpc>
                <a:spcPct val="100000"/>
              </a:lnSpc>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7pPr>
            <a:lvl8pPr indent="0" lvl="7" marL="3200400" marR="0" rtl="0" algn="l">
              <a:lnSpc>
                <a:spcPct val="100000"/>
              </a:lnSpc>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8pPr>
            <a:lvl9pPr indent="0" lvl="8" marL="3657600" marR="0" rtl="0" algn="l">
              <a:lnSpc>
                <a:spcPct val="100000"/>
              </a:lnSpc>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9pPr>
          </a:lstStyle>
          <a:p/>
        </p:txBody>
      </p:sp>
      <p:sp>
        <p:nvSpPr>
          <p:cNvPr id="83" name="Google Shape;83;p12"/>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rtl="0" algn="r">
              <a:lnSpc>
                <a:spcPct val="100000"/>
              </a:lnSpc>
              <a:spcBef>
                <a:spcPts val="0"/>
              </a:spcBef>
              <a:spcAft>
                <a:spcPts val="0"/>
              </a:spcAft>
              <a:buClr>
                <a:srgbClr val="888888"/>
              </a:buClr>
              <a:buFont typeface="Calibri"/>
              <a:buNone/>
              <a:defRPr b="0" i="0" sz="1200" u="none" cap="none" strike="noStrike">
                <a:solidFill>
                  <a:srgbClr val="888888"/>
                </a:solidFill>
                <a:latin typeface="Calibri"/>
                <a:ea typeface="Calibri"/>
                <a:cs typeface="Calibri"/>
                <a:sym typeface="Calibri"/>
              </a:defRPr>
            </a:lvl1pPr>
            <a:lvl2pPr indent="0" lvl="1" marL="0" marR="0" rtl="0" algn="r">
              <a:lnSpc>
                <a:spcPct val="100000"/>
              </a:lnSpc>
              <a:spcBef>
                <a:spcPts val="0"/>
              </a:spcBef>
              <a:spcAft>
                <a:spcPts val="0"/>
              </a:spcAft>
              <a:buClr>
                <a:srgbClr val="888888"/>
              </a:buClr>
              <a:buFont typeface="Calibri"/>
              <a:buNone/>
              <a:defRPr b="0" i="0" sz="1200" u="none" cap="none" strike="noStrike">
                <a:solidFill>
                  <a:srgbClr val="888888"/>
                </a:solidFill>
                <a:latin typeface="Calibri"/>
                <a:ea typeface="Calibri"/>
                <a:cs typeface="Calibri"/>
                <a:sym typeface="Calibri"/>
              </a:defRPr>
            </a:lvl2pPr>
            <a:lvl3pPr indent="0" lvl="2" marL="0" marR="0" rtl="0" algn="r">
              <a:lnSpc>
                <a:spcPct val="100000"/>
              </a:lnSpc>
              <a:spcBef>
                <a:spcPts val="0"/>
              </a:spcBef>
              <a:spcAft>
                <a:spcPts val="0"/>
              </a:spcAft>
              <a:buClr>
                <a:srgbClr val="888888"/>
              </a:buClr>
              <a:buFont typeface="Calibri"/>
              <a:buNone/>
              <a:defRPr b="0" i="0" sz="1200" u="none" cap="none" strike="noStrike">
                <a:solidFill>
                  <a:srgbClr val="888888"/>
                </a:solidFill>
                <a:latin typeface="Calibri"/>
                <a:ea typeface="Calibri"/>
                <a:cs typeface="Calibri"/>
                <a:sym typeface="Calibri"/>
              </a:defRPr>
            </a:lvl3pPr>
            <a:lvl4pPr indent="0" lvl="3" marL="0" marR="0" rtl="0" algn="r">
              <a:lnSpc>
                <a:spcPct val="100000"/>
              </a:lnSpc>
              <a:spcBef>
                <a:spcPts val="0"/>
              </a:spcBef>
              <a:spcAft>
                <a:spcPts val="0"/>
              </a:spcAft>
              <a:buClr>
                <a:srgbClr val="888888"/>
              </a:buClr>
              <a:buFont typeface="Calibri"/>
              <a:buNone/>
              <a:defRPr b="0" i="0" sz="1200" u="none" cap="none" strike="noStrike">
                <a:solidFill>
                  <a:srgbClr val="888888"/>
                </a:solidFill>
                <a:latin typeface="Calibri"/>
                <a:ea typeface="Calibri"/>
                <a:cs typeface="Calibri"/>
                <a:sym typeface="Calibri"/>
              </a:defRPr>
            </a:lvl4pPr>
            <a:lvl5pPr indent="0" lvl="4" marL="0" marR="0" rtl="0" algn="r">
              <a:lnSpc>
                <a:spcPct val="100000"/>
              </a:lnSpc>
              <a:spcBef>
                <a:spcPts val="0"/>
              </a:spcBef>
              <a:spcAft>
                <a:spcPts val="0"/>
              </a:spcAft>
              <a:buClr>
                <a:srgbClr val="888888"/>
              </a:buClr>
              <a:buFont typeface="Calibri"/>
              <a:buNone/>
              <a:defRPr b="0" i="0" sz="1200" u="none" cap="none" strike="noStrike">
                <a:solidFill>
                  <a:srgbClr val="888888"/>
                </a:solidFill>
                <a:latin typeface="Calibri"/>
                <a:ea typeface="Calibri"/>
                <a:cs typeface="Calibri"/>
                <a:sym typeface="Calibri"/>
              </a:defRPr>
            </a:lvl5pPr>
            <a:lvl6pPr indent="0" lvl="5" marL="0" marR="0" rtl="0" algn="r">
              <a:lnSpc>
                <a:spcPct val="100000"/>
              </a:lnSpc>
              <a:spcBef>
                <a:spcPts val="0"/>
              </a:spcBef>
              <a:spcAft>
                <a:spcPts val="0"/>
              </a:spcAft>
              <a:buClr>
                <a:srgbClr val="888888"/>
              </a:buClr>
              <a:buFont typeface="Calibri"/>
              <a:buNone/>
              <a:defRPr b="0" i="0" sz="1200" u="none" cap="none" strike="noStrike">
                <a:solidFill>
                  <a:srgbClr val="888888"/>
                </a:solidFill>
                <a:latin typeface="Calibri"/>
                <a:ea typeface="Calibri"/>
                <a:cs typeface="Calibri"/>
                <a:sym typeface="Calibri"/>
              </a:defRPr>
            </a:lvl6pPr>
            <a:lvl7pPr indent="0" lvl="6" marL="0" marR="0" rtl="0" algn="r">
              <a:lnSpc>
                <a:spcPct val="100000"/>
              </a:lnSpc>
              <a:spcBef>
                <a:spcPts val="0"/>
              </a:spcBef>
              <a:spcAft>
                <a:spcPts val="0"/>
              </a:spcAft>
              <a:buClr>
                <a:srgbClr val="888888"/>
              </a:buClr>
              <a:buFont typeface="Calibri"/>
              <a:buNone/>
              <a:defRPr b="0" i="0" sz="1200" u="none" cap="none" strike="noStrike">
                <a:solidFill>
                  <a:srgbClr val="888888"/>
                </a:solidFill>
                <a:latin typeface="Calibri"/>
                <a:ea typeface="Calibri"/>
                <a:cs typeface="Calibri"/>
                <a:sym typeface="Calibri"/>
              </a:defRPr>
            </a:lvl7pPr>
            <a:lvl8pPr indent="0" lvl="7" marL="0" marR="0" rtl="0" algn="r">
              <a:lnSpc>
                <a:spcPct val="100000"/>
              </a:lnSpc>
              <a:spcBef>
                <a:spcPts val="0"/>
              </a:spcBef>
              <a:spcAft>
                <a:spcPts val="0"/>
              </a:spcAft>
              <a:buClr>
                <a:srgbClr val="888888"/>
              </a:buClr>
              <a:buFont typeface="Calibri"/>
              <a:buNone/>
              <a:defRPr b="0" i="0" sz="1200" u="none" cap="none" strike="noStrike">
                <a:solidFill>
                  <a:srgbClr val="888888"/>
                </a:solidFill>
                <a:latin typeface="Calibri"/>
                <a:ea typeface="Calibri"/>
                <a:cs typeface="Calibri"/>
                <a:sym typeface="Calibri"/>
              </a:defRPr>
            </a:lvl8pPr>
            <a:lvl9pPr indent="0" lvl="8" marL="0" marR="0" rtl="0" algn="r">
              <a:lnSpc>
                <a:spcPct val="100000"/>
              </a:lnSpc>
              <a:spcBef>
                <a:spcPts val="0"/>
              </a:spcBef>
              <a:spcAft>
                <a:spcPts val="0"/>
              </a:spcAft>
              <a:buClr>
                <a:srgbClr val="888888"/>
              </a:buClr>
              <a:buFont typeface="Calibri"/>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ustom layout">
  <p:cSld name="AUTOLAYOUT">
    <p:bg>
      <p:bgPr>
        <a:solidFill>
          <a:srgbClr val="FFFFFF"/>
        </a:solidFill>
      </p:bgPr>
    </p:bg>
    <p:spTree>
      <p:nvGrpSpPr>
        <p:cNvPr id="84" name="Shape 84"/>
        <p:cNvGrpSpPr/>
        <p:nvPr/>
      </p:nvGrpSpPr>
      <p:grpSpPr>
        <a:xfrm>
          <a:off x="0" y="0"/>
          <a:ext cx="0" cy="0"/>
          <a:chOff x="0" y="0"/>
          <a:chExt cx="0" cy="0"/>
        </a:xfrm>
      </p:grpSpPr>
      <p:sp>
        <p:nvSpPr>
          <p:cNvPr id="85" name="Google Shape;85;p13"/>
          <p:cNvSpPr/>
          <p:nvPr/>
        </p:nvSpPr>
        <p:spPr>
          <a:xfrm>
            <a:off x="0" y="0"/>
            <a:ext cx="12192000" cy="6858000"/>
          </a:xfrm>
          <a:prstGeom prst="rect">
            <a:avLst/>
          </a:prstGeom>
          <a:solidFill>
            <a:srgbClr val="FFFFFF"/>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86" name="Google Shape;86;p13"/>
          <p:cNvSpPr/>
          <p:nvPr/>
        </p:nvSpPr>
        <p:spPr>
          <a:xfrm rot="5400000">
            <a:off x="-63400" y="2349154"/>
            <a:ext cx="1142700" cy="1016100"/>
          </a:xfrm>
          <a:prstGeom prst="triangle">
            <a:avLst>
              <a:gd fmla="val 50000" name="adj"/>
            </a:avLst>
          </a:prstGeom>
          <a:solidFill>
            <a:srgbClr val="CCCCCC"/>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87" name="Google Shape;87;p13"/>
          <p:cNvSpPr/>
          <p:nvPr/>
        </p:nvSpPr>
        <p:spPr>
          <a:xfrm rot="5400000">
            <a:off x="-63400" y="63300"/>
            <a:ext cx="1142700" cy="1016100"/>
          </a:xfrm>
          <a:prstGeom prst="triangle">
            <a:avLst>
              <a:gd fmla="val 50000" name="adj"/>
            </a:avLst>
          </a:prstGeom>
          <a:solidFill>
            <a:srgbClr val="B7B7B7"/>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88" name="Google Shape;88;p13"/>
          <p:cNvSpPr/>
          <p:nvPr/>
        </p:nvSpPr>
        <p:spPr>
          <a:xfrm rot="-5400000">
            <a:off x="-63121" y="635040"/>
            <a:ext cx="1142700" cy="1016100"/>
          </a:xfrm>
          <a:prstGeom prst="triangle">
            <a:avLst>
              <a:gd fmla="val 50000" name="adj"/>
            </a:avLst>
          </a:prstGeom>
          <a:solidFill>
            <a:srgbClr val="FFFFFF"/>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89" name="Google Shape;89;p13"/>
          <p:cNvSpPr/>
          <p:nvPr/>
        </p:nvSpPr>
        <p:spPr>
          <a:xfrm rot="5400000">
            <a:off x="1968504" y="2349154"/>
            <a:ext cx="1142700" cy="1016100"/>
          </a:xfrm>
          <a:prstGeom prst="triangle">
            <a:avLst>
              <a:gd fmla="val 50000" name="adj"/>
            </a:avLst>
          </a:prstGeom>
          <a:solidFill>
            <a:srgbClr val="CCCCCC"/>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90" name="Google Shape;90;p13"/>
          <p:cNvSpPr/>
          <p:nvPr/>
        </p:nvSpPr>
        <p:spPr>
          <a:xfrm rot="-5400000">
            <a:off x="2254433" y="6064001"/>
            <a:ext cx="571500" cy="1016100"/>
          </a:xfrm>
          <a:prstGeom prst="rtTriangle">
            <a:avLst/>
          </a:prstGeom>
          <a:solidFill>
            <a:srgbClr val="CCCCCC"/>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91" name="Google Shape;91;p13"/>
          <p:cNvSpPr/>
          <p:nvPr/>
        </p:nvSpPr>
        <p:spPr>
          <a:xfrm rot="-5400000">
            <a:off x="1968783" y="635040"/>
            <a:ext cx="1142700" cy="1016100"/>
          </a:xfrm>
          <a:prstGeom prst="triangle">
            <a:avLst>
              <a:gd fmla="val 50000" name="adj"/>
            </a:avLst>
          </a:prstGeom>
          <a:solidFill>
            <a:srgbClr val="CCCCCC"/>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92" name="Google Shape;92;p13"/>
          <p:cNvSpPr/>
          <p:nvPr/>
        </p:nvSpPr>
        <p:spPr>
          <a:xfrm flipH="1" rot="-5400000">
            <a:off x="952831" y="2349154"/>
            <a:ext cx="1142700" cy="1016100"/>
          </a:xfrm>
          <a:prstGeom prst="triangle">
            <a:avLst>
              <a:gd fmla="val 50000" name="adj"/>
            </a:avLst>
          </a:prstGeom>
          <a:solidFill>
            <a:srgbClr val="FFFFFF"/>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93" name="Google Shape;93;p13"/>
          <p:cNvSpPr/>
          <p:nvPr/>
        </p:nvSpPr>
        <p:spPr>
          <a:xfrm rot="5400000">
            <a:off x="-63400" y="1206293"/>
            <a:ext cx="1142700" cy="1016100"/>
          </a:xfrm>
          <a:prstGeom prst="triangle">
            <a:avLst>
              <a:gd fmla="val 50000" name="adj"/>
            </a:avLst>
          </a:prstGeom>
          <a:solidFill>
            <a:srgbClr val="D9D9D9"/>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94" name="Google Shape;94;p13"/>
          <p:cNvSpPr/>
          <p:nvPr/>
        </p:nvSpPr>
        <p:spPr>
          <a:xfrm rot="-5400000">
            <a:off x="1968783" y="1778033"/>
            <a:ext cx="1142700" cy="1016100"/>
          </a:xfrm>
          <a:prstGeom prst="triangle">
            <a:avLst>
              <a:gd fmla="val 50000" name="adj"/>
            </a:avLst>
          </a:prstGeom>
          <a:solidFill>
            <a:srgbClr val="D9D9D9"/>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95" name="Google Shape;95;p13"/>
          <p:cNvSpPr/>
          <p:nvPr/>
        </p:nvSpPr>
        <p:spPr>
          <a:xfrm flipH="1" rot="-5400000">
            <a:off x="952831" y="63300"/>
            <a:ext cx="1142700" cy="1016100"/>
          </a:xfrm>
          <a:prstGeom prst="triangle">
            <a:avLst>
              <a:gd fmla="val 50000" name="adj"/>
            </a:avLst>
          </a:prstGeom>
          <a:solidFill>
            <a:srgbClr val="CCCCCC"/>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96" name="Google Shape;96;p13"/>
          <p:cNvSpPr/>
          <p:nvPr/>
        </p:nvSpPr>
        <p:spPr>
          <a:xfrm flipH="1" rot="-5400000">
            <a:off x="952831" y="1206293"/>
            <a:ext cx="1142700" cy="1016100"/>
          </a:xfrm>
          <a:prstGeom prst="triangle">
            <a:avLst>
              <a:gd fmla="val 50000" name="adj"/>
            </a:avLst>
          </a:prstGeom>
          <a:solidFill>
            <a:srgbClr val="B7B7B7"/>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97" name="Google Shape;97;p13"/>
          <p:cNvSpPr/>
          <p:nvPr/>
        </p:nvSpPr>
        <p:spPr>
          <a:xfrm rot="-5400000">
            <a:off x="222479" y="6064001"/>
            <a:ext cx="571500" cy="1016100"/>
          </a:xfrm>
          <a:prstGeom prst="rtTriangle">
            <a:avLst/>
          </a:prstGeom>
          <a:solidFill>
            <a:srgbClr val="D9D9D9"/>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98" name="Google Shape;98;p13"/>
          <p:cNvSpPr/>
          <p:nvPr/>
        </p:nvSpPr>
        <p:spPr>
          <a:xfrm flipH="1" rot="-5400000">
            <a:off x="222376" y="-222027"/>
            <a:ext cx="571500" cy="1016100"/>
          </a:xfrm>
          <a:prstGeom prst="rtTriangle">
            <a:avLst/>
          </a:prstGeom>
          <a:solidFill>
            <a:srgbClr val="D9D9D9"/>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99" name="Google Shape;99;p13"/>
          <p:cNvSpPr/>
          <p:nvPr/>
        </p:nvSpPr>
        <p:spPr>
          <a:xfrm flipH="1" rot="-5400000">
            <a:off x="2254280" y="-222027"/>
            <a:ext cx="571500" cy="1016100"/>
          </a:xfrm>
          <a:prstGeom prst="rtTriangle">
            <a:avLst/>
          </a:prstGeom>
          <a:solidFill>
            <a:srgbClr val="D9D9D9"/>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100" name="Google Shape;100;p13"/>
          <p:cNvSpPr/>
          <p:nvPr/>
        </p:nvSpPr>
        <p:spPr>
          <a:xfrm flipH="1" rot="5400000">
            <a:off x="952449" y="635040"/>
            <a:ext cx="1142700" cy="1016100"/>
          </a:xfrm>
          <a:prstGeom prst="triangle">
            <a:avLst>
              <a:gd fmla="val 50000" name="adj"/>
            </a:avLst>
          </a:prstGeom>
          <a:solidFill>
            <a:srgbClr val="D9D9D9"/>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101" name="Google Shape;101;p13"/>
          <p:cNvSpPr/>
          <p:nvPr/>
        </p:nvSpPr>
        <p:spPr>
          <a:xfrm flipH="1" rot="5400000">
            <a:off x="952449" y="1778033"/>
            <a:ext cx="1142700" cy="1016100"/>
          </a:xfrm>
          <a:prstGeom prst="triangle">
            <a:avLst>
              <a:gd fmla="val 50000" name="adj"/>
            </a:avLst>
          </a:prstGeom>
          <a:solidFill>
            <a:srgbClr val="D9D9D9"/>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102" name="Google Shape;102;p13"/>
          <p:cNvSpPr/>
          <p:nvPr/>
        </p:nvSpPr>
        <p:spPr>
          <a:xfrm rot="-5400000">
            <a:off x="-63121" y="1778033"/>
            <a:ext cx="1142700" cy="1016100"/>
          </a:xfrm>
          <a:prstGeom prst="triangle">
            <a:avLst>
              <a:gd fmla="val 50000" name="adj"/>
            </a:avLst>
          </a:prstGeom>
          <a:solidFill>
            <a:srgbClr val="F3F3F3"/>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103" name="Google Shape;103;p13"/>
          <p:cNvSpPr/>
          <p:nvPr/>
        </p:nvSpPr>
        <p:spPr>
          <a:xfrm rot="5400000">
            <a:off x="1968504" y="63300"/>
            <a:ext cx="1142700" cy="1016100"/>
          </a:xfrm>
          <a:prstGeom prst="triangle">
            <a:avLst>
              <a:gd fmla="val 50000" name="adj"/>
            </a:avLst>
          </a:prstGeom>
          <a:solidFill>
            <a:srgbClr val="F3F3F3"/>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104" name="Google Shape;104;p13"/>
          <p:cNvSpPr/>
          <p:nvPr/>
        </p:nvSpPr>
        <p:spPr>
          <a:xfrm rot="5400000">
            <a:off x="1968504" y="1206293"/>
            <a:ext cx="1142700" cy="1016100"/>
          </a:xfrm>
          <a:prstGeom prst="triangle">
            <a:avLst>
              <a:gd fmla="val 50000" name="adj"/>
            </a:avLst>
          </a:prstGeom>
          <a:solidFill>
            <a:srgbClr val="F3F3F3"/>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105" name="Google Shape;105;p13"/>
          <p:cNvSpPr/>
          <p:nvPr/>
        </p:nvSpPr>
        <p:spPr>
          <a:xfrm flipH="1" rot="5400000">
            <a:off x="1238152" y="6064001"/>
            <a:ext cx="571500" cy="1016100"/>
          </a:xfrm>
          <a:prstGeom prst="rtTriangle">
            <a:avLst/>
          </a:prstGeom>
          <a:solidFill>
            <a:srgbClr val="F3F3F3"/>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106" name="Google Shape;106;p13"/>
          <p:cNvSpPr/>
          <p:nvPr/>
        </p:nvSpPr>
        <p:spPr>
          <a:xfrm rot="5400000">
            <a:off x="1238152" y="-222027"/>
            <a:ext cx="571500" cy="1016100"/>
          </a:xfrm>
          <a:prstGeom prst="rtTriangle">
            <a:avLst/>
          </a:prstGeom>
          <a:solidFill>
            <a:srgbClr val="F3F3F3"/>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107" name="Google Shape;107;p13"/>
          <p:cNvSpPr/>
          <p:nvPr/>
        </p:nvSpPr>
        <p:spPr>
          <a:xfrm rot="5400000">
            <a:off x="-63400" y="4635055"/>
            <a:ext cx="1142700" cy="1016100"/>
          </a:xfrm>
          <a:prstGeom prst="triangle">
            <a:avLst>
              <a:gd fmla="val 50000" name="adj"/>
            </a:avLst>
          </a:prstGeom>
          <a:solidFill>
            <a:srgbClr val="CCCCCC"/>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108" name="Google Shape;108;p13"/>
          <p:cNvSpPr/>
          <p:nvPr/>
        </p:nvSpPr>
        <p:spPr>
          <a:xfrm rot="-5400000">
            <a:off x="-63121" y="2920941"/>
            <a:ext cx="1142700" cy="1016100"/>
          </a:xfrm>
          <a:prstGeom prst="triangle">
            <a:avLst>
              <a:gd fmla="val 50000" name="adj"/>
            </a:avLst>
          </a:prstGeom>
          <a:solidFill>
            <a:srgbClr val="FFFFFF"/>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109" name="Google Shape;109;p13"/>
          <p:cNvSpPr/>
          <p:nvPr/>
        </p:nvSpPr>
        <p:spPr>
          <a:xfrm rot="5400000">
            <a:off x="1968504" y="4635055"/>
            <a:ext cx="1142700" cy="1016100"/>
          </a:xfrm>
          <a:prstGeom prst="triangle">
            <a:avLst>
              <a:gd fmla="val 50000" name="adj"/>
            </a:avLst>
          </a:prstGeom>
          <a:solidFill>
            <a:srgbClr val="CCCCCC"/>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110" name="Google Shape;110;p13"/>
          <p:cNvSpPr/>
          <p:nvPr/>
        </p:nvSpPr>
        <p:spPr>
          <a:xfrm rot="-5400000">
            <a:off x="1968783" y="2920941"/>
            <a:ext cx="1142700" cy="1016100"/>
          </a:xfrm>
          <a:prstGeom prst="triangle">
            <a:avLst>
              <a:gd fmla="val 50000" name="adj"/>
            </a:avLst>
          </a:prstGeom>
          <a:solidFill>
            <a:srgbClr val="EFEFEF"/>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111" name="Google Shape;111;p13"/>
          <p:cNvSpPr/>
          <p:nvPr/>
        </p:nvSpPr>
        <p:spPr>
          <a:xfrm flipH="1" rot="-5400000">
            <a:off x="952831" y="4635055"/>
            <a:ext cx="1142700" cy="1016100"/>
          </a:xfrm>
          <a:prstGeom prst="triangle">
            <a:avLst>
              <a:gd fmla="val 50000" name="adj"/>
            </a:avLst>
          </a:prstGeom>
          <a:solidFill>
            <a:srgbClr val="FFFFFF"/>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112" name="Google Shape;112;p13"/>
          <p:cNvSpPr/>
          <p:nvPr/>
        </p:nvSpPr>
        <p:spPr>
          <a:xfrm rot="5400000">
            <a:off x="-63400" y="3492194"/>
            <a:ext cx="1142700" cy="1016100"/>
          </a:xfrm>
          <a:prstGeom prst="triangle">
            <a:avLst>
              <a:gd fmla="val 50000" name="adj"/>
            </a:avLst>
          </a:prstGeom>
          <a:solidFill>
            <a:srgbClr val="D9D9D9"/>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113" name="Google Shape;113;p13"/>
          <p:cNvSpPr/>
          <p:nvPr/>
        </p:nvSpPr>
        <p:spPr>
          <a:xfrm rot="-5400000">
            <a:off x="1968783" y="4063934"/>
            <a:ext cx="1142700" cy="1016100"/>
          </a:xfrm>
          <a:prstGeom prst="triangle">
            <a:avLst>
              <a:gd fmla="val 50000" name="adj"/>
            </a:avLst>
          </a:prstGeom>
          <a:solidFill>
            <a:srgbClr val="D9D9D9"/>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114" name="Google Shape;114;p13"/>
          <p:cNvSpPr/>
          <p:nvPr/>
        </p:nvSpPr>
        <p:spPr>
          <a:xfrm flipH="1" rot="-5400000">
            <a:off x="952831" y="3492194"/>
            <a:ext cx="1142700" cy="1016100"/>
          </a:xfrm>
          <a:prstGeom prst="triangle">
            <a:avLst>
              <a:gd fmla="val 50000" name="adj"/>
            </a:avLst>
          </a:prstGeom>
          <a:solidFill>
            <a:srgbClr val="B7B7B7"/>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115" name="Google Shape;115;p13"/>
          <p:cNvSpPr/>
          <p:nvPr/>
        </p:nvSpPr>
        <p:spPr>
          <a:xfrm flipH="1" rot="5400000">
            <a:off x="952449" y="2920941"/>
            <a:ext cx="1142700" cy="1016100"/>
          </a:xfrm>
          <a:prstGeom prst="triangle">
            <a:avLst>
              <a:gd fmla="val 50000" name="adj"/>
            </a:avLst>
          </a:prstGeom>
          <a:solidFill>
            <a:srgbClr val="D9D9D9"/>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116" name="Google Shape;116;p13"/>
          <p:cNvSpPr/>
          <p:nvPr/>
        </p:nvSpPr>
        <p:spPr>
          <a:xfrm flipH="1" rot="5400000">
            <a:off x="952449" y="4063934"/>
            <a:ext cx="1142700" cy="1016100"/>
          </a:xfrm>
          <a:prstGeom prst="triangle">
            <a:avLst>
              <a:gd fmla="val 50000" name="adj"/>
            </a:avLst>
          </a:prstGeom>
          <a:solidFill>
            <a:srgbClr val="D9D9D9"/>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117" name="Google Shape;117;p13"/>
          <p:cNvSpPr/>
          <p:nvPr/>
        </p:nvSpPr>
        <p:spPr>
          <a:xfrm rot="-5400000">
            <a:off x="-63121" y="4063934"/>
            <a:ext cx="1142700" cy="1016100"/>
          </a:xfrm>
          <a:prstGeom prst="triangle">
            <a:avLst>
              <a:gd fmla="val 50000" name="adj"/>
            </a:avLst>
          </a:prstGeom>
          <a:solidFill>
            <a:srgbClr val="F3F3F3"/>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118" name="Google Shape;118;p13"/>
          <p:cNvSpPr/>
          <p:nvPr/>
        </p:nvSpPr>
        <p:spPr>
          <a:xfrm rot="5400000">
            <a:off x="1968504" y="3492194"/>
            <a:ext cx="1142700" cy="1016100"/>
          </a:xfrm>
          <a:prstGeom prst="triangle">
            <a:avLst>
              <a:gd fmla="val 50000" name="adj"/>
            </a:avLst>
          </a:prstGeom>
          <a:solidFill>
            <a:srgbClr val="F3F3F3"/>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119" name="Google Shape;119;p13"/>
          <p:cNvSpPr/>
          <p:nvPr/>
        </p:nvSpPr>
        <p:spPr>
          <a:xfrm rot="-5400000">
            <a:off x="-63121" y="5207102"/>
            <a:ext cx="1142700" cy="1016100"/>
          </a:xfrm>
          <a:prstGeom prst="triangle">
            <a:avLst>
              <a:gd fmla="val 50000" name="adj"/>
            </a:avLst>
          </a:prstGeom>
          <a:solidFill>
            <a:srgbClr val="FFFFFF"/>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120" name="Google Shape;120;p13"/>
          <p:cNvSpPr/>
          <p:nvPr/>
        </p:nvSpPr>
        <p:spPr>
          <a:xfrm rot="-5400000">
            <a:off x="1968783" y="5207102"/>
            <a:ext cx="1142700" cy="1016100"/>
          </a:xfrm>
          <a:prstGeom prst="triangle">
            <a:avLst>
              <a:gd fmla="val 50000" name="adj"/>
            </a:avLst>
          </a:prstGeom>
          <a:solidFill>
            <a:srgbClr val="EFEFEF"/>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121" name="Google Shape;121;p13"/>
          <p:cNvSpPr/>
          <p:nvPr/>
        </p:nvSpPr>
        <p:spPr>
          <a:xfrm rot="5400000">
            <a:off x="-63400" y="5778355"/>
            <a:ext cx="1142700" cy="1016100"/>
          </a:xfrm>
          <a:prstGeom prst="triangle">
            <a:avLst>
              <a:gd fmla="val 50000" name="adj"/>
            </a:avLst>
          </a:prstGeom>
          <a:solidFill>
            <a:srgbClr val="D9D9D9"/>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122" name="Google Shape;122;p13"/>
          <p:cNvSpPr/>
          <p:nvPr/>
        </p:nvSpPr>
        <p:spPr>
          <a:xfrm flipH="1" rot="-5400000">
            <a:off x="952831" y="5778355"/>
            <a:ext cx="1142700" cy="1016100"/>
          </a:xfrm>
          <a:prstGeom prst="triangle">
            <a:avLst>
              <a:gd fmla="val 50000" name="adj"/>
            </a:avLst>
          </a:prstGeom>
          <a:solidFill>
            <a:srgbClr val="B7B7B7"/>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123" name="Google Shape;123;p13"/>
          <p:cNvSpPr/>
          <p:nvPr/>
        </p:nvSpPr>
        <p:spPr>
          <a:xfrm flipH="1" rot="5400000">
            <a:off x="952449" y="5207102"/>
            <a:ext cx="1142700" cy="1016100"/>
          </a:xfrm>
          <a:prstGeom prst="triangle">
            <a:avLst>
              <a:gd fmla="val 50000" name="adj"/>
            </a:avLst>
          </a:prstGeom>
          <a:solidFill>
            <a:srgbClr val="D9D9D9"/>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124" name="Google Shape;124;p13"/>
          <p:cNvSpPr/>
          <p:nvPr/>
        </p:nvSpPr>
        <p:spPr>
          <a:xfrm rot="5400000">
            <a:off x="1968554" y="5777965"/>
            <a:ext cx="1142700" cy="1016100"/>
          </a:xfrm>
          <a:prstGeom prst="triangle">
            <a:avLst>
              <a:gd fmla="val 50000" name="adj"/>
            </a:avLst>
          </a:prstGeom>
          <a:solidFill>
            <a:srgbClr val="F3F3F3"/>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125" name="Google Shape;125;p13"/>
          <p:cNvSpPr txBox="1"/>
          <p:nvPr>
            <p:ph type="title"/>
          </p:nvPr>
        </p:nvSpPr>
        <p:spPr>
          <a:xfrm>
            <a:off x="3859300" y="601295"/>
            <a:ext cx="7654500" cy="1923600"/>
          </a:xfrm>
          <a:prstGeom prst="rect">
            <a:avLst/>
          </a:prstGeom>
          <a:noFill/>
          <a:ln>
            <a:noFill/>
          </a:ln>
        </p:spPr>
        <p:txBody>
          <a:bodyPr anchorCtr="0" anchor="b" bIns="91425" lIns="91425" spcFirstLastPara="1" rIns="91425" wrap="square" tIns="91425">
            <a:noAutofit/>
          </a:bodyPr>
          <a:lstStyle>
            <a:lvl1pPr lvl="0" algn="l">
              <a:lnSpc>
                <a:spcPct val="100000"/>
              </a:lnSpc>
              <a:spcBef>
                <a:spcPts val="0"/>
              </a:spcBef>
              <a:spcAft>
                <a:spcPts val="0"/>
              </a:spcAft>
              <a:buNone/>
              <a:defRPr b="1" sz="4800">
                <a:solidFill>
                  <a:srgbClr val="212121"/>
                </a:solidFill>
              </a:defRPr>
            </a:lvl1pPr>
            <a:lvl2pPr lvl="1" algn="l">
              <a:lnSpc>
                <a:spcPct val="100000"/>
              </a:lnSpc>
              <a:spcBef>
                <a:spcPts val="0"/>
              </a:spcBef>
              <a:spcAft>
                <a:spcPts val="0"/>
              </a:spcAft>
              <a:buNone/>
              <a:defRPr b="1" sz="4800">
                <a:solidFill>
                  <a:srgbClr val="212121"/>
                </a:solidFill>
              </a:defRPr>
            </a:lvl2pPr>
            <a:lvl3pPr lvl="2" algn="l">
              <a:lnSpc>
                <a:spcPct val="100000"/>
              </a:lnSpc>
              <a:spcBef>
                <a:spcPts val="0"/>
              </a:spcBef>
              <a:spcAft>
                <a:spcPts val="0"/>
              </a:spcAft>
              <a:buNone/>
              <a:defRPr b="1" sz="4800">
                <a:solidFill>
                  <a:srgbClr val="212121"/>
                </a:solidFill>
              </a:defRPr>
            </a:lvl3pPr>
            <a:lvl4pPr lvl="3" algn="l">
              <a:lnSpc>
                <a:spcPct val="100000"/>
              </a:lnSpc>
              <a:spcBef>
                <a:spcPts val="0"/>
              </a:spcBef>
              <a:spcAft>
                <a:spcPts val="0"/>
              </a:spcAft>
              <a:buNone/>
              <a:defRPr b="1" sz="4800">
                <a:solidFill>
                  <a:srgbClr val="212121"/>
                </a:solidFill>
              </a:defRPr>
            </a:lvl4pPr>
            <a:lvl5pPr lvl="4" algn="l">
              <a:lnSpc>
                <a:spcPct val="100000"/>
              </a:lnSpc>
              <a:spcBef>
                <a:spcPts val="0"/>
              </a:spcBef>
              <a:spcAft>
                <a:spcPts val="0"/>
              </a:spcAft>
              <a:buNone/>
              <a:defRPr b="1" sz="4800">
                <a:solidFill>
                  <a:srgbClr val="212121"/>
                </a:solidFill>
              </a:defRPr>
            </a:lvl5pPr>
            <a:lvl6pPr lvl="5" algn="l">
              <a:lnSpc>
                <a:spcPct val="100000"/>
              </a:lnSpc>
              <a:spcBef>
                <a:spcPts val="0"/>
              </a:spcBef>
              <a:spcAft>
                <a:spcPts val="0"/>
              </a:spcAft>
              <a:buNone/>
              <a:defRPr b="1" sz="4800">
                <a:solidFill>
                  <a:srgbClr val="212121"/>
                </a:solidFill>
              </a:defRPr>
            </a:lvl6pPr>
            <a:lvl7pPr lvl="6" algn="l">
              <a:lnSpc>
                <a:spcPct val="100000"/>
              </a:lnSpc>
              <a:spcBef>
                <a:spcPts val="0"/>
              </a:spcBef>
              <a:spcAft>
                <a:spcPts val="0"/>
              </a:spcAft>
              <a:buNone/>
              <a:defRPr b="1" sz="4800">
                <a:solidFill>
                  <a:srgbClr val="212121"/>
                </a:solidFill>
              </a:defRPr>
            </a:lvl7pPr>
            <a:lvl8pPr lvl="7" algn="l">
              <a:lnSpc>
                <a:spcPct val="100000"/>
              </a:lnSpc>
              <a:spcBef>
                <a:spcPts val="0"/>
              </a:spcBef>
              <a:spcAft>
                <a:spcPts val="0"/>
              </a:spcAft>
              <a:buNone/>
              <a:defRPr b="1" sz="4800">
                <a:solidFill>
                  <a:srgbClr val="212121"/>
                </a:solidFill>
              </a:defRPr>
            </a:lvl8pPr>
            <a:lvl9pPr lvl="8" algn="l">
              <a:lnSpc>
                <a:spcPct val="100000"/>
              </a:lnSpc>
              <a:spcBef>
                <a:spcPts val="0"/>
              </a:spcBef>
              <a:spcAft>
                <a:spcPts val="0"/>
              </a:spcAft>
              <a:buNone/>
              <a:defRPr b="1" sz="4800">
                <a:solidFill>
                  <a:srgbClr val="212121"/>
                </a:solidFill>
              </a:defRPr>
            </a:lvl9pPr>
          </a:lstStyle>
          <a:p/>
        </p:txBody>
      </p:sp>
      <p:sp>
        <p:nvSpPr>
          <p:cNvPr id="126" name="Google Shape;126;p13"/>
          <p:cNvSpPr txBox="1"/>
          <p:nvPr>
            <p:ph idx="1" type="body"/>
          </p:nvPr>
        </p:nvSpPr>
        <p:spPr>
          <a:xfrm>
            <a:off x="3859300" y="2585267"/>
            <a:ext cx="7654500" cy="3531900"/>
          </a:xfrm>
          <a:prstGeom prst="rect">
            <a:avLst/>
          </a:prstGeom>
          <a:noFill/>
          <a:ln>
            <a:noFill/>
          </a:ln>
        </p:spPr>
        <p:txBody>
          <a:bodyPr anchorCtr="0" anchor="t" bIns="91425" lIns="91425" spcFirstLastPara="1" rIns="91425" wrap="square" tIns="91425">
            <a:noAutofit/>
          </a:bodyPr>
          <a:lstStyle>
            <a:lvl1pPr indent="-400050" lvl="0" marL="457200" algn="l">
              <a:lnSpc>
                <a:spcPct val="115000"/>
              </a:lnSpc>
              <a:spcBef>
                <a:spcPts val="1000"/>
              </a:spcBef>
              <a:spcAft>
                <a:spcPts val="0"/>
              </a:spcAft>
              <a:buClr>
                <a:srgbClr val="616161"/>
              </a:buClr>
              <a:buSzPts val="2700"/>
              <a:buChar char="•"/>
              <a:defRPr sz="2700">
                <a:solidFill>
                  <a:srgbClr val="616161"/>
                </a:solidFill>
              </a:defRPr>
            </a:lvl1pPr>
            <a:lvl2pPr indent="-361950" lvl="1" marL="914400" algn="l">
              <a:lnSpc>
                <a:spcPct val="115000"/>
              </a:lnSpc>
              <a:spcBef>
                <a:spcPts val="2100"/>
              </a:spcBef>
              <a:spcAft>
                <a:spcPts val="0"/>
              </a:spcAft>
              <a:buClr>
                <a:srgbClr val="616161"/>
              </a:buClr>
              <a:buSzPts val="2100"/>
              <a:buChar char="•"/>
              <a:defRPr sz="2100">
                <a:solidFill>
                  <a:srgbClr val="616161"/>
                </a:solidFill>
              </a:defRPr>
            </a:lvl2pPr>
            <a:lvl3pPr indent="-361950" lvl="2" marL="1371600" algn="l">
              <a:lnSpc>
                <a:spcPct val="115000"/>
              </a:lnSpc>
              <a:spcBef>
                <a:spcPts val="2100"/>
              </a:spcBef>
              <a:spcAft>
                <a:spcPts val="0"/>
              </a:spcAft>
              <a:buClr>
                <a:srgbClr val="616161"/>
              </a:buClr>
              <a:buSzPts val="2100"/>
              <a:buChar char="•"/>
              <a:defRPr sz="2100">
                <a:solidFill>
                  <a:srgbClr val="616161"/>
                </a:solidFill>
              </a:defRPr>
            </a:lvl3pPr>
            <a:lvl4pPr indent="-361950" lvl="3" marL="1828800" algn="l">
              <a:lnSpc>
                <a:spcPct val="115000"/>
              </a:lnSpc>
              <a:spcBef>
                <a:spcPts val="2100"/>
              </a:spcBef>
              <a:spcAft>
                <a:spcPts val="0"/>
              </a:spcAft>
              <a:buClr>
                <a:srgbClr val="616161"/>
              </a:buClr>
              <a:buSzPts val="2100"/>
              <a:buChar char="•"/>
              <a:defRPr sz="2100">
                <a:solidFill>
                  <a:srgbClr val="616161"/>
                </a:solidFill>
              </a:defRPr>
            </a:lvl4pPr>
            <a:lvl5pPr indent="-361950" lvl="4" marL="2286000" algn="l">
              <a:lnSpc>
                <a:spcPct val="115000"/>
              </a:lnSpc>
              <a:spcBef>
                <a:spcPts val="2100"/>
              </a:spcBef>
              <a:spcAft>
                <a:spcPts val="0"/>
              </a:spcAft>
              <a:buClr>
                <a:srgbClr val="616161"/>
              </a:buClr>
              <a:buSzPts val="2100"/>
              <a:buChar char="•"/>
              <a:defRPr sz="2100">
                <a:solidFill>
                  <a:srgbClr val="616161"/>
                </a:solidFill>
              </a:defRPr>
            </a:lvl5pPr>
            <a:lvl6pPr indent="-361950" lvl="5" marL="2743200" algn="l">
              <a:lnSpc>
                <a:spcPct val="115000"/>
              </a:lnSpc>
              <a:spcBef>
                <a:spcPts val="2100"/>
              </a:spcBef>
              <a:spcAft>
                <a:spcPts val="0"/>
              </a:spcAft>
              <a:buClr>
                <a:srgbClr val="616161"/>
              </a:buClr>
              <a:buSzPts val="2100"/>
              <a:buChar char="•"/>
              <a:defRPr sz="2100">
                <a:solidFill>
                  <a:srgbClr val="616161"/>
                </a:solidFill>
              </a:defRPr>
            </a:lvl6pPr>
            <a:lvl7pPr indent="-361950" lvl="6" marL="3200400" algn="l">
              <a:lnSpc>
                <a:spcPct val="115000"/>
              </a:lnSpc>
              <a:spcBef>
                <a:spcPts val="2100"/>
              </a:spcBef>
              <a:spcAft>
                <a:spcPts val="0"/>
              </a:spcAft>
              <a:buClr>
                <a:srgbClr val="616161"/>
              </a:buClr>
              <a:buSzPts val="2100"/>
              <a:buChar char="•"/>
              <a:defRPr sz="2100">
                <a:solidFill>
                  <a:srgbClr val="616161"/>
                </a:solidFill>
              </a:defRPr>
            </a:lvl7pPr>
            <a:lvl8pPr indent="-361950" lvl="7" marL="3657600" algn="l">
              <a:lnSpc>
                <a:spcPct val="115000"/>
              </a:lnSpc>
              <a:spcBef>
                <a:spcPts val="2100"/>
              </a:spcBef>
              <a:spcAft>
                <a:spcPts val="0"/>
              </a:spcAft>
              <a:buClr>
                <a:srgbClr val="616161"/>
              </a:buClr>
              <a:buSzPts val="2100"/>
              <a:buChar char="•"/>
              <a:defRPr sz="2100">
                <a:solidFill>
                  <a:srgbClr val="616161"/>
                </a:solidFill>
              </a:defRPr>
            </a:lvl8pPr>
            <a:lvl9pPr indent="-361950" lvl="8" marL="4114800" algn="l">
              <a:lnSpc>
                <a:spcPct val="115000"/>
              </a:lnSpc>
              <a:spcBef>
                <a:spcPts val="2100"/>
              </a:spcBef>
              <a:spcAft>
                <a:spcPts val="2100"/>
              </a:spcAft>
              <a:buClr>
                <a:srgbClr val="616161"/>
              </a:buClr>
              <a:buSzPts val="2100"/>
              <a:buChar char="•"/>
              <a:defRPr sz="2100">
                <a:solidFill>
                  <a:srgbClr val="616161"/>
                </a:solidFill>
              </a:defRPr>
            </a:lvl9pPr>
          </a:lstStyle>
          <a:p/>
        </p:txBody>
      </p:sp>
      <p:sp>
        <p:nvSpPr>
          <p:cNvPr id="127" name="Google Shape;127;p13"/>
          <p:cNvSpPr txBox="1"/>
          <p:nvPr>
            <p:ph idx="12" type="sldNum"/>
          </p:nvPr>
        </p:nvSpPr>
        <p:spPr>
          <a:xfrm>
            <a:off x="11296610" y="6217622"/>
            <a:ext cx="731700" cy="524700"/>
          </a:xfrm>
          <a:prstGeom prst="rect">
            <a:avLst/>
          </a:prstGeom>
          <a:noFill/>
        </p:spPr>
        <p:txBody>
          <a:bodyPr anchorCtr="0" anchor="ctr" bIns="45700" lIns="91425" spcFirstLastPara="1" rIns="91425" wrap="square" tIns="45700">
            <a:noAutofit/>
          </a:bodyPr>
          <a:lstStyle>
            <a:lvl1pPr lvl="0" algn="r">
              <a:lnSpc>
                <a:spcPct val="100000"/>
              </a:lnSpc>
              <a:spcAft>
                <a:spcPts val="0"/>
              </a:spcAft>
              <a:buNone/>
              <a:defRPr sz="1300">
                <a:solidFill>
                  <a:srgbClr val="616161"/>
                </a:solidFill>
              </a:defRPr>
            </a:lvl1pPr>
            <a:lvl2pPr lvl="1" algn="r">
              <a:lnSpc>
                <a:spcPct val="100000"/>
              </a:lnSpc>
              <a:spcAft>
                <a:spcPts val="0"/>
              </a:spcAft>
              <a:buNone/>
              <a:defRPr sz="1300">
                <a:solidFill>
                  <a:srgbClr val="616161"/>
                </a:solidFill>
              </a:defRPr>
            </a:lvl2pPr>
            <a:lvl3pPr lvl="2" algn="r">
              <a:lnSpc>
                <a:spcPct val="100000"/>
              </a:lnSpc>
              <a:spcAft>
                <a:spcPts val="0"/>
              </a:spcAft>
              <a:buNone/>
              <a:defRPr sz="1300">
                <a:solidFill>
                  <a:srgbClr val="616161"/>
                </a:solidFill>
              </a:defRPr>
            </a:lvl3pPr>
            <a:lvl4pPr lvl="3" algn="r">
              <a:lnSpc>
                <a:spcPct val="100000"/>
              </a:lnSpc>
              <a:spcAft>
                <a:spcPts val="0"/>
              </a:spcAft>
              <a:buNone/>
              <a:defRPr sz="1300">
                <a:solidFill>
                  <a:srgbClr val="616161"/>
                </a:solidFill>
              </a:defRPr>
            </a:lvl4pPr>
            <a:lvl5pPr lvl="4" algn="r">
              <a:lnSpc>
                <a:spcPct val="100000"/>
              </a:lnSpc>
              <a:spcAft>
                <a:spcPts val="0"/>
              </a:spcAft>
              <a:buNone/>
              <a:defRPr sz="1300">
                <a:solidFill>
                  <a:srgbClr val="616161"/>
                </a:solidFill>
              </a:defRPr>
            </a:lvl5pPr>
            <a:lvl6pPr lvl="5" algn="r">
              <a:lnSpc>
                <a:spcPct val="100000"/>
              </a:lnSpc>
              <a:spcAft>
                <a:spcPts val="0"/>
              </a:spcAft>
              <a:buNone/>
              <a:defRPr sz="1300">
                <a:solidFill>
                  <a:srgbClr val="616161"/>
                </a:solidFill>
              </a:defRPr>
            </a:lvl6pPr>
            <a:lvl7pPr lvl="6" algn="r">
              <a:lnSpc>
                <a:spcPct val="100000"/>
              </a:lnSpc>
              <a:spcAft>
                <a:spcPts val="0"/>
              </a:spcAft>
              <a:buNone/>
              <a:defRPr sz="1300">
                <a:solidFill>
                  <a:srgbClr val="616161"/>
                </a:solidFill>
              </a:defRPr>
            </a:lvl7pPr>
            <a:lvl8pPr lvl="7" algn="r">
              <a:lnSpc>
                <a:spcPct val="100000"/>
              </a:lnSpc>
              <a:spcAft>
                <a:spcPts val="0"/>
              </a:spcAft>
              <a:buNone/>
              <a:defRPr sz="1300">
                <a:solidFill>
                  <a:srgbClr val="616161"/>
                </a:solidFill>
              </a:defRPr>
            </a:lvl8pPr>
            <a:lvl9pPr lvl="8" algn="r">
              <a:lnSpc>
                <a:spcPct val="100000"/>
              </a:lnSpc>
              <a:spcAft>
                <a:spcPts val="0"/>
              </a:spcAft>
              <a:buNone/>
              <a:defRPr sz="1300">
                <a:solidFill>
                  <a:srgbClr val="616161"/>
                </a:solidFil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ustom layout 1">
  <p:cSld name="AUTOLAYOUT_1">
    <p:bg>
      <p:bgPr>
        <a:solidFill>
          <a:srgbClr val="FFFFFF"/>
        </a:solidFill>
      </p:bgPr>
    </p:bg>
    <p:spTree>
      <p:nvGrpSpPr>
        <p:cNvPr id="128" name="Shape 128"/>
        <p:cNvGrpSpPr/>
        <p:nvPr/>
      </p:nvGrpSpPr>
      <p:grpSpPr>
        <a:xfrm>
          <a:off x="0" y="0"/>
          <a:ext cx="0" cy="0"/>
          <a:chOff x="0" y="0"/>
          <a:chExt cx="0" cy="0"/>
        </a:xfrm>
      </p:grpSpPr>
      <p:sp>
        <p:nvSpPr>
          <p:cNvPr id="129" name="Google Shape;129;p14"/>
          <p:cNvSpPr/>
          <p:nvPr/>
        </p:nvSpPr>
        <p:spPr>
          <a:xfrm>
            <a:off x="0" y="0"/>
            <a:ext cx="12192000" cy="6858000"/>
          </a:xfrm>
          <a:prstGeom prst="rect">
            <a:avLst/>
          </a:prstGeom>
          <a:solidFill>
            <a:srgbClr val="FFFFFF"/>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grpSp>
        <p:nvGrpSpPr>
          <p:cNvPr id="130" name="Google Shape;130;p14"/>
          <p:cNvGrpSpPr/>
          <p:nvPr/>
        </p:nvGrpSpPr>
        <p:grpSpPr>
          <a:xfrm>
            <a:off x="0" y="0"/>
            <a:ext cx="12191900" cy="6857993"/>
            <a:chOff x="-77" y="25"/>
            <a:chExt cx="9144153" cy="5143624"/>
          </a:xfrm>
        </p:grpSpPr>
        <p:sp>
          <p:nvSpPr>
            <p:cNvPr id="131" name="Google Shape;131;p14"/>
            <p:cNvSpPr/>
            <p:nvPr/>
          </p:nvSpPr>
          <p:spPr>
            <a:xfrm rot="-5400000">
              <a:off x="-47653" y="2190615"/>
              <a:ext cx="857400" cy="762000"/>
            </a:xfrm>
            <a:prstGeom prst="triangle">
              <a:avLst>
                <a:gd fmla="val 50000" name="adj"/>
              </a:avLst>
            </a:prstGeom>
            <a:solidFill>
              <a:srgbClr val="D9D9D9"/>
            </a:solidFill>
            <a:ln cap="flat" cmpd="sng" w="9525">
              <a:solidFill>
                <a:srgbClr val="FFFFFF"/>
              </a:solidFill>
              <a:prstDash val="solid"/>
              <a:round/>
              <a:headEnd len="sm" w="sm" type="none"/>
              <a:tailEnd len="sm" w="sm" type="none"/>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132" name="Google Shape;132;p14"/>
            <p:cNvSpPr/>
            <p:nvPr/>
          </p:nvSpPr>
          <p:spPr>
            <a:xfrm rot="-5400000">
              <a:off x="-47653" y="3047879"/>
              <a:ext cx="857400" cy="762000"/>
            </a:xfrm>
            <a:prstGeom prst="triangle">
              <a:avLst>
                <a:gd fmla="val 50000" name="adj"/>
              </a:avLst>
            </a:prstGeom>
            <a:solidFill>
              <a:srgbClr val="D9D9D9"/>
            </a:solidFill>
            <a:ln cap="flat" cmpd="sng" w="9525">
              <a:solidFill>
                <a:srgbClr val="FFFFFF"/>
              </a:solidFill>
              <a:prstDash val="solid"/>
              <a:round/>
              <a:headEnd len="sm" w="sm" type="none"/>
              <a:tailEnd len="sm" w="sm" type="none"/>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133" name="Google Shape;133;p14"/>
            <p:cNvSpPr/>
            <p:nvPr/>
          </p:nvSpPr>
          <p:spPr>
            <a:xfrm rot="-5400000">
              <a:off x="-47653" y="3905144"/>
              <a:ext cx="857400" cy="762000"/>
            </a:xfrm>
            <a:prstGeom prst="triangle">
              <a:avLst>
                <a:gd fmla="val 50000" name="adj"/>
              </a:avLst>
            </a:prstGeom>
            <a:solidFill>
              <a:srgbClr val="D9D9D9"/>
            </a:solidFill>
            <a:ln cap="flat" cmpd="sng" w="9525">
              <a:solidFill>
                <a:srgbClr val="FFFFFF"/>
              </a:solidFill>
              <a:prstDash val="solid"/>
              <a:round/>
              <a:headEnd len="sm" w="sm" type="none"/>
              <a:tailEnd len="sm" w="sm" type="none"/>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134" name="Google Shape;134;p14"/>
            <p:cNvSpPr/>
            <p:nvPr/>
          </p:nvSpPr>
          <p:spPr>
            <a:xfrm rot="-5400000">
              <a:off x="-47653" y="476185"/>
              <a:ext cx="857400" cy="762000"/>
            </a:xfrm>
            <a:prstGeom prst="triangle">
              <a:avLst>
                <a:gd fmla="val 50000" name="adj"/>
              </a:avLst>
            </a:prstGeom>
            <a:solidFill>
              <a:srgbClr val="D9D9D9"/>
            </a:solidFill>
            <a:ln cap="flat" cmpd="sng" w="9525">
              <a:solidFill>
                <a:srgbClr val="FFFFFF"/>
              </a:solidFill>
              <a:prstDash val="solid"/>
              <a:round/>
              <a:headEnd len="sm" w="sm" type="none"/>
              <a:tailEnd len="sm" w="sm" type="none"/>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135" name="Google Shape;135;p14"/>
            <p:cNvSpPr/>
            <p:nvPr/>
          </p:nvSpPr>
          <p:spPr>
            <a:xfrm rot="-5400000">
              <a:off x="-47653" y="1333449"/>
              <a:ext cx="857400" cy="762000"/>
            </a:xfrm>
            <a:prstGeom prst="triangle">
              <a:avLst>
                <a:gd fmla="val 50000" name="adj"/>
              </a:avLst>
            </a:prstGeom>
            <a:solidFill>
              <a:srgbClr val="D9D9D9"/>
            </a:solidFill>
            <a:ln cap="flat" cmpd="sng" w="9525">
              <a:solidFill>
                <a:srgbClr val="FFFFFF"/>
              </a:solidFill>
              <a:prstDash val="solid"/>
              <a:round/>
              <a:headEnd len="sm" w="sm" type="none"/>
              <a:tailEnd len="sm" w="sm" type="none"/>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136" name="Google Shape;136;p14"/>
            <p:cNvSpPr/>
            <p:nvPr/>
          </p:nvSpPr>
          <p:spPr>
            <a:xfrm rot="5400000">
              <a:off x="714198" y="1762155"/>
              <a:ext cx="857400" cy="762000"/>
            </a:xfrm>
            <a:prstGeom prst="triangle">
              <a:avLst>
                <a:gd fmla="val 50000" name="adj"/>
              </a:avLst>
            </a:prstGeom>
            <a:solidFill>
              <a:srgbClr val="D9D9D9"/>
            </a:solidFill>
            <a:ln cap="flat" cmpd="sng" w="9525">
              <a:solidFill>
                <a:srgbClr val="FFFFFF"/>
              </a:solidFill>
              <a:prstDash val="solid"/>
              <a:round/>
              <a:headEnd len="sm" w="sm" type="none"/>
              <a:tailEnd len="sm" w="sm" type="none"/>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137" name="Google Shape;137;p14"/>
            <p:cNvSpPr/>
            <p:nvPr/>
          </p:nvSpPr>
          <p:spPr>
            <a:xfrm rot="-5400000">
              <a:off x="714322" y="2190615"/>
              <a:ext cx="857400" cy="762000"/>
            </a:xfrm>
            <a:prstGeom prst="triangle">
              <a:avLst>
                <a:gd fmla="val 50000" name="adj"/>
              </a:avLst>
            </a:prstGeom>
            <a:solidFill>
              <a:srgbClr val="D9D9D9"/>
            </a:solidFill>
            <a:ln cap="flat" cmpd="sng" w="9525">
              <a:solidFill>
                <a:srgbClr val="FFFFFF"/>
              </a:solidFill>
              <a:prstDash val="solid"/>
              <a:round/>
              <a:headEnd len="sm" w="sm" type="none"/>
              <a:tailEnd len="sm" w="sm" type="none"/>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138" name="Google Shape;138;p14"/>
            <p:cNvSpPr/>
            <p:nvPr/>
          </p:nvSpPr>
          <p:spPr>
            <a:xfrm rot="5400000">
              <a:off x="714198" y="2619420"/>
              <a:ext cx="857400" cy="762000"/>
            </a:xfrm>
            <a:prstGeom prst="triangle">
              <a:avLst>
                <a:gd fmla="val 50000" name="adj"/>
              </a:avLst>
            </a:prstGeom>
            <a:solidFill>
              <a:srgbClr val="D9D9D9"/>
            </a:solidFill>
            <a:ln cap="flat" cmpd="sng" w="9525">
              <a:solidFill>
                <a:srgbClr val="FFFFFF"/>
              </a:solidFill>
              <a:prstDash val="solid"/>
              <a:round/>
              <a:headEnd len="sm" w="sm" type="none"/>
              <a:tailEnd len="sm" w="sm" type="none"/>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139" name="Google Shape;139;p14"/>
            <p:cNvSpPr/>
            <p:nvPr/>
          </p:nvSpPr>
          <p:spPr>
            <a:xfrm rot="-5400000">
              <a:off x="714322" y="3047879"/>
              <a:ext cx="857400" cy="762000"/>
            </a:xfrm>
            <a:prstGeom prst="triangle">
              <a:avLst>
                <a:gd fmla="val 50000" name="adj"/>
              </a:avLst>
            </a:prstGeom>
            <a:solidFill>
              <a:srgbClr val="D9D9D9"/>
            </a:solidFill>
            <a:ln cap="flat" cmpd="sng" w="9525">
              <a:solidFill>
                <a:srgbClr val="FFFFFF"/>
              </a:solidFill>
              <a:prstDash val="solid"/>
              <a:round/>
              <a:headEnd len="sm" w="sm" type="none"/>
              <a:tailEnd len="sm" w="sm" type="none"/>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140" name="Google Shape;140;p14"/>
            <p:cNvSpPr/>
            <p:nvPr/>
          </p:nvSpPr>
          <p:spPr>
            <a:xfrm rot="5400000">
              <a:off x="714198" y="3476684"/>
              <a:ext cx="857400" cy="762000"/>
            </a:xfrm>
            <a:prstGeom prst="triangle">
              <a:avLst>
                <a:gd fmla="val 50000" name="adj"/>
              </a:avLst>
            </a:prstGeom>
            <a:solidFill>
              <a:srgbClr val="D9D9D9"/>
            </a:solidFill>
            <a:ln cap="flat" cmpd="sng" w="9525">
              <a:solidFill>
                <a:srgbClr val="FFFFFF"/>
              </a:solidFill>
              <a:prstDash val="solid"/>
              <a:round/>
              <a:headEnd len="sm" w="sm" type="none"/>
              <a:tailEnd len="sm" w="sm" type="none"/>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141" name="Google Shape;141;p14"/>
            <p:cNvSpPr/>
            <p:nvPr/>
          </p:nvSpPr>
          <p:spPr>
            <a:xfrm rot="-5400000">
              <a:off x="714322" y="3905144"/>
              <a:ext cx="857400" cy="762000"/>
            </a:xfrm>
            <a:prstGeom prst="triangle">
              <a:avLst>
                <a:gd fmla="val 50000" name="adj"/>
              </a:avLst>
            </a:prstGeom>
            <a:solidFill>
              <a:srgbClr val="D9D9D9"/>
            </a:solidFill>
            <a:ln cap="flat" cmpd="sng" w="9525">
              <a:solidFill>
                <a:srgbClr val="FFFFFF"/>
              </a:solidFill>
              <a:prstDash val="solid"/>
              <a:round/>
              <a:headEnd len="sm" w="sm" type="none"/>
              <a:tailEnd len="sm" w="sm" type="none"/>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142" name="Google Shape;142;p14"/>
            <p:cNvSpPr/>
            <p:nvPr/>
          </p:nvSpPr>
          <p:spPr>
            <a:xfrm rot="5400000">
              <a:off x="714198" y="4333949"/>
              <a:ext cx="857400" cy="762000"/>
            </a:xfrm>
            <a:prstGeom prst="triangle">
              <a:avLst>
                <a:gd fmla="val 50000" name="adj"/>
              </a:avLst>
            </a:prstGeom>
            <a:solidFill>
              <a:srgbClr val="D9D9D9"/>
            </a:solidFill>
            <a:ln cap="flat" cmpd="sng" w="9525">
              <a:solidFill>
                <a:srgbClr val="FFFFFF"/>
              </a:solidFill>
              <a:prstDash val="solid"/>
              <a:round/>
              <a:headEnd len="sm" w="sm" type="none"/>
              <a:tailEnd len="sm" w="sm" type="none"/>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143" name="Google Shape;143;p14"/>
            <p:cNvSpPr/>
            <p:nvPr/>
          </p:nvSpPr>
          <p:spPr>
            <a:xfrm rot="5400000">
              <a:off x="714198" y="47725"/>
              <a:ext cx="857400" cy="762000"/>
            </a:xfrm>
            <a:prstGeom prst="triangle">
              <a:avLst>
                <a:gd fmla="val 50000" name="adj"/>
              </a:avLst>
            </a:prstGeom>
            <a:solidFill>
              <a:srgbClr val="D9D9D9"/>
            </a:solidFill>
            <a:ln cap="flat" cmpd="sng" w="9525">
              <a:solidFill>
                <a:srgbClr val="FFFFFF"/>
              </a:solidFill>
              <a:prstDash val="solid"/>
              <a:round/>
              <a:headEnd len="sm" w="sm" type="none"/>
              <a:tailEnd len="sm" w="sm" type="none"/>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144" name="Google Shape;144;p14"/>
            <p:cNvSpPr/>
            <p:nvPr/>
          </p:nvSpPr>
          <p:spPr>
            <a:xfrm rot="-5400000">
              <a:off x="714322" y="476185"/>
              <a:ext cx="857400" cy="762000"/>
            </a:xfrm>
            <a:prstGeom prst="triangle">
              <a:avLst>
                <a:gd fmla="val 50000" name="adj"/>
              </a:avLst>
            </a:prstGeom>
            <a:solidFill>
              <a:srgbClr val="D9D9D9"/>
            </a:solidFill>
            <a:ln cap="flat" cmpd="sng" w="9525">
              <a:solidFill>
                <a:srgbClr val="FFFFFF"/>
              </a:solidFill>
              <a:prstDash val="solid"/>
              <a:round/>
              <a:headEnd len="sm" w="sm" type="none"/>
              <a:tailEnd len="sm" w="sm" type="none"/>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145" name="Google Shape;145;p14"/>
            <p:cNvSpPr/>
            <p:nvPr/>
          </p:nvSpPr>
          <p:spPr>
            <a:xfrm rot="5400000">
              <a:off x="714198" y="904990"/>
              <a:ext cx="857400" cy="762000"/>
            </a:xfrm>
            <a:prstGeom prst="triangle">
              <a:avLst>
                <a:gd fmla="val 50000" name="adj"/>
              </a:avLst>
            </a:prstGeom>
            <a:solidFill>
              <a:srgbClr val="D9D9D9"/>
            </a:solidFill>
            <a:ln cap="flat" cmpd="sng" w="9525">
              <a:solidFill>
                <a:srgbClr val="FFFFFF"/>
              </a:solidFill>
              <a:prstDash val="solid"/>
              <a:round/>
              <a:headEnd len="sm" w="sm" type="none"/>
              <a:tailEnd len="sm" w="sm" type="none"/>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146" name="Google Shape;146;p14"/>
            <p:cNvSpPr/>
            <p:nvPr/>
          </p:nvSpPr>
          <p:spPr>
            <a:xfrm rot="-5400000">
              <a:off x="714322" y="1333449"/>
              <a:ext cx="857400" cy="762000"/>
            </a:xfrm>
            <a:prstGeom prst="triangle">
              <a:avLst>
                <a:gd fmla="val 50000" name="adj"/>
              </a:avLst>
            </a:prstGeom>
            <a:solidFill>
              <a:srgbClr val="D9D9D9"/>
            </a:solidFill>
            <a:ln cap="flat" cmpd="sng" w="9525">
              <a:solidFill>
                <a:srgbClr val="FFFFFF"/>
              </a:solidFill>
              <a:prstDash val="solid"/>
              <a:round/>
              <a:headEnd len="sm" w="sm" type="none"/>
              <a:tailEnd len="sm" w="sm" type="none"/>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147" name="Google Shape;147;p14"/>
            <p:cNvSpPr/>
            <p:nvPr/>
          </p:nvSpPr>
          <p:spPr>
            <a:xfrm rot="5400000">
              <a:off x="1476173" y="1762155"/>
              <a:ext cx="857400" cy="762000"/>
            </a:xfrm>
            <a:prstGeom prst="triangle">
              <a:avLst>
                <a:gd fmla="val 50000" name="adj"/>
              </a:avLst>
            </a:prstGeom>
            <a:solidFill>
              <a:srgbClr val="D9D9D9"/>
            </a:solidFill>
            <a:ln cap="flat" cmpd="sng" w="9525">
              <a:solidFill>
                <a:srgbClr val="FFFFFF"/>
              </a:solidFill>
              <a:prstDash val="solid"/>
              <a:round/>
              <a:headEnd len="sm" w="sm" type="none"/>
              <a:tailEnd len="sm" w="sm" type="none"/>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148" name="Google Shape;148;p14"/>
            <p:cNvSpPr/>
            <p:nvPr/>
          </p:nvSpPr>
          <p:spPr>
            <a:xfrm rot="-5400000">
              <a:off x="1476296" y="2190615"/>
              <a:ext cx="857400" cy="762000"/>
            </a:xfrm>
            <a:prstGeom prst="triangle">
              <a:avLst>
                <a:gd fmla="val 50000" name="adj"/>
              </a:avLst>
            </a:prstGeom>
            <a:solidFill>
              <a:srgbClr val="D9D9D9"/>
            </a:solidFill>
            <a:ln cap="flat" cmpd="sng" w="9525">
              <a:solidFill>
                <a:srgbClr val="FFFFFF"/>
              </a:solidFill>
              <a:prstDash val="solid"/>
              <a:round/>
              <a:headEnd len="sm" w="sm" type="none"/>
              <a:tailEnd len="sm" w="sm" type="none"/>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149" name="Google Shape;149;p14"/>
            <p:cNvSpPr/>
            <p:nvPr/>
          </p:nvSpPr>
          <p:spPr>
            <a:xfrm rot="5400000">
              <a:off x="1476173" y="2619420"/>
              <a:ext cx="857400" cy="762000"/>
            </a:xfrm>
            <a:prstGeom prst="triangle">
              <a:avLst>
                <a:gd fmla="val 50000" name="adj"/>
              </a:avLst>
            </a:prstGeom>
            <a:solidFill>
              <a:srgbClr val="D9D9D9"/>
            </a:solidFill>
            <a:ln cap="flat" cmpd="sng" w="9525">
              <a:solidFill>
                <a:srgbClr val="FFFFFF"/>
              </a:solidFill>
              <a:prstDash val="solid"/>
              <a:round/>
              <a:headEnd len="sm" w="sm" type="none"/>
              <a:tailEnd len="sm" w="sm" type="none"/>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150" name="Google Shape;150;p14"/>
            <p:cNvSpPr/>
            <p:nvPr/>
          </p:nvSpPr>
          <p:spPr>
            <a:xfrm rot="-5400000">
              <a:off x="1476296" y="3047879"/>
              <a:ext cx="857400" cy="762000"/>
            </a:xfrm>
            <a:prstGeom prst="triangle">
              <a:avLst>
                <a:gd fmla="val 50000" name="adj"/>
              </a:avLst>
            </a:prstGeom>
            <a:solidFill>
              <a:srgbClr val="D9D9D9"/>
            </a:solidFill>
            <a:ln cap="flat" cmpd="sng" w="9525">
              <a:solidFill>
                <a:srgbClr val="FFFFFF"/>
              </a:solidFill>
              <a:prstDash val="solid"/>
              <a:round/>
              <a:headEnd len="sm" w="sm" type="none"/>
              <a:tailEnd len="sm" w="sm" type="none"/>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151" name="Google Shape;151;p14"/>
            <p:cNvSpPr/>
            <p:nvPr/>
          </p:nvSpPr>
          <p:spPr>
            <a:xfrm rot="5400000">
              <a:off x="1476173" y="3476684"/>
              <a:ext cx="857400" cy="762000"/>
            </a:xfrm>
            <a:prstGeom prst="triangle">
              <a:avLst>
                <a:gd fmla="val 50000" name="adj"/>
              </a:avLst>
            </a:prstGeom>
            <a:solidFill>
              <a:srgbClr val="D9D9D9"/>
            </a:solidFill>
            <a:ln cap="flat" cmpd="sng" w="9525">
              <a:solidFill>
                <a:srgbClr val="FFFFFF"/>
              </a:solidFill>
              <a:prstDash val="solid"/>
              <a:round/>
              <a:headEnd len="sm" w="sm" type="none"/>
              <a:tailEnd len="sm" w="sm" type="none"/>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152" name="Google Shape;152;p14"/>
            <p:cNvSpPr/>
            <p:nvPr/>
          </p:nvSpPr>
          <p:spPr>
            <a:xfrm rot="-5400000">
              <a:off x="1476296" y="3905144"/>
              <a:ext cx="857400" cy="762000"/>
            </a:xfrm>
            <a:prstGeom prst="triangle">
              <a:avLst>
                <a:gd fmla="val 50000" name="adj"/>
              </a:avLst>
            </a:prstGeom>
            <a:solidFill>
              <a:srgbClr val="D9D9D9"/>
            </a:solidFill>
            <a:ln cap="flat" cmpd="sng" w="9525">
              <a:solidFill>
                <a:srgbClr val="FFFFFF"/>
              </a:solidFill>
              <a:prstDash val="solid"/>
              <a:round/>
              <a:headEnd len="sm" w="sm" type="none"/>
              <a:tailEnd len="sm" w="sm" type="none"/>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153" name="Google Shape;153;p14"/>
            <p:cNvSpPr/>
            <p:nvPr/>
          </p:nvSpPr>
          <p:spPr>
            <a:xfrm rot="5400000">
              <a:off x="1476173" y="4333949"/>
              <a:ext cx="857400" cy="762000"/>
            </a:xfrm>
            <a:prstGeom prst="triangle">
              <a:avLst>
                <a:gd fmla="val 50000" name="adj"/>
              </a:avLst>
            </a:prstGeom>
            <a:solidFill>
              <a:srgbClr val="D9D9D9"/>
            </a:solidFill>
            <a:ln cap="flat" cmpd="sng" w="9525">
              <a:solidFill>
                <a:srgbClr val="FFFFFF"/>
              </a:solidFill>
              <a:prstDash val="solid"/>
              <a:round/>
              <a:headEnd len="sm" w="sm" type="none"/>
              <a:tailEnd len="sm" w="sm" type="none"/>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154" name="Google Shape;154;p14"/>
            <p:cNvSpPr/>
            <p:nvPr/>
          </p:nvSpPr>
          <p:spPr>
            <a:xfrm rot="5400000">
              <a:off x="1476173" y="47725"/>
              <a:ext cx="857400" cy="762000"/>
            </a:xfrm>
            <a:prstGeom prst="triangle">
              <a:avLst>
                <a:gd fmla="val 50000" name="adj"/>
              </a:avLst>
            </a:prstGeom>
            <a:solidFill>
              <a:srgbClr val="D9D9D9"/>
            </a:solidFill>
            <a:ln cap="flat" cmpd="sng" w="9525">
              <a:solidFill>
                <a:srgbClr val="FFFFFF"/>
              </a:solidFill>
              <a:prstDash val="solid"/>
              <a:round/>
              <a:headEnd len="sm" w="sm" type="none"/>
              <a:tailEnd len="sm" w="sm" type="none"/>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155" name="Google Shape;155;p14"/>
            <p:cNvSpPr/>
            <p:nvPr/>
          </p:nvSpPr>
          <p:spPr>
            <a:xfrm rot="-5400000">
              <a:off x="1476296" y="476185"/>
              <a:ext cx="857400" cy="762000"/>
            </a:xfrm>
            <a:prstGeom prst="triangle">
              <a:avLst>
                <a:gd fmla="val 50000" name="adj"/>
              </a:avLst>
            </a:prstGeom>
            <a:solidFill>
              <a:srgbClr val="D9D9D9"/>
            </a:solidFill>
            <a:ln cap="flat" cmpd="sng" w="9525">
              <a:solidFill>
                <a:srgbClr val="FFFFFF"/>
              </a:solidFill>
              <a:prstDash val="solid"/>
              <a:round/>
              <a:headEnd len="sm" w="sm" type="none"/>
              <a:tailEnd len="sm" w="sm" type="none"/>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156" name="Google Shape;156;p14"/>
            <p:cNvSpPr/>
            <p:nvPr/>
          </p:nvSpPr>
          <p:spPr>
            <a:xfrm rot="5400000">
              <a:off x="1476173" y="904990"/>
              <a:ext cx="857400" cy="762000"/>
            </a:xfrm>
            <a:prstGeom prst="triangle">
              <a:avLst>
                <a:gd fmla="val 50000" name="adj"/>
              </a:avLst>
            </a:prstGeom>
            <a:solidFill>
              <a:srgbClr val="D9D9D9"/>
            </a:solidFill>
            <a:ln cap="flat" cmpd="sng" w="9525">
              <a:solidFill>
                <a:srgbClr val="FFFFFF"/>
              </a:solidFill>
              <a:prstDash val="solid"/>
              <a:round/>
              <a:headEnd len="sm" w="sm" type="none"/>
              <a:tailEnd len="sm" w="sm" type="none"/>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157" name="Google Shape;157;p14"/>
            <p:cNvSpPr/>
            <p:nvPr/>
          </p:nvSpPr>
          <p:spPr>
            <a:xfrm rot="-5400000">
              <a:off x="1476296" y="1333449"/>
              <a:ext cx="857400" cy="762000"/>
            </a:xfrm>
            <a:prstGeom prst="triangle">
              <a:avLst>
                <a:gd fmla="val 50000" name="adj"/>
              </a:avLst>
            </a:prstGeom>
            <a:solidFill>
              <a:srgbClr val="D9D9D9"/>
            </a:solidFill>
            <a:ln cap="flat" cmpd="sng" w="9525">
              <a:solidFill>
                <a:srgbClr val="FFFFFF"/>
              </a:solidFill>
              <a:prstDash val="solid"/>
              <a:round/>
              <a:headEnd len="sm" w="sm" type="none"/>
              <a:tailEnd len="sm" w="sm" type="none"/>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158" name="Google Shape;158;p14"/>
            <p:cNvSpPr/>
            <p:nvPr/>
          </p:nvSpPr>
          <p:spPr>
            <a:xfrm rot="5400000">
              <a:off x="2238147" y="1762155"/>
              <a:ext cx="857400" cy="762000"/>
            </a:xfrm>
            <a:prstGeom prst="triangle">
              <a:avLst>
                <a:gd fmla="val 50000" name="adj"/>
              </a:avLst>
            </a:prstGeom>
            <a:solidFill>
              <a:srgbClr val="D9D9D9"/>
            </a:solidFill>
            <a:ln cap="flat" cmpd="sng" w="9525">
              <a:solidFill>
                <a:srgbClr val="FFFFFF"/>
              </a:solidFill>
              <a:prstDash val="solid"/>
              <a:round/>
              <a:headEnd len="sm" w="sm" type="none"/>
              <a:tailEnd len="sm" w="sm" type="none"/>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159" name="Google Shape;159;p14"/>
            <p:cNvSpPr/>
            <p:nvPr/>
          </p:nvSpPr>
          <p:spPr>
            <a:xfrm rot="-5400000">
              <a:off x="2238271" y="2190615"/>
              <a:ext cx="857400" cy="762000"/>
            </a:xfrm>
            <a:prstGeom prst="triangle">
              <a:avLst>
                <a:gd fmla="val 50000" name="adj"/>
              </a:avLst>
            </a:prstGeom>
            <a:solidFill>
              <a:srgbClr val="D9D9D9"/>
            </a:solidFill>
            <a:ln cap="flat" cmpd="sng" w="9525">
              <a:solidFill>
                <a:srgbClr val="FFFFFF"/>
              </a:solidFill>
              <a:prstDash val="solid"/>
              <a:round/>
              <a:headEnd len="sm" w="sm" type="none"/>
              <a:tailEnd len="sm" w="sm" type="none"/>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160" name="Google Shape;160;p14"/>
            <p:cNvSpPr/>
            <p:nvPr/>
          </p:nvSpPr>
          <p:spPr>
            <a:xfrm rot="5400000">
              <a:off x="2238147" y="2619420"/>
              <a:ext cx="857400" cy="762000"/>
            </a:xfrm>
            <a:prstGeom prst="triangle">
              <a:avLst>
                <a:gd fmla="val 50000" name="adj"/>
              </a:avLst>
            </a:prstGeom>
            <a:solidFill>
              <a:srgbClr val="D9D9D9"/>
            </a:solidFill>
            <a:ln cap="flat" cmpd="sng" w="9525">
              <a:solidFill>
                <a:srgbClr val="FFFFFF"/>
              </a:solidFill>
              <a:prstDash val="solid"/>
              <a:round/>
              <a:headEnd len="sm" w="sm" type="none"/>
              <a:tailEnd len="sm" w="sm" type="none"/>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161" name="Google Shape;161;p14"/>
            <p:cNvSpPr/>
            <p:nvPr/>
          </p:nvSpPr>
          <p:spPr>
            <a:xfrm rot="-5400000">
              <a:off x="2238271" y="3047879"/>
              <a:ext cx="857400" cy="762000"/>
            </a:xfrm>
            <a:prstGeom prst="triangle">
              <a:avLst>
                <a:gd fmla="val 50000" name="adj"/>
              </a:avLst>
            </a:prstGeom>
            <a:solidFill>
              <a:srgbClr val="D9D9D9"/>
            </a:solidFill>
            <a:ln cap="flat" cmpd="sng" w="9525">
              <a:solidFill>
                <a:srgbClr val="FFFFFF"/>
              </a:solidFill>
              <a:prstDash val="solid"/>
              <a:round/>
              <a:headEnd len="sm" w="sm" type="none"/>
              <a:tailEnd len="sm" w="sm" type="none"/>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162" name="Google Shape;162;p14"/>
            <p:cNvSpPr/>
            <p:nvPr/>
          </p:nvSpPr>
          <p:spPr>
            <a:xfrm rot="5400000">
              <a:off x="2238147" y="3476684"/>
              <a:ext cx="857400" cy="762000"/>
            </a:xfrm>
            <a:prstGeom prst="triangle">
              <a:avLst>
                <a:gd fmla="val 50000" name="adj"/>
              </a:avLst>
            </a:prstGeom>
            <a:solidFill>
              <a:srgbClr val="D9D9D9"/>
            </a:solidFill>
            <a:ln cap="flat" cmpd="sng" w="9525">
              <a:solidFill>
                <a:srgbClr val="FFFFFF"/>
              </a:solidFill>
              <a:prstDash val="solid"/>
              <a:round/>
              <a:headEnd len="sm" w="sm" type="none"/>
              <a:tailEnd len="sm" w="sm" type="none"/>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163" name="Google Shape;163;p14"/>
            <p:cNvSpPr/>
            <p:nvPr/>
          </p:nvSpPr>
          <p:spPr>
            <a:xfrm rot="-5400000">
              <a:off x="2238271" y="3905144"/>
              <a:ext cx="857400" cy="762000"/>
            </a:xfrm>
            <a:prstGeom prst="triangle">
              <a:avLst>
                <a:gd fmla="val 50000" name="adj"/>
              </a:avLst>
            </a:prstGeom>
            <a:solidFill>
              <a:srgbClr val="D9D9D9"/>
            </a:solidFill>
            <a:ln cap="flat" cmpd="sng" w="9525">
              <a:solidFill>
                <a:srgbClr val="FFFFFF"/>
              </a:solidFill>
              <a:prstDash val="solid"/>
              <a:round/>
              <a:headEnd len="sm" w="sm" type="none"/>
              <a:tailEnd len="sm" w="sm" type="none"/>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164" name="Google Shape;164;p14"/>
            <p:cNvSpPr/>
            <p:nvPr/>
          </p:nvSpPr>
          <p:spPr>
            <a:xfrm rot="5400000">
              <a:off x="2238147" y="4333949"/>
              <a:ext cx="857400" cy="762000"/>
            </a:xfrm>
            <a:prstGeom prst="triangle">
              <a:avLst>
                <a:gd fmla="val 50000" name="adj"/>
              </a:avLst>
            </a:prstGeom>
            <a:solidFill>
              <a:srgbClr val="D9D9D9"/>
            </a:solidFill>
            <a:ln cap="flat" cmpd="sng" w="9525">
              <a:solidFill>
                <a:srgbClr val="FFFFFF"/>
              </a:solidFill>
              <a:prstDash val="solid"/>
              <a:round/>
              <a:headEnd len="sm" w="sm" type="none"/>
              <a:tailEnd len="sm" w="sm" type="none"/>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165" name="Google Shape;165;p14"/>
            <p:cNvSpPr/>
            <p:nvPr/>
          </p:nvSpPr>
          <p:spPr>
            <a:xfrm rot="5400000">
              <a:off x="2238147" y="47725"/>
              <a:ext cx="857400" cy="762000"/>
            </a:xfrm>
            <a:prstGeom prst="triangle">
              <a:avLst>
                <a:gd fmla="val 50000" name="adj"/>
              </a:avLst>
            </a:prstGeom>
            <a:solidFill>
              <a:srgbClr val="D9D9D9"/>
            </a:solidFill>
            <a:ln cap="flat" cmpd="sng" w="9525">
              <a:solidFill>
                <a:srgbClr val="FFFFFF"/>
              </a:solidFill>
              <a:prstDash val="solid"/>
              <a:round/>
              <a:headEnd len="sm" w="sm" type="none"/>
              <a:tailEnd len="sm" w="sm" type="none"/>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166" name="Google Shape;166;p14"/>
            <p:cNvSpPr/>
            <p:nvPr/>
          </p:nvSpPr>
          <p:spPr>
            <a:xfrm rot="-5400000">
              <a:off x="2238271" y="476185"/>
              <a:ext cx="857400" cy="762000"/>
            </a:xfrm>
            <a:prstGeom prst="triangle">
              <a:avLst>
                <a:gd fmla="val 50000" name="adj"/>
              </a:avLst>
            </a:prstGeom>
            <a:solidFill>
              <a:srgbClr val="D9D9D9"/>
            </a:solidFill>
            <a:ln cap="flat" cmpd="sng" w="9525">
              <a:solidFill>
                <a:srgbClr val="FFFFFF"/>
              </a:solidFill>
              <a:prstDash val="solid"/>
              <a:round/>
              <a:headEnd len="sm" w="sm" type="none"/>
              <a:tailEnd len="sm" w="sm" type="none"/>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167" name="Google Shape;167;p14"/>
            <p:cNvSpPr/>
            <p:nvPr/>
          </p:nvSpPr>
          <p:spPr>
            <a:xfrm rot="5400000">
              <a:off x="2238147" y="904990"/>
              <a:ext cx="857400" cy="762000"/>
            </a:xfrm>
            <a:prstGeom prst="triangle">
              <a:avLst>
                <a:gd fmla="val 50000" name="adj"/>
              </a:avLst>
            </a:prstGeom>
            <a:solidFill>
              <a:srgbClr val="D9D9D9"/>
            </a:solidFill>
            <a:ln cap="flat" cmpd="sng" w="9525">
              <a:solidFill>
                <a:srgbClr val="FFFFFF"/>
              </a:solidFill>
              <a:prstDash val="solid"/>
              <a:round/>
              <a:headEnd len="sm" w="sm" type="none"/>
              <a:tailEnd len="sm" w="sm" type="none"/>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168" name="Google Shape;168;p14"/>
            <p:cNvSpPr/>
            <p:nvPr/>
          </p:nvSpPr>
          <p:spPr>
            <a:xfrm rot="-5400000">
              <a:off x="2238271" y="1333449"/>
              <a:ext cx="857400" cy="762000"/>
            </a:xfrm>
            <a:prstGeom prst="triangle">
              <a:avLst>
                <a:gd fmla="val 50000" name="adj"/>
              </a:avLst>
            </a:prstGeom>
            <a:solidFill>
              <a:srgbClr val="D9D9D9"/>
            </a:solidFill>
            <a:ln cap="flat" cmpd="sng" w="9525">
              <a:solidFill>
                <a:srgbClr val="FFFFFF"/>
              </a:solidFill>
              <a:prstDash val="solid"/>
              <a:round/>
              <a:headEnd len="sm" w="sm" type="none"/>
              <a:tailEnd len="sm" w="sm" type="none"/>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169" name="Google Shape;169;p14"/>
            <p:cNvSpPr/>
            <p:nvPr/>
          </p:nvSpPr>
          <p:spPr>
            <a:xfrm rot="5400000">
              <a:off x="3000173" y="1762155"/>
              <a:ext cx="857400" cy="762000"/>
            </a:xfrm>
            <a:prstGeom prst="triangle">
              <a:avLst>
                <a:gd fmla="val 50000" name="adj"/>
              </a:avLst>
            </a:prstGeom>
            <a:solidFill>
              <a:srgbClr val="D9D9D9"/>
            </a:solidFill>
            <a:ln cap="flat" cmpd="sng" w="9525">
              <a:solidFill>
                <a:srgbClr val="FFFFFF"/>
              </a:solidFill>
              <a:prstDash val="solid"/>
              <a:round/>
              <a:headEnd len="sm" w="sm" type="none"/>
              <a:tailEnd len="sm" w="sm" type="none"/>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170" name="Google Shape;170;p14"/>
            <p:cNvSpPr/>
            <p:nvPr/>
          </p:nvSpPr>
          <p:spPr>
            <a:xfrm rot="-5400000">
              <a:off x="3000297" y="2190615"/>
              <a:ext cx="857400" cy="762000"/>
            </a:xfrm>
            <a:prstGeom prst="triangle">
              <a:avLst>
                <a:gd fmla="val 50000" name="adj"/>
              </a:avLst>
            </a:prstGeom>
            <a:solidFill>
              <a:srgbClr val="D9D9D9"/>
            </a:solidFill>
            <a:ln cap="flat" cmpd="sng" w="9525">
              <a:solidFill>
                <a:srgbClr val="FFFFFF"/>
              </a:solidFill>
              <a:prstDash val="solid"/>
              <a:round/>
              <a:headEnd len="sm" w="sm" type="none"/>
              <a:tailEnd len="sm" w="sm" type="none"/>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171" name="Google Shape;171;p14"/>
            <p:cNvSpPr/>
            <p:nvPr/>
          </p:nvSpPr>
          <p:spPr>
            <a:xfrm rot="5400000">
              <a:off x="3000173" y="2619420"/>
              <a:ext cx="857400" cy="762000"/>
            </a:xfrm>
            <a:prstGeom prst="triangle">
              <a:avLst>
                <a:gd fmla="val 50000" name="adj"/>
              </a:avLst>
            </a:prstGeom>
            <a:solidFill>
              <a:srgbClr val="D9D9D9"/>
            </a:solidFill>
            <a:ln cap="flat" cmpd="sng" w="9525">
              <a:solidFill>
                <a:srgbClr val="FFFFFF"/>
              </a:solidFill>
              <a:prstDash val="solid"/>
              <a:round/>
              <a:headEnd len="sm" w="sm" type="none"/>
              <a:tailEnd len="sm" w="sm" type="none"/>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172" name="Google Shape;172;p14"/>
            <p:cNvSpPr/>
            <p:nvPr/>
          </p:nvSpPr>
          <p:spPr>
            <a:xfrm rot="-5400000">
              <a:off x="3000297" y="3047879"/>
              <a:ext cx="857400" cy="762000"/>
            </a:xfrm>
            <a:prstGeom prst="triangle">
              <a:avLst>
                <a:gd fmla="val 50000" name="adj"/>
              </a:avLst>
            </a:prstGeom>
            <a:solidFill>
              <a:srgbClr val="D9D9D9"/>
            </a:solidFill>
            <a:ln cap="flat" cmpd="sng" w="9525">
              <a:solidFill>
                <a:srgbClr val="FFFFFF"/>
              </a:solidFill>
              <a:prstDash val="solid"/>
              <a:round/>
              <a:headEnd len="sm" w="sm" type="none"/>
              <a:tailEnd len="sm" w="sm" type="none"/>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173" name="Google Shape;173;p14"/>
            <p:cNvSpPr/>
            <p:nvPr/>
          </p:nvSpPr>
          <p:spPr>
            <a:xfrm rot="5400000">
              <a:off x="3000173" y="3476684"/>
              <a:ext cx="857400" cy="762000"/>
            </a:xfrm>
            <a:prstGeom prst="triangle">
              <a:avLst>
                <a:gd fmla="val 50000" name="adj"/>
              </a:avLst>
            </a:prstGeom>
            <a:solidFill>
              <a:srgbClr val="D9D9D9"/>
            </a:solidFill>
            <a:ln cap="flat" cmpd="sng" w="9525">
              <a:solidFill>
                <a:srgbClr val="FFFFFF"/>
              </a:solidFill>
              <a:prstDash val="solid"/>
              <a:round/>
              <a:headEnd len="sm" w="sm" type="none"/>
              <a:tailEnd len="sm" w="sm" type="none"/>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174" name="Google Shape;174;p14"/>
            <p:cNvSpPr/>
            <p:nvPr/>
          </p:nvSpPr>
          <p:spPr>
            <a:xfrm rot="-5400000">
              <a:off x="3000297" y="3905144"/>
              <a:ext cx="857400" cy="762000"/>
            </a:xfrm>
            <a:prstGeom prst="triangle">
              <a:avLst>
                <a:gd fmla="val 50000" name="adj"/>
              </a:avLst>
            </a:prstGeom>
            <a:solidFill>
              <a:srgbClr val="D9D9D9"/>
            </a:solidFill>
            <a:ln cap="flat" cmpd="sng" w="9525">
              <a:solidFill>
                <a:srgbClr val="FFFFFF"/>
              </a:solidFill>
              <a:prstDash val="solid"/>
              <a:round/>
              <a:headEnd len="sm" w="sm" type="none"/>
              <a:tailEnd len="sm" w="sm" type="none"/>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175" name="Google Shape;175;p14"/>
            <p:cNvSpPr/>
            <p:nvPr/>
          </p:nvSpPr>
          <p:spPr>
            <a:xfrm rot="5400000">
              <a:off x="3000173" y="4333949"/>
              <a:ext cx="857400" cy="762000"/>
            </a:xfrm>
            <a:prstGeom prst="triangle">
              <a:avLst>
                <a:gd fmla="val 50000" name="adj"/>
              </a:avLst>
            </a:prstGeom>
            <a:solidFill>
              <a:srgbClr val="D9D9D9"/>
            </a:solidFill>
            <a:ln cap="flat" cmpd="sng" w="9525">
              <a:solidFill>
                <a:srgbClr val="FFFFFF"/>
              </a:solidFill>
              <a:prstDash val="solid"/>
              <a:round/>
              <a:headEnd len="sm" w="sm" type="none"/>
              <a:tailEnd len="sm" w="sm" type="none"/>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176" name="Google Shape;176;p14"/>
            <p:cNvSpPr/>
            <p:nvPr/>
          </p:nvSpPr>
          <p:spPr>
            <a:xfrm rot="5400000">
              <a:off x="3000173" y="47725"/>
              <a:ext cx="857400" cy="762000"/>
            </a:xfrm>
            <a:prstGeom prst="triangle">
              <a:avLst>
                <a:gd fmla="val 50000" name="adj"/>
              </a:avLst>
            </a:prstGeom>
            <a:solidFill>
              <a:srgbClr val="D9D9D9"/>
            </a:solidFill>
            <a:ln cap="flat" cmpd="sng" w="9525">
              <a:solidFill>
                <a:srgbClr val="FFFFFF"/>
              </a:solidFill>
              <a:prstDash val="solid"/>
              <a:round/>
              <a:headEnd len="sm" w="sm" type="none"/>
              <a:tailEnd len="sm" w="sm" type="none"/>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177" name="Google Shape;177;p14"/>
            <p:cNvSpPr/>
            <p:nvPr/>
          </p:nvSpPr>
          <p:spPr>
            <a:xfrm rot="-5400000">
              <a:off x="3000297" y="476185"/>
              <a:ext cx="857400" cy="762000"/>
            </a:xfrm>
            <a:prstGeom prst="triangle">
              <a:avLst>
                <a:gd fmla="val 50000" name="adj"/>
              </a:avLst>
            </a:prstGeom>
            <a:solidFill>
              <a:srgbClr val="D9D9D9"/>
            </a:solidFill>
            <a:ln cap="flat" cmpd="sng" w="9525">
              <a:solidFill>
                <a:srgbClr val="FFFFFF"/>
              </a:solidFill>
              <a:prstDash val="solid"/>
              <a:round/>
              <a:headEnd len="sm" w="sm" type="none"/>
              <a:tailEnd len="sm" w="sm" type="none"/>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178" name="Google Shape;178;p14"/>
            <p:cNvSpPr/>
            <p:nvPr/>
          </p:nvSpPr>
          <p:spPr>
            <a:xfrm rot="5400000">
              <a:off x="3000173" y="904990"/>
              <a:ext cx="857400" cy="762000"/>
            </a:xfrm>
            <a:prstGeom prst="triangle">
              <a:avLst>
                <a:gd fmla="val 50000" name="adj"/>
              </a:avLst>
            </a:prstGeom>
            <a:solidFill>
              <a:srgbClr val="D9D9D9"/>
            </a:solidFill>
            <a:ln cap="flat" cmpd="sng" w="9525">
              <a:solidFill>
                <a:srgbClr val="FFFFFF"/>
              </a:solidFill>
              <a:prstDash val="solid"/>
              <a:round/>
              <a:headEnd len="sm" w="sm" type="none"/>
              <a:tailEnd len="sm" w="sm" type="none"/>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179" name="Google Shape;179;p14"/>
            <p:cNvSpPr/>
            <p:nvPr/>
          </p:nvSpPr>
          <p:spPr>
            <a:xfrm rot="-5400000">
              <a:off x="3000297" y="1333449"/>
              <a:ext cx="857400" cy="762000"/>
            </a:xfrm>
            <a:prstGeom prst="triangle">
              <a:avLst>
                <a:gd fmla="val 50000" name="adj"/>
              </a:avLst>
            </a:prstGeom>
            <a:solidFill>
              <a:srgbClr val="D9D9D9"/>
            </a:solidFill>
            <a:ln cap="flat" cmpd="sng" w="9525">
              <a:solidFill>
                <a:srgbClr val="FFFFFF"/>
              </a:solidFill>
              <a:prstDash val="solid"/>
              <a:round/>
              <a:headEnd len="sm" w="sm" type="none"/>
              <a:tailEnd len="sm" w="sm" type="none"/>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180" name="Google Shape;180;p14"/>
            <p:cNvSpPr/>
            <p:nvPr/>
          </p:nvSpPr>
          <p:spPr>
            <a:xfrm rot="5400000">
              <a:off x="3762251" y="1762155"/>
              <a:ext cx="857400" cy="762000"/>
            </a:xfrm>
            <a:prstGeom prst="triangle">
              <a:avLst>
                <a:gd fmla="val 50000" name="adj"/>
              </a:avLst>
            </a:prstGeom>
            <a:solidFill>
              <a:srgbClr val="D9D9D9"/>
            </a:solidFill>
            <a:ln cap="flat" cmpd="sng" w="9525">
              <a:solidFill>
                <a:srgbClr val="FFFFFF"/>
              </a:solidFill>
              <a:prstDash val="solid"/>
              <a:round/>
              <a:headEnd len="sm" w="sm" type="none"/>
              <a:tailEnd len="sm" w="sm" type="none"/>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181" name="Google Shape;181;p14"/>
            <p:cNvSpPr/>
            <p:nvPr/>
          </p:nvSpPr>
          <p:spPr>
            <a:xfrm rot="-5400000">
              <a:off x="3762374" y="2190615"/>
              <a:ext cx="857400" cy="762000"/>
            </a:xfrm>
            <a:prstGeom prst="triangle">
              <a:avLst>
                <a:gd fmla="val 50000" name="adj"/>
              </a:avLst>
            </a:prstGeom>
            <a:solidFill>
              <a:srgbClr val="D9D9D9"/>
            </a:solidFill>
            <a:ln cap="flat" cmpd="sng" w="9525">
              <a:solidFill>
                <a:srgbClr val="FFFFFF"/>
              </a:solidFill>
              <a:prstDash val="solid"/>
              <a:round/>
              <a:headEnd len="sm" w="sm" type="none"/>
              <a:tailEnd len="sm" w="sm" type="none"/>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182" name="Google Shape;182;p14"/>
            <p:cNvSpPr/>
            <p:nvPr/>
          </p:nvSpPr>
          <p:spPr>
            <a:xfrm rot="5400000">
              <a:off x="3762251" y="2619420"/>
              <a:ext cx="857400" cy="762000"/>
            </a:xfrm>
            <a:prstGeom prst="triangle">
              <a:avLst>
                <a:gd fmla="val 50000" name="adj"/>
              </a:avLst>
            </a:prstGeom>
            <a:solidFill>
              <a:srgbClr val="D9D9D9"/>
            </a:solidFill>
            <a:ln cap="flat" cmpd="sng" w="9525">
              <a:solidFill>
                <a:srgbClr val="FFFFFF"/>
              </a:solidFill>
              <a:prstDash val="solid"/>
              <a:round/>
              <a:headEnd len="sm" w="sm" type="none"/>
              <a:tailEnd len="sm" w="sm" type="none"/>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183" name="Google Shape;183;p14"/>
            <p:cNvSpPr/>
            <p:nvPr/>
          </p:nvSpPr>
          <p:spPr>
            <a:xfrm rot="-5400000">
              <a:off x="3762374" y="3047879"/>
              <a:ext cx="857400" cy="762000"/>
            </a:xfrm>
            <a:prstGeom prst="triangle">
              <a:avLst>
                <a:gd fmla="val 50000" name="adj"/>
              </a:avLst>
            </a:prstGeom>
            <a:solidFill>
              <a:srgbClr val="D9D9D9"/>
            </a:solidFill>
            <a:ln cap="flat" cmpd="sng" w="9525">
              <a:solidFill>
                <a:srgbClr val="FFFFFF"/>
              </a:solidFill>
              <a:prstDash val="solid"/>
              <a:round/>
              <a:headEnd len="sm" w="sm" type="none"/>
              <a:tailEnd len="sm" w="sm" type="none"/>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184" name="Google Shape;184;p14"/>
            <p:cNvSpPr/>
            <p:nvPr/>
          </p:nvSpPr>
          <p:spPr>
            <a:xfrm rot="5400000">
              <a:off x="3762251" y="3476684"/>
              <a:ext cx="857400" cy="762000"/>
            </a:xfrm>
            <a:prstGeom prst="triangle">
              <a:avLst>
                <a:gd fmla="val 50000" name="adj"/>
              </a:avLst>
            </a:prstGeom>
            <a:solidFill>
              <a:srgbClr val="D9D9D9"/>
            </a:solidFill>
            <a:ln cap="flat" cmpd="sng" w="9525">
              <a:solidFill>
                <a:srgbClr val="FFFFFF"/>
              </a:solidFill>
              <a:prstDash val="solid"/>
              <a:round/>
              <a:headEnd len="sm" w="sm" type="none"/>
              <a:tailEnd len="sm" w="sm" type="none"/>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185" name="Google Shape;185;p14"/>
            <p:cNvSpPr/>
            <p:nvPr/>
          </p:nvSpPr>
          <p:spPr>
            <a:xfrm rot="-5400000">
              <a:off x="3762374" y="3905144"/>
              <a:ext cx="857400" cy="762000"/>
            </a:xfrm>
            <a:prstGeom prst="triangle">
              <a:avLst>
                <a:gd fmla="val 50000" name="adj"/>
              </a:avLst>
            </a:prstGeom>
            <a:solidFill>
              <a:srgbClr val="D9D9D9"/>
            </a:solidFill>
            <a:ln cap="flat" cmpd="sng" w="9525">
              <a:solidFill>
                <a:srgbClr val="FFFFFF"/>
              </a:solidFill>
              <a:prstDash val="solid"/>
              <a:round/>
              <a:headEnd len="sm" w="sm" type="none"/>
              <a:tailEnd len="sm" w="sm" type="none"/>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186" name="Google Shape;186;p14"/>
            <p:cNvSpPr/>
            <p:nvPr/>
          </p:nvSpPr>
          <p:spPr>
            <a:xfrm rot="5400000">
              <a:off x="3762251" y="4333949"/>
              <a:ext cx="857400" cy="762000"/>
            </a:xfrm>
            <a:prstGeom prst="triangle">
              <a:avLst>
                <a:gd fmla="val 50000" name="adj"/>
              </a:avLst>
            </a:prstGeom>
            <a:solidFill>
              <a:srgbClr val="D9D9D9"/>
            </a:solidFill>
            <a:ln cap="flat" cmpd="sng" w="9525">
              <a:solidFill>
                <a:srgbClr val="FFFFFF"/>
              </a:solidFill>
              <a:prstDash val="solid"/>
              <a:round/>
              <a:headEnd len="sm" w="sm" type="none"/>
              <a:tailEnd len="sm" w="sm" type="none"/>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187" name="Google Shape;187;p14"/>
            <p:cNvSpPr/>
            <p:nvPr/>
          </p:nvSpPr>
          <p:spPr>
            <a:xfrm rot="5400000">
              <a:off x="3762251" y="47725"/>
              <a:ext cx="857400" cy="762000"/>
            </a:xfrm>
            <a:prstGeom prst="triangle">
              <a:avLst>
                <a:gd fmla="val 50000" name="adj"/>
              </a:avLst>
            </a:prstGeom>
            <a:solidFill>
              <a:srgbClr val="D9D9D9"/>
            </a:solidFill>
            <a:ln cap="flat" cmpd="sng" w="9525">
              <a:solidFill>
                <a:srgbClr val="FFFFFF"/>
              </a:solidFill>
              <a:prstDash val="solid"/>
              <a:round/>
              <a:headEnd len="sm" w="sm" type="none"/>
              <a:tailEnd len="sm" w="sm" type="none"/>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188" name="Google Shape;188;p14"/>
            <p:cNvSpPr/>
            <p:nvPr/>
          </p:nvSpPr>
          <p:spPr>
            <a:xfrm rot="-5400000">
              <a:off x="3762374" y="476185"/>
              <a:ext cx="857400" cy="762000"/>
            </a:xfrm>
            <a:prstGeom prst="triangle">
              <a:avLst>
                <a:gd fmla="val 50000" name="adj"/>
              </a:avLst>
            </a:prstGeom>
            <a:solidFill>
              <a:srgbClr val="D9D9D9"/>
            </a:solidFill>
            <a:ln cap="flat" cmpd="sng" w="9525">
              <a:solidFill>
                <a:srgbClr val="FFFFFF"/>
              </a:solidFill>
              <a:prstDash val="solid"/>
              <a:round/>
              <a:headEnd len="sm" w="sm" type="none"/>
              <a:tailEnd len="sm" w="sm" type="none"/>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189" name="Google Shape;189;p14"/>
            <p:cNvSpPr/>
            <p:nvPr/>
          </p:nvSpPr>
          <p:spPr>
            <a:xfrm rot="5400000">
              <a:off x="3762251" y="904990"/>
              <a:ext cx="857400" cy="762000"/>
            </a:xfrm>
            <a:prstGeom prst="triangle">
              <a:avLst>
                <a:gd fmla="val 50000" name="adj"/>
              </a:avLst>
            </a:prstGeom>
            <a:solidFill>
              <a:srgbClr val="D9D9D9"/>
            </a:solidFill>
            <a:ln cap="flat" cmpd="sng" w="9525">
              <a:solidFill>
                <a:srgbClr val="FFFFFF"/>
              </a:solidFill>
              <a:prstDash val="solid"/>
              <a:round/>
              <a:headEnd len="sm" w="sm" type="none"/>
              <a:tailEnd len="sm" w="sm" type="none"/>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190" name="Google Shape;190;p14"/>
            <p:cNvSpPr/>
            <p:nvPr/>
          </p:nvSpPr>
          <p:spPr>
            <a:xfrm rot="-5400000">
              <a:off x="3762374" y="1333449"/>
              <a:ext cx="857400" cy="762000"/>
            </a:xfrm>
            <a:prstGeom prst="triangle">
              <a:avLst>
                <a:gd fmla="val 50000" name="adj"/>
              </a:avLst>
            </a:prstGeom>
            <a:solidFill>
              <a:srgbClr val="D9D9D9"/>
            </a:solidFill>
            <a:ln cap="flat" cmpd="sng" w="9525">
              <a:solidFill>
                <a:srgbClr val="FFFFFF"/>
              </a:solidFill>
              <a:prstDash val="solid"/>
              <a:round/>
              <a:headEnd len="sm" w="sm" type="none"/>
              <a:tailEnd len="sm" w="sm" type="none"/>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191" name="Google Shape;191;p14"/>
            <p:cNvSpPr/>
            <p:nvPr/>
          </p:nvSpPr>
          <p:spPr>
            <a:xfrm rot="5400000">
              <a:off x="-47777" y="1762155"/>
              <a:ext cx="857400" cy="762000"/>
            </a:xfrm>
            <a:prstGeom prst="triangle">
              <a:avLst>
                <a:gd fmla="val 50000" name="adj"/>
              </a:avLst>
            </a:prstGeom>
            <a:solidFill>
              <a:srgbClr val="D9D9D9"/>
            </a:solidFill>
            <a:ln cap="flat" cmpd="sng" w="9525">
              <a:solidFill>
                <a:srgbClr val="FFFFFF"/>
              </a:solidFill>
              <a:prstDash val="solid"/>
              <a:round/>
              <a:headEnd len="sm" w="sm" type="none"/>
              <a:tailEnd len="sm" w="sm" type="none"/>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192" name="Google Shape;192;p14"/>
            <p:cNvSpPr/>
            <p:nvPr/>
          </p:nvSpPr>
          <p:spPr>
            <a:xfrm rot="5400000">
              <a:off x="-47777" y="2619420"/>
              <a:ext cx="857400" cy="762000"/>
            </a:xfrm>
            <a:prstGeom prst="triangle">
              <a:avLst>
                <a:gd fmla="val 50000" name="adj"/>
              </a:avLst>
            </a:prstGeom>
            <a:solidFill>
              <a:srgbClr val="D9D9D9"/>
            </a:solidFill>
            <a:ln cap="flat" cmpd="sng" w="9525">
              <a:solidFill>
                <a:srgbClr val="FFFFFF"/>
              </a:solidFill>
              <a:prstDash val="solid"/>
              <a:round/>
              <a:headEnd len="sm" w="sm" type="none"/>
              <a:tailEnd len="sm" w="sm" type="none"/>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193" name="Google Shape;193;p14"/>
            <p:cNvSpPr/>
            <p:nvPr/>
          </p:nvSpPr>
          <p:spPr>
            <a:xfrm rot="5400000">
              <a:off x="-47777" y="3476684"/>
              <a:ext cx="857400" cy="762000"/>
            </a:xfrm>
            <a:prstGeom prst="triangle">
              <a:avLst>
                <a:gd fmla="val 50000" name="adj"/>
              </a:avLst>
            </a:prstGeom>
            <a:solidFill>
              <a:srgbClr val="D9D9D9"/>
            </a:solidFill>
            <a:ln cap="flat" cmpd="sng" w="9525">
              <a:solidFill>
                <a:srgbClr val="FFFFFF"/>
              </a:solidFill>
              <a:prstDash val="solid"/>
              <a:round/>
              <a:headEnd len="sm" w="sm" type="none"/>
              <a:tailEnd len="sm" w="sm" type="none"/>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194" name="Google Shape;194;p14"/>
            <p:cNvSpPr/>
            <p:nvPr/>
          </p:nvSpPr>
          <p:spPr>
            <a:xfrm rot="5400000">
              <a:off x="-47777" y="4333949"/>
              <a:ext cx="857400" cy="762000"/>
            </a:xfrm>
            <a:prstGeom prst="triangle">
              <a:avLst>
                <a:gd fmla="val 50000" name="adj"/>
              </a:avLst>
            </a:prstGeom>
            <a:solidFill>
              <a:srgbClr val="D9D9D9"/>
            </a:solidFill>
            <a:ln cap="flat" cmpd="sng" w="9525">
              <a:solidFill>
                <a:srgbClr val="FFFFFF"/>
              </a:solidFill>
              <a:prstDash val="solid"/>
              <a:round/>
              <a:headEnd len="sm" w="sm" type="none"/>
              <a:tailEnd len="sm" w="sm" type="none"/>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195" name="Google Shape;195;p14"/>
            <p:cNvSpPr/>
            <p:nvPr/>
          </p:nvSpPr>
          <p:spPr>
            <a:xfrm rot="-5400000">
              <a:off x="166697" y="4548163"/>
              <a:ext cx="428700" cy="762000"/>
            </a:xfrm>
            <a:prstGeom prst="rtTriangle">
              <a:avLst/>
            </a:prstGeom>
            <a:solidFill>
              <a:srgbClr val="D9D9D9"/>
            </a:solidFill>
            <a:ln cap="flat" cmpd="sng" w="9525">
              <a:solidFill>
                <a:srgbClr val="FFFFFF"/>
              </a:solidFill>
              <a:prstDash val="solid"/>
              <a:round/>
              <a:headEnd len="sm" w="sm" type="none"/>
              <a:tailEnd len="sm" w="sm" type="none"/>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196" name="Google Shape;196;p14"/>
            <p:cNvSpPr/>
            <p:nvPr/>
          </p:nvSpPr>
          <p:spPr>
            <a:xfrm rot="5400000">
              <a:off x="-47777" y="47725"/>
              <a:ext cx="857400" cy="762000"/>
            </a:xfrm>
            <a:prstGeom prst="triangle">
              <a:avLst>
                <a:gd fmla="val 50000" name="adj"/>
              </a:avLst>
            </a:prstGeom>
            <a:solidFill>
              <a:srgbClr val="D9D9D9"/>
            </a:solidFill>
            <a:ln cap="flat" cmpd="sng" w="9525">
              <a:solidFill>
                <a:srgbClr val="FFFFFF"/>
              </a:solidFill>
              <a:prstDash val="solid"/>
              <a:round/>
              <a:headEnd len="sm" w="sm" type="none"/>
              <a:tailEnd len="sm" w="sm" type="none"/>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197" name="Google Shape;197;p14"/>
            <p:cNvSpPr/>
            <p:nvPr/>
          </p:nvSpPr>
          <p:spPr>
            <a:xfrm rot="5400000">
              <a:off x="-47777" y="904990"/>
              <a:ext cx="857400" cy="762000"/>
            </a:xfrm>
            <a:prstGeom prst="triangle">
              <a:avLst>
                <a:gd fmla="val 50000" name="adj"/>
              </a:avLst>
            </a:prstGeom>
            <a:solidFill>
              <a:srgbClr val="D9D9D9"/>
            </a:solidFill>
            <a:ln cap="flat" cmpd="sng" w="9525">
              <a:solidFill>
                <a:srgbClr val="FFFFFF"/>
              </a:solidFill>
              <a:prstDash val="solid"/>
              <a:round/>
              <a:headEnd len="sm" w="sm" type="none"/>
              <a:tailEnd len="sm" w="sm" type="none"/>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198" name="Google Shape;198;p14"/>
            <p:cNvSpPr/>
            <p:nvPr/>
          </p:nvSpPr>
          <p:spPr>
            <a:xfrm flipH="1" rot="-5400000">
              <a:off x="166697" y="-166420"/>
              <a:ext cx="428700" cy="762000"/>
            </a:xfrm>
            <a:prstGeom prst="rtTriangle">
              <a:avLst/>
            </a:prstGeom>
            <a:solidFill>
              <a:srgbClr val="D9D9D9"/>
            </a:solidFill>
            <a:ln cap="flat" cmpd="sng" w="9525">
              <a:solidFill>
                <a:srgbClr val="FFFFFF"/>
              </a:solidFill>
              <a:prstDash val="solid"/>
              <a:round/>
              <a:headEnd len="sm" w="sm" type="none"/>
              <a:tailEnd len="sm" w="sm" type="none"/>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199" name="Google Shape;199;p14"/>
            <p:cNvSpPr/>
            <p:nvPr/>
          </p:nvSpPr>
          <p:spPr>
            <a:xfrm rot="-5400000">
              <a:off x="928672" y="4548163"/>
              <a:ext cx="428700" cy="762000"/>
            </a:xfrm>
            <a:prstGeom prst="rtTriangle">
              <a:avLst/>
            </a:prstGeom>
            <a:solidFill>
              <a:srgbClr val="D9D9D9"/>
            </a:solidFill>
            <a:ln cap="flat" cmpd="sng" w="9525">
              <a:solidFill>
                <a:srgbClr val="FFFFFF"/>
              </a:solidFill>
              <a:prstDash val="solid"/>
              <a:round/>
              <a:headEnd len="sm" w="sm" type="none"/>
              <a:tailEnd len="sm" w="sm" type="none"/>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200" name="Google Shape;200;p14"/>
            <p:cNvSpPr/>
            <p:nvPr/>
          </p:nvSpPr>
          <p:spPr>
            <a:xfrm flipH="1" rot="-5400000">
              <a:off x="928672" y="-166420"/>
              <a:ext cx="428700" cy="762000"/>
            </a:xfrm>
            <a:prstGeom prst="rtTriangle">
              <a:avLst/>
            </a:prstGeom>
            <a:solidFill>
              <a:srgbClr val="D9D9D9"/>
            </a:solidFill>
            <a:ln cap="flat" cmpd="sng" w="9525">
              <a:solidFill>
                <a:srgbClr val="FFFFFF"/>
              </a:solidFill>
              <a:prstDash val="solid"/>
              <a:round/>
              <a:headEnd len="sm" w="sm" type="none"/>
              <a:tailEnd len="sm" w="sm" type="none"/>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201" name="Google Shape;201;p14"/>
            <p:cNvSpPr/>
            <p:nvPr/>
          </p:nvSpPr>
          <p:spPr>
            <a:xfrm rot="-5400000">
              <a:off x="1690646" y="4548163"/>
              <a:ext cx="428700" cy="762000"/>
            </a:xfrm>
            <a:prstGeom prst="rtTriangle">
              <a:avLst/>
            </a:prstGeom>
            <a:solidFill>
              <a:srgbClr val="D9D9D9"/>
            </a:solidFill>
            <a:ln cap="flat" cmpd="sng" w="9525">
              <a:solidFill>
                <a:srgbClr val="FFFFFF"/>
              </a:solidFill>
              <a:prstDash val="solid"/>
              <a:round/>
              <a:headEnd len="sm" w="sm" type="none"/>
              <a:tailEnd len="sm" w="sm" type="none"/>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202" name="Google Shape;202;p14"/>
            <p:cNvSpPr/>
            <p:nvPr/>
          </p:nvSpPr>
          <p:spPr>
            <a:xfrm flipH="1" rot="-5400000">
              <a:off x="1690646" y="-166420"/>
              <a:ext cx="428700" cy="762000"/>
            </a:xfrm>
            <a:prstGeom prst="rtTriangle">
              <a:avLst/>
            </a:prstGeom>
            <a:solidFill>
              <a:srgbClr val="D9D9D9"/>
            </a:solidFill>
            <a:ln cap="flat" cmpd="sng" w="9525">
              <a:solidFill>
                <a:srgbClr val="FFFFFF"/>
              </a:solidFill>
              <a:prstDash val="solid"/>
              <a:round/>
              <a:headEnd len="sm" w="sm" type="none"/>
              <a:tailEnd len="sm" w="sm" type="none"/>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203" name="Google Shape;203;p14"/>
            <p:cNvSpPr/>
            <p:nvPr/>
          </p:nvSpPr>
          <p:spPr>
            <a:xfrm rot="-5400000">
              <a:off x="2452621" y="4548163"/>
              <a:ext cx="428700" cy="762000"/>
            </a:xfrm>
            <a:prstGeom prst="rtTriangle">
              <a:avLst/>
            </a:prstGeom>
            <a:solidFill>
              <a:srgbClr val="D9D9D9"/>
            </a:solidFill>
            <a:ln cap="flat" cmpd="sng" w="9525">
              <a:solidFill>
                <a:srgbClr val="FFFFFF"/>
              </a:solidFill>
              <a:prstDash val="solid"/>
              <a:round/>
              <a:headEnd len="sm" w="sm" type="none"/>
              <a:tailEnd len="sm" w="sm" type="none"/>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204" name="Google Shape;204;p14"/>
            <p:cNvSpPr/>
            <p:nvPr/>
          </p:nvSpPr>
          <p:spPr>
            <a:xfrm flipH="1" rot="-5400000">
              <a:off x="2452621" y="-166420"/>
              <a:ext cx="428700" cy="762000"/>
            </a:xfrm>
            <a:prstGeom prst="rtTriangle">
              <a:avLst/>
            </a:prstGeom>
            <a:solidFill>
              <a:srgbClr val="D9D9D9"/>
            </a:solidFill>
            <a:ln cap="flat" cmpd="sng" w="9525">
              <a:solidFill>
                <a:srgbClr val="FFFFFF"/>
              </a:solidFill>
              <a:prstDash val="solid"/>
              <a:round/>
              <a:headEnd len="sm" w="sm" type="none"/>
              <a:tailEnd len="sm" w="sm" type="none"/>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205" name="Google Shape;205;p14"/>
            <p:cNvSpPr/>
            <p:nvPr/>
          </p:nvSpPr>
          <p:spPr>
            <a:xfrm rot="-5400000">
              <a:off x="3214647" y="4548163"/>
              <a:ext cx="428700" cy="762000"/>
            </a:xfrm>
            <a:prstGeom prst="rtTriangle">
              <a:avLst/>
            </a:prstGeom>
            <a:solidFill>
              <a:srgbClr val="D9D9D9"/>
            </a:solidFill>
            <a:ln cap="flat" cmpd="sng" w="9525">
              <a:solidFill>
                <a:srgbClr val="FFFFFF"/>
              </a:solidFill>
              <a:prstDash val="solid"/>
              <a:round/>
              <a:headEnd len="sm" w="sm" type="none"/>
              <a:tailEnd len="sm" w="sm" type="none"/>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206" name="Google Shape;206;p14"/>
            <p:cNvSpPr/>
            <p:nvPr/>
          </p:nvSpPr>
          <p:spPr>
            <a:xfrm flipH="1" rot="-5400000">
              <a:off x="3214647" y="-166420"/>
              <a:ext cx="428700" cy="762000"/>
            </a:xfrm>
            <a:prstGeom prst="rtTriangle">
              <a:avLst/>
            </a:prstGeom>
            <a:solidFill>
              <a:srgbClr val="D9D9D9"/>
            </a:solidFill>
            <a:ln cap="flat" cmpd="sng" w="9525">
              <a:solidFill>
                <a:srgbClr val="FFFFFF"/>
              </a:solidFill>
              <a:prstDash val="solid"/>
              <a:round/>
              <a:headEnd len="sm" w="sm" type="none"/>
              <a:tailEnd len="sm" w="sm" type="none"/>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207" name="Google Shape;207;p14"/>
            <p:cNvSpPr/>
            <p:nvPr/>
          </p:nvSpPr>
          <p:spPr>
            <a:xfrm rot="-5400000">
              <a:off x="3976724" y="4548163"/>
              <a:ext cx="428700" cy="762000"/>
            </a:xfrm>
            <a:prstGeom prst="rtTriangle">
              <a:avLst/>
            </a:prstGeom>
            <a:solidFill>
              <a:srgbClr val="D9D9D9"/>
            </a:solidFill>
            <a:ln cap="flat" cmpd="sng" w="9525">
              <a:solidFill>
                <a:srgbClr val="FFFFFF"/>
              </a:solidFill>
              <a:prstDash val="solid"/>
              <a:round/>
              <a:headEnd len="sm" w="sm" type="none"/>
              <a:tailEnd len="sm" w="sm" type="none"/>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208" name="Google Shape;208;p14"/>
            <p:cNvSpPr/>
            <p:nvPr/>
          </p:nvSpPr>
          <p:spPr>
            <a:xfrm flipH="1" rot="-5400000">
              <a:off x="3976724" y="-166420"/>
              <a:ext cx="428700" cy="762000"/>
            </a:xfrm>
            <a:prstGeom prst="rtTriangle">
              <a:avLst/>
            </a:prstGeom>
            <a:solidFill>
              <a:srgbClr val="D9D9D9"/>
            </a:solidFill>
            <a:ln cap="flat" cmpd="sng" w="9525">
              <a:solidFill>
                <a:srgbClr val="FFFFFF"/>
              </a:solidFill>
              <a:prstDash val="solid"/>
              <a:round/>
              <a:headEnd len="sm" w="sm" type="none"/>
              <a:tailEnd len="sm" w="sm" type="none"/>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209" name="Google Shape;209;p14"/>
            <p:cNvSpPr/>
            <p:nvPr/>
          </p:nvSpPr>
          <p:spPr>
            <a:xfrm rot="-5400000">
              <a:off x="4524349" y="2190615"/>
              <a:ext cx="857400" cy="762000"/>
            </a:xfrm>
            <a:prstGeom prst="triangle">
              <a:avLst>
                <a:gd fmla="val 50000" name="adj"/>
              </a:avLst>
            </a:prstGeom>
            <a:solidFill>
              <a:srgbClr val="D9D9D9"/>
            </a:solidFill>
            <a:ln cap="flat" cmpd="sng" w="9525">
              <a:solidFill>
                <a:srgbClr val="FFFFFF"/>
              </a:solidFill>
              <a:prstDash val="solid"/>
              <a:round/>
              <a:headEnd len="sm" w="sm" type="none"/>
              <a:tailEnd len="sm" w="sm" type="none"/>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210" name="Google Shape;210;p14"/>
            <p:cNvSpPr/>
            <p:nvPr/>
          </p:nvSpPr>
          <p:spPr>
            <a:xfrm rot="-5400000">
              <a:off x="4524349" y="3047879"/>
              <a:ext cx="857400" cy="762000"/>
            </a:xfrm>
            <a:prstGeom prst="triangle">
              <a:avLst>
                <a:gd fmla="val 50000" name="adj"/>
              </a:avLst>
            </a:prstGeom>
            <a:solidFill>
              <a:srgbClr val="D9D9D9"/>
            </a:solidFill>
            <a:ln cap="flat" cmpd="sng" w="9525">
              <a:solidFill>
                <a:srgbClr val="FFFFFF"/>
              </a:solidFill>
              <a:prstDash val="solid"/>
              <a:round/>
              <a:headEnd len="sm" w="sm" type="none"/>
              <a:tailEnd len="sm" w="sm" type="none"/>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211" name="Google Shape;211;p14"/>
            <p:cNvSpPr/>
            <p:nvPr/>
          </p:nvSpPr>
          <p:spPr>
            <a:xfrm rot="-5400000">
              <a:off x="4524349" y="3905144"/>
              <a:ext cx="857400" cy="762000"/>
            </a:xfrm>
            <a:prstGeom prst="triangle">
              <a:avLst>
                <a:gd fmla="val 50000" name="adj"/>
              </a:avLst>
            </a:prstGeom>
            <a:solidFill>
              <a:srgbClr val="D9D9D9"/>
            </a:solidFill>
            <a:ln cap="flat" cmpd="sng" w="9525">
              <a:solidFill>
                <a:srgbClr val="FFFFFF"/>
              </a:solidFill>
              <a:prstDash val="solid"/>
              <a:round/>
              <a:headEnd len="sm" w="sm" type="none"/>
              <a:tailEnd len="sm" w="sm" type="none"/>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212" name="Google Shape;212;p14"/>
            <p:cNvSpPr/>
            <p:nvPr/>
          </p:nvSpPr>
          <p:spPr>
            <a:xfrm rot="-5400000">
              <a:off x="4524349" y="476185"/>
              <a:ext cx="857400" cy="762000"/>
            </a:xfrm>
            <a:prstGeom prst="triangle">
              <a:avLst>
                <a:gd fmla="val 50000" name="adj"/>
              </a:avLst>
            </a:prstGeom>
            <a:solidFill>
              <a:srgbClr val="D9D9D9"/>
            </a:solidFill>
            <a:ln cap="flat" cmpd="sng" w="9525">
              <a:solidFill>
                <a:srgbClr val="FFFFFF"/>
              </a:solidFill>
              <a:prstDash val="solid"/>
              <a:round/>
              <a:headEnd len="sm" w="sm" type="none"/>
              <a:tailEnd len="sm" w="sm" type="none"/>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213" name="Google Shape;213;p14"/>
            <p:cNvSpPr/>
            <p:nvPr/>
          </p:nvSpPr>
          <p:spPr>
            <a:xfrm rot="-5400000">
              <a:off x="4524349" y="1333449"/>
              <a:ext cx="857400" cy="762000"/>
            </a:xfrm>
            <a:prstGeom prst="triangle">
              <a:avLst>
                <a:gd fmla="val 50000" name="adj"/>
              </a:avLst>
            </a:prstGeom>
            <a:solidFill>
              <a:srgbClr val="D9D9D9"/>
            </a:solidFill>
            <a:ln cap="flat" cmpd="sng" w="9525">
              <a:solidFill>
                <a:srgbClr val="FFFFFF"/>
              </a:solidFill>
              <a:prstDash val="solid"/>
              <a:round/>
              <a:headEnd len="sm" w="sm" type="none"/>
              <a:tailEnd len="sm" w="sm" type="none"/>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214" name="Google Shape;214;p14"/>
            <p:cNvSpPr/>
            <p:nvPr/>
          </p:nvSpPr>
          <p:spPr>
            <a:xfrm rot="5400000">
              <a:off x="5286200" y="1762155"/>
              <a:ext cx="857400" cy="762000"/>
            </a:xfrm>
            <a:prstGeom prst="triangle">
              <a:avLst>
                <a:gd fmla="val 50000" name="adj"/>
              </a:avLst>
            </a:prstGeom>
            <a:solidFill>
              <a:srgbClr val="D9D9D9"/>
            </a:solidFill>
            <a:ln cap="flat" cmpd="sng" w="9525">
              <a:solidFill>
                <a:srgbClr val="FFFFFF"/>
              </a:solidFill>
              <a:prstDash val="solid"/>
              <a:round/>
              <a:headEnd len="sm" w="sm" type="none"/>
              <a:tailEnd len="sm" w="sm" type="none"/>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215" name="Google Shape;215;p14"/>
            <p:cNvSpPr/>
            <p:nvPr/>
          </p:nvSpPr>
          <p:spPr>
            <a:xfrm rot="-5400000">
              <a:off x="5286324" y="2190615"/>
              <a:ext cx="857400" cy="762000"/>
            </a:xfrm>
            <a:prstGeom prst="triangle">
              <a:avLst>
                <a:gd fmla="val 50000" name="adj"/>
              </a:avLst>
            </a:prstGeom>
            <a:solidFill>
              <a:srgbClr val="D9D9D9"/>
            </a:solidFill>
            <a:ln cap="flat" cmpd="sng" w="9525">
              <a:solidFill>
                <a:srgbClr val="FFFFFF"/>
              </a:solidFill>
              <a:prstDash val="solid"/>
              <a:round/>
              <a:headEnd len="sm" w="sm" type="none"/>
              <a:tailEnd len="sm" w="sm" type="none"/>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216" name="Google Shape;216;p14"/>
            <p:cNvSpPr/>
            <p:nvPr/>
          </p:nvSpPr>
          <p:spPr>
            <a:xfrm rot="5400000">
              <a:off x="5286200" y="2619420"/>
              <a:ext cx="857400" cy="762000"/>
            </a:xfrm>
            <a:prstGeom prst="triangle">
              <a:avLst>
                <a:gd fmla="val 50000" name="adj"/>
              </a:avLst>
            </a:prstGeom>
            <a:solidFill>
              <a:srgbClr val="D9D9D9"/>
            </a:solidFill>
            <a:ln cap="flat" cmpd="sng" w="9525">
              <a:solidFill>
                <a:srgbClr val="FFFFFF"/>
              </a:solidFill>
              <a:prstDash val="solid"/>
              <a:round/>
              <a:headEnd len="sm" w="sm" type="none"/>
              <a:tailEnd len="sm" w="sm" type="none"/>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217" name="Google Shape;217;p14"/>
            <p:cNvSpPr/>
            <p:nvPr/>
          </p:nvSpPr>
          <p:spPr>
            <a:xfrm rot="-5400000">
              <a:off x="5286324" y="3047879"/>
              <a:ext cx="857400" cy="762000"/>
            </a:xfrm>
            <a:prstGeom prst="triangle">
              <a:avLst>
                <a:gd fmla="val 50000" name="adj"/>
              </a:avLst>
            </a:prstGeom>
            <a:solidFill>
              <a:srgbClr val="D9D9D9"/>
            </a:solidFill>
            <a:ln cap="flat" cmpd="sng" w="9525">
              <a:solidFill>
                <a:srgbClr val="FFFFFF"/>
              </a:solidFill>
              <a:prstDash val="solid"/>
              <a:round/>
              <a:headEnd len="sm" w="sm" type="none"/>
              <a:tailEnd len="sm" w="sm" type="none"/>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218" name="Google Shape;218;p14"/>
            <p:cNvSpPr/>
            <p:nvPr/>
          </p:nvSpPr>
          <p:spPr>
            <a:xfrm rot="5400000">
              <a:off x="5286200" y="3476684"/>
              <a:ext cx="857400" cy="762000"/>
            </a:xfrm>
            <a:prstGeom prst="triangle">
              <a:avLst>
                <a:gd fmla="val 50000" name="adj"/>
              </a:avLst>
            </a:prstGeom>
            <a:solidFill>
              <a:srgbClr val="D9D9D9"/>
            </a:solidFill>
            <a:ln cap="flat" cmpd="sng" w="9525">
              <a:solidFill>
                <a:srgbClr val="FFFFFF"/>
              </a:solidFill>
              <a:prstDash val="solid"/>
              <a:round/>
              <a:headEnd len="sm" w="sm" type="none"/>
              <a:tailEnd len="sm" w="sm" type="none"/>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219" name="Google Shape;219;p14"/>
            <p:cNvSpPr/>
            <p:nvPr/>
          </p:nvSpPr>
          <p:spPr>
            <a:xfrm rot="-5400000">
              <a:off x="5286324" y="3905144"/>
              <a:ext cx="857400" cy="762000"/>
            </a:xfrm>
            <a:prstGeom prst="triangle">
              <a:avLst>
                <a:gd fmla="val 50000" name="adj"/>
              </a:avLst>
            </a:prstGeom>
            <a:solidFill>
              <a:srgbClr val="D9D9D9"/>
            </a:solidFill>
            <a:ln cap="flat" cmpd="sng" w="9525">
              <a:solidFill>
                <a:srgbClr val="FFFFFF"/>
              </a:solidFill>
              <a:prstDash val="solid"/>
              <a:round/>
              <a:headEnd len="sm" w="sm" type="none"/>
              <a:tailEnd len="sm" w="sm" type="none"/>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220" name="Google Shape;220;p14"/>
            <p:cNvSpPr/>
            <p:nvPr/>
          </p:nvSpPr>
          <p:spPr>
            <a:xfrm rot="5400000">
              <a:off x="5286200" y="4333949"/>
              <a:ext cx="857400" cy="762000"/>
            </a:xfrm>
            <a:prstGeom prst="triangle">
              <a:avLst>
                <a:gd fmla="val 50000" name="adj"/>
              </a:avLst>
            </a:prstGeom>
            <a:solidFill>
              <a:srgbClr val="D9D9D9"/>
            </a:solidFill>
            <a:ln cap="flat" cmpd="sng" w="9525">
              <a:solidFill>
                <a:srgbClr val="FFFFFF"/>
              </a:solidFill>
              <a:prstDash val="solid"/>
              <a:round/>
              <a:headEnd len="sm" w="sm" type="none"/>
              <a:tailEnd len="sm" w="sm" type="none"/>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221" name="Google Shape;221;p14"/>
            <p:cNvSpPr/>
            <p:nvPr/>
          </p:nvSpPr>
          <p:spPr>
            <a:xfrm rot="5400000">
              <a:off x="5286200" y="47725"/>
              <a:ext cx="857400" cy="762000"/>
            </a:xfrm>
            <a:prstGeom prst="triangle">
              <a:avLst>
                <a:gd fmla="val 50000" name="adj"/>
              </a:avLst>
            </a:prstGeom>
            <a:solidFill>
              <a:srgbClr val="D9D9D9"/>
            </a:solidFill>
            <a:ln cap="flat" cmpd="sng" w="9525">
              <a:solidFill>
                <a:srgbClr val="FFFFFF"/>
              </a:solidFill>
              <a:prstDash val="solid"/>
              <a:round/>
              <a:headEnd len="sm" w="sm" type="none"/>
              <a:tailEnd len="sm" w="sm" type="none"/>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222" name="Google Shape;222;p14"/>
            <p:cNvSpPr/>
            <p:nvPr/>
          </p:nvSpPr>
          <p:spPr>
            <a:xfrm rot="-5400000">
              <a:off x="5286324" y="476185"/>
              <a:ext cx="857400" cy="762000"/>
            </a:xfrm>
            <a:prstGeom prst="triangle">
              <a:avLst>
                <a:gd fmla="val 50000" name="adj"/>
              </a:avLst>
            </a:prstGeom>
            <a:solidFill>
              <a:srgbClr val="D9D9D9"/>
            </a:solidFill>
            <a:ln cap="flat" cmpd="sng" w="9525">
              <a:solidFill>
                <a:srgbClr val="FFFFFF"/>
              </a:solidFill>
              <a:prstDash val="solid"/>
              <a:round/>
              <a:headEnd len="sm" w="sm" type="none"/>
              <a:tailEnd len="sm" w="sm" type="none"/>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223" name="Google Shape;223;p14"/>
            <p:cNvSpPr/>
            <p:nvPr/>
          </p:nvSpPr>
          <p:spPr>
            <a:xfrm rot="5400000">
              <a:off x="5286200" y="904990"/>
              <a:ext cx="857400" cy="762000"/>
            </a:xfrm>
            <a:prstGeom prst="triangle">
              <a:avLst>
                <a:gd fmla="val 50000" name="adj"/>
              </a:avLst>
            </a:prstGeom>
            <a:solidFill>
              <a:srgbClr val="D9D9D9"/>
            </a:solidFill>
            <a:ln cap="flat" cmpd="sng" w="9525">
              <a:solidFill>
                <a:srgbClr val="FFFFFF"/>
              </a:solidFill>
              <a:prstDash val="solid"/>
              <a:round/>
              <a:headEnd len="sm" w="sm" type="none"/>
              <a:tailEnd len="sm" w="sm" type="none"/>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224" name="Google Shape;224;p14"/>
            <p:cNvSpPr/>
            <p:nvPr/>
          </p:nvSpPr>
          <p:spPr>
            <a:xfrm rot="-5400000">
              <a:off x="5286324" y="1333449"/>
              <a:ext cx="857400" cy="762000"/>
            </a:xfrm>
            <a:prstGeom prst="triangle">
              <a:avLst>
                <a:gd fmla="val 50000" name="adj"/>
              </a:avLst>
            </a:prstGeom>
            <a:solidFill>
              <a:srgbClr val="D9D9D9"/>
            </a:solidFill>
            <a:ln cap="flat" cmpd="sng" w="9525">
              <a:solidFill>
                <a:srgbClr val="FFFFFF"/>
              </a:solidFill>
              <a:prstDash val="solid"/>
              <a:round/>
              <a:headEnd len="sm" w="sm" type="none"/>
              <a:tailEnd len="sm" w="sm" type="none"/>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225" name="Google Shape;225;p14"/>
            <p:cNvSpPr/>
            <p:nvPr/>
          </p:nvSpPr>
          <p:spPr>
            <a:xfrm rot="5400000">
              <a:off x="6048175" y="1762155"/>
              <a:ext cx="857400" cy="762000"/>
            </a:xfrm>
            <a:prstGeom prst="triangle">
              <a:avLst>
                <a:gd fmla="val 50000" name="adj"/>
              </a:avLst>
            </a:prstGeom>
            <a:solidFill>
              <a:srgbClr val="D9D9D9"/>
            </a:solidFill>
            <a:ln cap="flat" cmpd="sng" w="9525">
              <a:solidFill>
                <a:srgbClr val="FFFFFF"/>
              </a:solidFill>
              <a:prstDash val="solid"/>
              <a:round/>
              <a:headEnd len="sm" w="sm" type="none"/>
              <a:tailEnd len="sm" w="sm" type="none"/>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226" name="Google Shape;226;p14"/>
            <p:cNvSpPr/>
            <p:nvPr/>
          </p:nvSpPr>
          <p:spPr>
            <a:xfrm rot="-5400000">
              <a:off x="6048298" y="2190615"/>
              <a:ext cx="857400" cy="762000"/>
            </a:xfrm>
            <a:prstGeom prst="triangle">
              <a:avLst>
                <a:gd fmla="val 50000" name="adj"/>
              </a:avLst>
            </a:prstGeom>
            <a:solidFill>
              <a:srgbClr val="D9D9D9"/>
            </a:solidFill>
            <a:ln cap="flat" cmpd="sng" w="9525">
              <a:solidFill>
                <a:srgbClr val="FFFFFF"/>
              </a:solidFill>
              <a:prstDash val="solid"/>
              <a:round/>
              <a:headEnd len="sm" w="sm" type="none"/>
              <a:tailEnd len="sm" w="sm" type="none"/>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227" name="Google Shape;227;p14"/>
            <p:cNvSpPr/>
            <p:nvPr/>
          </p:nvSpPr>
          <p:spPr>
            <a:xfrm rot="5400000">
              <a:off x="6048175" y="2619420"/>
              <a:ext cx="857400" cy="762000"/>
            </a:xfrm>
            <a:prstGeom prst="triangle">
              <a:avLst>
                <a:gd fmla="val 50000" name="adj"/>
              </a:avLst>
            </a:prstGeom>
            <a:solidFill>
              <a:srgbClr val="D9D9D9"/>
            </a:solidFill>
            <a:ln cap="flat" cmpd="sng" w="9525">
              <a:solidFill>
                <a:srgbClr val="FFFFFF"/>
              </a:solidFill>
              <a:prstDash val="solid"/>
              <a:round/>
              <a:headEnd len="sm" w="sm" type="none"/>
              <a:tailEnd len="sm" w="sm" type="none"/>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228" name="Google Shape;228;p14"/>
            <p:cNvSpPr/>
            <p:nvPr/>
          </p:nvSpPr>
          <p:spPr>
            <a:xfrm rot="-5400000">
              <a:off x="6048298" y="3047879"/>
              <a:ext cx="857400" cy="762000"/>
            </a:xfrm>
            <a:prstGeom prst="triangle">
              <a:avLst>
                <a:gd fmla="val 50000" name="adj"/>
              </a:avLst>
            </a:prstGeom>
            <a:solidFill>
              <a:srgbClr val="D9D9D9"/>
            </a:solidFill>
            <a:ln cap="flat" cmpd="sng" w="9525">
              <a:solidFill>
                <a:srgbClr val="FFFFFF"/>
              </a:solidFill>
              <a:prstDash val="solid"/>
              <a:round/>
              <a:headEnd len="sm" w="sm" type="none"/>
              <a:tailEnd len="sm" w="sm" type="none"/>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229" name="Google Shape;229;p14"/>
            <p:cNvSpPr/>
            <p:nvPr/>
          </p:nvSpPr>
          <p:spPr>
            <a:xfrm rot="5400000">
              <a:off x="6048175" y="3476684"/>
              <a:ext cx="857400" cy="762000"/>
            </a:xfrm>
            <a:prstGeom prst="triangle">
              <a:avLst>
                <a:gd fmla="val 50000" name="adj"/>
              </a:avLst>
            </a:prstGeom>
            <a:solidFill>
              <a:srgbClr val="D9D9D9"/>
            </a:solidFill>
            <a:ln cap="flat" cmpd="sng" w="9525">
              <a:solidFill>
                <a:srgbClr val="FFFFFF"/>
              </a:solidFill>
              <a:prstDash val="solid"/>
              <a:round/>
              <a:headEnd len="sm" w="sm" type="none"/>
              <a:tailEnd len="sm" w="sm" type="none"/>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230" name="Google Shape;230;p14"/>
            <p:cNvSpPr/>
            <p:nvPr/>
          </p:nvSpPr>
          <p:spPr>
            <a:xfrm rot="-5400000">
              <a:off x="6048298" y="3905144"/>
              <a:ext cx="857400" cy="762000"/>
            </a:xfrm>
            <a:prstGeom prst="triangle">
              <a:avLst>
                <a:gd fmla="val 50000" name="adj"/>
              </a:avLst>
            </a:prstGeom>
            <a:solidFill>
              <a:srgbClr val="D9D9D9"/>
            </a:solidFill>
            <a:ln cap="flat" cmpd="sng" w="9525">
              <a:solidFill>
                <a:srgbClr val="FFFFFF"/>
              </a:solidFill>
              <a:prstDash val="solid"/>
              <a:round/>
              <a:headEnd len="sm" w="sm" type="none"/>
              <a:tailEnd len="sm" w="sm" type="none"/>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231" name="Google Shape;231;p14"/>
            <p:cNvSpPr/>
            <p:nvPr/>
          </p:nvSpPr>
          <p:spPr>
            <a:xfrm rot="5400000">
              <a:off x="6048175" y="4333949"/>
              <a:ext cx="857400" cy="762000"/>
            </a:xfrm>
            <a:prstGeom prst="triangle">
              <a:avLst>
                <a:gd fmla="val 50000" name="adj"/>
              </a:avLst>
            </a:prstGeom>
            <a:solidFill>
              <a:srgbClr val="D9D9D9"/>
            </a:solidFill>
            <a:ln cap="flat" cmpd="sng" w="9525">
              <a:solidFill>
                <a:srgbClr val="FFFFFF"/>
              </a:solidFill>
              <a:prstDash val="solid"/>
              <a:round/>
              <a:headEnd len="sm" w="sm" type="none"/>
              <a:tailEnd len="sm" w="sm" type="none"/>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232" name="Google Shape;232;p14"/>
            <p:cNvSpPr/>
            <p:nvPr/>
          </p:nvSpPr>
          <p:spPr>
            <a:xfrm rot="5400000">
              <a:off x="6048175" y="47725"/>
              <a:ext cx="857400" cy="762000"/>
            </a:xfrm>
            <a:prstGeom prst="triangle">
              <a:avLst>
                <a:gd fmla="val 50000" name="adj"/>
              </a:avLst>
            </a:prstGeom>
            <a:solidFill>
              <a:srgbClr val="D9D9D9"/>
            </a:solidFill>
            <a:ln cap="flat" cmpd="sng" w="9525">
              <a:solidFill>
                <a:srgbClr val="FFFFFF"/>
              </a:solidFill>
              <a:prstDash val="solid"/>
              <a:round/>
              <a:headEnd len="sm" w="sm" type="none"/>
              <a:tailEnd len="sm" w="sm" type="none"/>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233" name="Google Shape;233;p14"/>
            <p:cNvSpPr/>
            <p:nvPr/>
          </p:nvSpPr>
          <p:spPr>
            <a:xfrm rot="-5400000">
              <a:off x="6048298" y="476185"/>
              <a:ext cx="857400" cy="762000"/>
            </a:xfrm>
            <a:prstGeom prst="triangle">
              <a:avLst>
                <a:gd fmla="val 50000" name="adj"/>
              </a:avLst>
            </a:prstGeom>
            <a:solidFill>
              <a:srgbClr val="D9D9D9"/>
            </a:solidFill>
            <a:ln cap="flat" cmpd="sng" w="9525">
              <a:solidFill>
                <a:srgbClr val="FFFFFF"/>
              </a:solidFill>
              <a:prstDash val="solid"/>
              <a:round/>
              <a:headEnd len="sm" w="sm" type="none"/>
              <a:tailEnd len="sm" w="sm" type="none"/>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234" name="Google Shape;234;p14"/>
            <p:cNvSpPr/>
            <p:nvPr/>
          </p:nvSpPr>
          <p:spPr>
            <a:xfrm rot="5400000">
              <a:off x="6048175" y="904990"/>
              <a:ext cx="857400" cy="762000"/>
            </a:xfrm>
            <a:prstGeom prst="triangle">
              <a:avLst>
                <a:gd fmla="val 50000" name="adj"/>
              </a:avLst>
            </a:prstGeom>
            <a:solidFill>
              <a:srgbClr val="D9D9D9"/>
            </a:solidFill>
            <a:ln cap="flat" cmpd="sng" w="9525">
              <a:solidFill>
                <a:srgbClr val="FFFFFF"/>
              </a:solidFill>
              <a:prstDash val="solid"/>
              <a:round/>
              <a:headEnd len="sm" w="sm" type="none"/>
              <a:tailEnd len="sm" w="sm" type="none"/>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235" name="Google Shape;235;p14"/>
            <p:cNvSpPr/>
            <p:nvPr/>
          </p:nvSpPr>
          <p:spPr>
            <a:xfrm rot="-5400000">
              <a:off x="6048298" y="1333449"/>
              <a:ext cx="857400" cy="762000"/>
            </a:xfrm>
            <a:prstGeom prst="triangle">
              <a:avLst>
                <a:gd fmla="val 50000" name="adj"/>
              </a:avLst>
            </a:prstGeom>
            <a:solidFill>
              <a:srgbClr val="D9D9D9"/>
            </a:solidFill>
            <a:ln cap="flat" cmpd="sng" w="9525">
              <a:solidFill>
                <a:srgbClr val="FFFFFF"/>
              </a:solidFill>
              <a:prstDash val="solid"/>
              <a:round/>
              <a:headEnd len="sm" w="sm" type="none"/>
              <a:tailEnd len="sm" w="sm" type="none"/>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236" name="Google Shape;236;p14"/>
            <p:cNvSpPr/>
            <p:nvPr/>
          </p:nvSpPr>
          <p:spPr>
            <a:xfrm rot="5400000">
              <a:off x="6810149" y="1762155"/>
              <a:ext cx="857400" cy="762000"/>
            </a:xfrm>
            <a:prstGeom prst="triangle">
              <a:avLst>
                <a:gd fmla="val 50000" name="adj"/>
              </a:avLst>
            </a:prstGeom>
            <a:solidFill>
              <a:srgbClr val="D9D9D9"/>
            </a:solidFill>
            <a:ln cap="flat" cmpd="sng" w="9525">
              <a:solidFill>
                <a:srgbClr val="FFFFFF"/>
              </a:solidFill>
              <a:prstDash val="solid"/>
              <a:round/>
              <a:headEnd len="sm" w="sm" type="none"/>
              <a:tailEnd len="sm" w="sm" type="none"/>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237" name="Google Shape;237;p14"/>
            <p:cNvSpPr/>
            <p:nvPr/>
          </p:nvSpPr>
          <p:spPr>
            <a:xfrm rot="-5400000">
              <a:off x="6810273" y="2190615"/>
              <a:ext cx="857400" cy="762000"/>
            </a:xfrm>
            <a:prstGeom prst="triangle">
              <a:avLst>
                <a:gd fmla="val 50000" name="adj"/>
              </a:avLst>
            </a:prstGeom>
            <a:solidFill>
              <a:srgbClr val="D9D9D9"/>
            </a:solidFill>
            <a:ln cap="flat" cmpd="sng" w="9525">
              <a:solidFill>
                <a:srgbClr val="FFFFFF"/>
              </a:solidFill>
              <a:prstDash val="solid"/>
              <a:round/>
              <a:headEnd len="sm" w="sm" type="none"/>
              <a:tailEnd len="sm" w="sm" type="none"/>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238" name="Google Shape;238;p14"/>
            <p:cNvSpPr/>
            <p:nvPr/>
          </p:nvSpPr>
          <p:spPr>
            <a:xfrm rot="5400000">
              <a:off x="6810149" y="2619420"/>
              <a:ext cx="857400" cy="762000"/>
            </a:xfrm>
            <a:prstGeom prst="triangle">
              <a:avLst>
                <a:gd fmla="val 50000" name="adj"/>
              </a:avLst>
            </a:prstGeom>
            <a:solidFill>
              <a:srgbClr val="D9D9D9"/>
            </a:solidFill>
            <a:ln cap="flat" cmpd="sng" w="9525">
              <a:solidFill>
                <a:srgbClr val="FFFFFF"/>
              </a:solidFill>
              <a:prstDash val="solid"/>
              <a:round/>
              <a:headEnd len="sm" w="sm" type="none"/>
              <a:tailEnd len="sm" w="sm" type="none"/>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239" name="Google Shape;239;p14"/>
            <p:cNvSpPr/>
            <p:nvPr/>
          </p:nvSpPr>
          <p:spPr>
            <a:xfrm rot="-5400000">
              <a:off x="6810273" y="3047879"/>
              <a:ext cx="857400" cy="762000"/>
            </a:xfrm>
            <a:prstGeom prst="triangle">
              <a:avLst>
                <a:gd fmla="val 50000" name="adj"/>
              </a:avLst>
            </a:prstGeom>
            <a:solidFill>
              <a:srgbClr val="D9D9D9"/>
            </a:solidFill>
            <a:ln cap="flat" cmpd="sng" w="9525">
              <a:solidFill>
                <a:srgbClr val="FFFFFF"/>
              </a:solidFill>
              <a:prstDash val="solid"/>
              <a:round/>
              <a:headEnd len="sm" w="sm" type="none"/>
              <a:tailEnd len="sm" w="sm" type="none"/>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240" name="Google Shape;240;p14"/>
            <p:cNvSpPr/>
            <p:nvPr/>
          </p:nvSpPr>
          <p:spPr>
            <a:xfrm rot="5400000">
              <a:off x="6810149" y="3476684"/>
              <a:ext cx="857400" cy="762000"/>
            </a:xfrm>
            <a:prstGeom prst="triangle">
              <a:avLst>
                <a:gd fmla="val 50000" name="adj"/>
              </a:avLst>
            </a:prstGeom>
            <a:solidFill>
              <a:srgbClr val="D9D9D9"/>
            </a:solidFill>
            <a:ln cap="flat" cmpd="sng" w="9525">
              <a:solidFill>
                <a:srgbClr val="FFFFFF"/>
              </a:solidFill>
              <a:prstDash val="solid"/>
              <a:round/>
              <a:headEnd len="sm" w="sm" type="none"/>
              <a:tailEnd len="sm" w="sm" type="none"/>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241" name="Google Shape;241;p14"/>
            <p:cNvSpPr/>
            <p:nvPr/>
          </p:nvSpPr>
          <p:spPr>
            <a:xfrm rot="-5400000">
              <a:off x="6810273" y="3905144"/>
              <a:ext cx="857400" cy="762000"/>
            </a:xfrm>
            <a:prstGeom prst="triangle">
              <a:avLst>
                <a:gd fmla="val 50000" name="adj"/>
              </a:avLst>
            </a:prstGeom>
            <a:solidFill>
              <a:srgbClr val="D9D9D9"/>
            </a:solidFill>
            <a:ln cap="flat" cmpd="sng" w="9525">
              <a:solidFill>
                <a:srgbClr val="FFFFFF"/>
              </a:solidFill>
              <a:prstDash val="solid"/>
              <a:round/>
              <a:headEnd len="sm" w="sm" type="none"/>
              <a:tailEnd len="sm" w="sm" type="none"/>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242" name="Google Shape;242;p14"/>
            <p:cNvSpPr/>
            <p:nvPr/>
          </p:nvSpPr>
          <p:spPr>
            <a:xfrm rot="5400000">
              <a:off x="6810149" y="4333949"/>
              <a:ext cx="857400" cy="762000"/>
            </a:xfrm>
            <a:prstGeom prst="triangle">
              <a:avLst>
                <a:gd fmla="val 50000" name="adj"/>
              </a:avLst>
            </a:prstGeom>
            <a:solidFill>
              <a:srgbClr val="D9D9D9"/>
            </a:solidFill>
            <a:ln cap="flat" cmpd="sng" w="9525">
              <a:solidFill>
                <a:srgbClr val="FFFFFF"/>
              </a:solidFill>
              <a:prstDash val="solid"/>
              <a:round/>
              <a:headEnd len="sm" w="sm" type="none"/>
              <a:tailEnd len="sm" w="sm" type="none"/>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243" name="Google Shape;243;p14"/>
            <p:cNvSpPr/>
            <p:nvPr/>
          </p:nvSpPr>
          <p:spPr>
            <a:xfrm rot="5400000">
              <a:off x="6810149" y="47725"/>
              <a:ext cx="857400" cy="762000"/>
            </a:xfrm>
            <a:prstGeom prst="triangle">
              <a:avLst>
                <a:gd fmla="val 50000" name="adj"/>
              </a:avLst>
            </a:prstGeom>
            <a:solidFill>
              <a:srgbClr val="D9D9D9"/>
            </a:solidFill>
            <a:ln cap="flat" cmpd="sng" w="9525">
              <a:solidFill>
                <a:srgbClr val="FFFFFF"/>
              </a:solidFill>
              <a:prstDash val="solid"/>
              <a:round/>
              <a:headEnd len="sm" w="sm" type="none"/>
              <a:tailEnd len="sm" w="sm" type="none"/>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244" name="Google Shape;244;p14"/>
            <p:cNvSpPr/>
            <p:nvPr/>
          </p:nvSpPr>
          <p:spPr>
            <a:xfrm rot="-5400000">
              <a:off x="6810273" y="476185"/>
              <a:ext cx="857400" cy="762000"/>
            </a:xfrm>
            <a:prstGeom prst="triangle">
              <a:avLst>
                <a:gd fmla="val 50000" name="adj"/>
              </a:avLst>
            </a:prstGeom>
            <a:solidFill>
              <a:srgbClr val="D9D9D9"/>
            </a:solidFill>
            <a:ln cap="flat" cmpd="sng" w="9525">
              <a:solidFill>
                <a:srgbClr val="FFFFFF"/>
              </a:solidFill>
              <a:prstDash val="solid"/>
              <a:round/>
              <a:headEnd len="sm" w="sm" type="none"/>
              <a:tailEnd len="sm" w="sm" type="none"/>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245" name="Google Shape;245;p14"/>
            <p:cNvSpPr/>
            <p:nvPr/>
          </p:nvSpPr>
          <p:spPr>
            <a:xfrm rot="5400000">
              <a:off x="6810149" y="904990"/>
              <a:ext cx="857400" cy="762000"/>
            </a:xfrm>
            <a:prstGeom prst="triangle">
              <a:avLst>
                <a:gd fmla="val 50000" name="adj"/>
              </a:avLst>
            </a:prstGeom>
            <a:solidFill>
              <a:srgbClr val="D9D9D9"/>
            </a:solidFill>
            <a:ln cap="flat" cmpd="sng" w="9525">
              <a:solidFill>
                <a:srgbClr val="FFFFFF"/>
              </a:solidFill>
              <a:prstDash val="solid"/>
              <a:round/>
              <a:headEnd len="sm" w="sm" type="none"/>
              <a:tailEnd len="sm" w="sm" type="none"/>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246" name="Google Shape;246;p14"/>
            <p:cNvSpPr/>
            <p:nvPr/>
          </p:nvSpPr>
          <p:spPr>
            <a:xfrm rot="-5400000">
              <a:off x="6810273" y="1333449"/>
              <a:ext cx="857400" cy="762000"/>
            </a:xfrm>
            <a:prstGeom prst="triangle">
              <a:avLst>
                <a:gd fmla="val 50000" name="adj"/>
              </a:avLst>
            </a:prstGeom>
            <a:solidFill>
              <a:srgbClr val="D9D9D9"/>
            </a:solidFill>
            <a:ln cap="flat" cmpd="sng" w="9525">
              <a:solidFill>
                <a:srgbClr val="FFFFFF"/>
              </a:solidFill>
              <a:prstDash val="solid"/>
              <a:round/>
              <a:headEnd len="sm" w="sm" type="none"/>
              <a:tailEnd len="sm" w="sm" type="none"/>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247" name="Google Shape;247;p14"/>
            <p:cNvSpPr/>
            <p:nvPr/>
          </p:nvSpPr>
          <p:spPr>
            <a:xfrm rot="5400000">
              <a:off x="7572175" y="1762155"/>
              <a:ext cx="857400" cy="762000"/>
            </a:xfrm>
            <a:prstGeom prst="triangle">
              <a:avLst>
                <a:gd fmla="val 50000" name="adj"/>
              </a:avLst>
            </a:prstGeom>
            <a:solidFill>
              <a:srgbClr val="D9D9D9"/>
            </a:solidFill>
            <a:ln cap="flat" cmpd="sng" w="9525">
              <a:solidFill>
                <a:srgbClr val="FFFFFF"/>
              </a:solidFill>
              <a:prstDash val="solid"/>
              <a:round/>
              <a:headEnd len="sm" w="sm" type="none"/>
              <a:tailEnd len="sm" w="sm" type="none"/>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248" name="Google Shape;248;p14"/>
            <p:cNvSpPr/>
            <p:nvPr/>
          </p:nvSpPr>
          <p:spPr>
            <a:xfrm rot="-5400000">
              <a:off x="7572299" y="2190615"/>
              <a:ext cx="857400" cy="762000"/>
            </a:xfrm>
            <a:prstGeom prst="triangle">
              <a:avLst>
                <a:gd fmla="val 50000" name="adj"/>
              </a:avLst>
            </a:prstGeom>
            <a:solidFill>
              <a:srgbClr val="D9D9D9"/>
            </a:solidFill>
            <a:ln cap="flat" cmpd="sng" w="9525">
              <a:solidFill>
                <a:srgbClr val="FFFFFF"/>
              </a:solidFill>
              <a:prstDash val="solid"/>
              <a:round/>
              <a:headEnd len="sm" w="sm" type="none"/>
              <a:tailEnd len="sm" w="sm" type="none"/>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249" name="Google Shape;249;p14"/>
            <p:cNvSpPr/>
            <p:nvPr/>
          </p:nvSpPr>
          <p:spPr>
            <a:xfrm rot="5400000">
              <a:off x="7572175" y="2619420"/>
              <a:ext cx="857400" cy="762000"/>
            </a:xfrm>
            <a:prstGeom prst="triangle">
              <a:avLst>
                <a:gd fmla="val 50000" name="adj"/>
              </a:avLst>
            </a:prstGeom>
            <a:solidFill>
              <a:srgbClr val="D9D9D9"/>
            </a:solidFill>
            <a:ln cap="flat" cmpd="sng" w="9525">
              <a:solidFill>
                <a:srgbClr val="FFFFFF"/>
              </a:solidFill>
              <a:prstDash val="solid"/>
              <a:round/>
              <a:headEnd len="sm" w="sm" type="none"/>
              <a:tailEnd len="sm" w="sm" type="none"/>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250" name="Google Shape;250;p14"/>
            <p:cNvSpPr/>
            <p:nvPr/>
          </p:nvSpPr>
          <p:spPr>
            <a:xfrm rot="-5400000">
              <a:off x="7572299" y="3047879"/>
              <a:ext cx="857400" cy="762000"/>
            </a:xfrm>
            <a:prstGeom prst="triangle">
              <a:avLst>
                <a:gd fmla="val 50000" name="adj"/>
              </a:avLst>
            </a:prstGeom>
            <a:solidFill>
              <a:srgbClr val="D9D9D9"/>
            </a:solidFill>
            <a:ln cap="flat" cmpd="sng" w="9525">
              <a:solidFill>
                <a:srgbClr val="FFFFFF"/>
              </a:solidFill>
              <a:prstDash val="solid"/>
              <a:round/>
              <a:headEnd len="sm" w="sm" type="none"/>
              <a:tailEnd len="sm" w="sm" type="none"/>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251" name="Google Shape;251;p14"/>
            <p:cNvSpPr/>
            <p:nvPr/>
          </p:nvSpPr>
          <p:spPr>
            <a:xfrm rot="5400000">
              <a:off x="7572175" y="3476684"/>
              <a:ext cx="857400" cy="762000"/>
            </a:xfrm>
            <a:prstGeom prst="triangle">
              <a:avLst>
                <a:gd fmla="val 50000" name="adj"/>
              </a:avLst>
            </a:prstGeom>
            <a:solidFill>
              <a:srgbClr val="D9D9D9"/>
            </a:solidFill>
            <a:ln cap="flat" cmpd="sng" w="9525">
              <a:solidFill>
                <a:srgbClr val="FFFFFF"/>
              </a:solidFill>
              <a:prstDash val="solid"/>
              <a:round/>
              <a:headEnd len="sm" w="sm" type="none"/>
              <a:tailEnd len="sm" w="sm" type="none"/>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252" name="Google Shape;252;p14"/>
            <p:cNvSpPr/>
            <p:nvPr/>
          </p:nvSpPr>
          <p:spPr>
            <a:xfrm rot="-5400000">
              <a:off x="7572299" y="3905144"/>
              <a:ext cx="857400" cy="762000"/>
            </a:xfrm>
            <a:prstGeom prst="triangle">
              <a:avLst>
                <a:gd fmla="val 50000" name="adj"/>
              </a:avLst>
            </a:prstGeom>
            <a:solidFill>
              <a:srgbClr val="D9D9D9"/>
            </a:solidFill>
            <a:ln cap="flat" cmpd="sng" w="9525">
              <a:solidFill>
                <a:srgbClr val="FFFFFF"/>
              </a:solidFill>
              <a:prstDash val="solid"/>
              <a:round/>
              <a:headEnd len="sm" w="sm" type="none"/>
              <a:tailEnd len="sm" w="sm" type="none"/>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253" name="Google Shape;253;p14"/>
            <p:cNvSpPr/>
            <p:nvPr/>
          </p:nvSpPr>
          <p:spPr>
            <a:xfrm rot="5400000">
              <a:off x="7572175" y="4333949"/>
              <a:ext cx="857400" cy="762000"/>
            </a:xfrm>
            <a:prstGeom prst="triangle">
              <a:avLst>
                <a:gd fmla="val 50000" name="adj"/>
              </a:avLst>
            </a:prstGeom>
            <a:solidFill>
              <a:srgbClr val="D9D9D9"/>
            </a:solidFill>
            <a:ln cap="flat" cmpd="sng" w="9525">
              <a:solidFill>
                <a:srgbClr val="FFFFFF"/>
              </a:solidFill>
              <a:prstDash val="solid"/>
              <a:round/>
              <a:headEnd len="sm" w="sm" type="none"/>
              <a:tailEnd len="sm" w="sm" type="none"/>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254" name="Google Shape;254;p14"/>
            <p:cNvSpPr/>
            <p:nvPr/>
          </p:nvSpPr>
          <p:spPr>
            <a:xfrm rot="5400000">
              <a:off x="7572175" y="47725"/>
              <a:ext cx="857400" cy="762000"/>
            </a:xfrm>
            <a:prstGeom prst="triangle">
              <a:avLst>
                <a:gd fmla="val 50000" name="adj"/>
              </a:avLst>
            </a:prstGeom>
            <a:solidFill>
              <a:srgbClr val="D9D9D9"/>
            </a:solidFill>
            <a:ln cap="flat" cmpd="sng" w="9525">
              <a:solidFill>
                <a:srgbClr val="FFFFFF"/>
              </a:solidFill>
              <a:prstDash val="solid"/>
              <a:round/>
              <a:headEnd len="sm" w="sm" type="none"/>
              <a:tailEnd len="sm" w="sm" type="none"/>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255" name="Google Shape;255;p14"/>
            <p:cNvSpPr/>
            <p:nvPr/>
          </p:nvSpPr>
          <p:spPr>
            <a:xfrm rot="-5400000">
              <a:off x="7572299" y="476185"/>
              <a:ext cx="857400" cy="762000"/>
            </a:xfrm>
            <a:prstGeom prst="triangle">
              <a:avLst>
                <a:gd fmla="val 50000" name="adj"/>
              </a:avLst>
            </a:prstGeom>
            <a:solidFill>
              <a:srgbClr val="D9D9D9"/>
            </a:solidFill>
            <a:ln cap="flat" cmpd="sng" w="9525">
              <a:solidFill>
                <a:srgbClr val="FFFFFF"/>
              </a:solidFill>
              <a:prstDash val="solid"/>
              <a:round/>
              <a:headEnd len="sm" w="sm" type="none"/>
              <a:tailEnd len="sm" w="sm" type="none"/>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256" name="Google Shape;256;p14"/>
            <p:cNvSpPr/>
            <p:nvPr/>
          </p:nvSpPr>
          <p:spPr>
            <a:xfrm rot="5400000">
              <a:off x="7572175" y="904990"/>
              <a:ext cx="857400" cy="762000"/>
            </a:xfrm>
            <a:prstGeom prst="triangle">
              <a:avLst>
                <a:gd fmla="val 50000" name="adj"/>
              </a:avLst>
            </a:prstGeom>
            <a:solidFill>
              <a:srgbClr val="D9D9D9"/>
            </a:solidFill>
            <a:ln cap="flat" cmpd="sng" w="9525">
              <a:solidFill>
                <a:srgbClr val="FFFFFF"/>
              </a:solidFill>
              <a:prstDash val="solid"/>
              <a:round/>
              <a:headEnd len="sm" w="sm" type="none"/>
              <a:tailEnd len="sm" w="sm" type="none"/>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257" name="Google Shape;257;p14"/>
            <p:cNvSpPr/>
            <p:nvPr/>
          </p:nvSpPr>
          <p:spPr>
            <a:xfrm rot="-5400000">
              <a:off x="7572299" y="1333449"/>
              <a:ext cx="857400" cy="762000"/>
            </a:xfrm>
            <a:prstGeom prst="triangle">
              <a:avLst>
                <a:gd fmla="val 50000" name="adj"/>
              </a:avLst>
            </a:prstGeom>
            <a:solidFill>
              <a:srgbClr val="D9D9D9"/>
            </a:solidFill>
            <a:ln cap="flat" cmpd="sng" w="9525">
              <a:solidFill>
                <a:srgbClr val="FFFFFF"/>
              </a:solidFill>
              <a:prstDash val="solid"/>
              <a:round/>
              <a:headEnd len="sm" w="sm" type="none"/>
              <a:tailEnd len="sm" w="sm" type="none"/>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258" name="Google Shape;258;p14"/>
            <p:cNvSpPr/>
            <p:nvPr/>
          </p:nvSpPr>
          <p:spPr>
            <a:xfrm rot="5400000">
              <a:off x="8334253" y="1762155"/>
              <a:ext cx="857400" cy="762000"/>
            </a:xfrm>
            <a:prstGeom prst="triangle">
              <a:avLst>
                <a:gd fmla="val 50000" name="adj"/>
              </a:avLst>
            </a:prstGeom>
            <a:solidFill>
              <a:srgbClr val="D9D9D9"/>
            </a:solidFill>
            <a:ln cap="flat" cmpd="sng" w="9525">
              <a:solidFill>
                <a:srgbClr val="FFFFFF"/>
              </a:solidFill>
              <a:prstDash val="solid"/>
              <a:round/>
              <a:headEnd len="sm" w="sm" type="none"/>
              <a:tailEnd len="sm" w="sm" type="none"/>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259" name="Google Shape;259;p14"/>
            <p:cNvSpPr/>
            <p:nvPr/>
          </p:nvSpPr>
          <p:spPr>
            <a:xfrm rot="-5400000">
              <a:off x="8334377" y="2190615"/>
              <a:ext cx="857400" cy="762000"/>
            </a:xfrm>
            <a:prstGeom prst="triangle">
              <a:avLst>
                <a:gd fmla="val 50000" name="adj"/>
              </a:avLst>
            </a:prstGeom>
            <a:solidFill>
              <a:srgbClr val="D9D9D9"/>
            </a:solidFill>
            <a:ln cap="flat" cmpd="sng" w="9525">
              <a:solidFill>
                <a:srgbClr val="FFFFFF"/>
              </a:solidFill>
              <a:prstDash val="solid"/>
              <a:round/>
              <a:headEnd len="sm" w="sm" type="none"/>
              <a:tailEnd len="sm" w="sm" type="none"/>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260" name="Google Shape;260;p14"/>
            <p:cNvSpPr/>
            <p:nvPr/>
          </p:nvSpPr>
          <p:spPr>
            <a:xfrm rot="5400000">
              <a:off x="8334253" y="2619420"/>
              <a:ext cx="857400" cy="762000"/>
            </a:xfrm>
            <a:prstGeom prst="triangle">
              <a:avLst>
                <a:gd fmla="val 50000" name="adj"/>
              </a:avLst>
            </a:prstGeom>
            <a:solidFill>
              <a:srgbClr val="D9D9D9"/>
            </a:solidFill>
            <a:ln cap="flat" cmpd="sng" w="9525">
              <a:solidFill>
                <a:srgbClr val="FFFFFF"/>
              </a:solidFill>
              <a:prstDash val="solid"/>
              <a:round/>
              <a:headEnd len="sm" w="sm" type="none"/>
              <a:tailEnd len="sm" w="sm" type="none"/>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261" name="Google Shape;261;p14"/>
            <p:cNvSpPr/>
            <p:nvPr/>
          </p:nvSpPr>
          <p:spPr>
            <a:xfrm rot="-5400000">
              <a:off x="8334377" y="3047879"/>
              <a:ext cx="857400" cy="762000"/>
            </a:xfrm>
            <a:prstGeom prst="triangle">
              <a:avLst>
                <a:gd fmla="val 50000" name="adj"/>
              </a:avLst>
            </a:prstGeom>
            <a:solidFill>
              <a:srgbClr val="D9D9D9"/>
            </a:solidFill>
            <a:ln cap="flat" cmpd="sng" w="9525">
              <a:solidFill>
                <a:srgbClr val="FFFFFF"/>
              </a:solidFill>
              <a:prstDash val="solid"/>
              <a:round/>
              <a:headEnd len="sm" w="sm" type="none"/>
              <a:tailEnd len="sm" w="sm" type="none"/>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262" name="Google Shape;262;p14"/>
            <p:cNvSpPr/>
            <p:nvPr/>
          </p:nvSpPr>
          <p:spPr>
            <a:xfrm rot="5400000">
              <a:off x="8334253" y="3476684"/>
              <a:ext cx="857400" cy="762000"/>
            </a:xfrm>
            <a:prstGeom prst="triangle">
              <a:avLst>
                <a:gd fmla="val 50000" name="adj"/>
              </a:avLst>
            </a:prstGeom>
            <a:solidFill>
              <a:srgbClr val="D9D9D9"/>
            </a:solidFill>
            <a:ln cap="flat" cmpd="sng" w="9525">
              <a:solidFill>
                <a:srgbClr val="FFFFFF"/>
              </a:solidFill>
              <a:prstDash val="solid"/>
              <a:round/>
              <a:headEnd len="sm" w="sm" type="none"/>
              <a:tailEnd len="sm" w="sm" type="none"/>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263" name="Google Shape;263;p14"/>
            <p:cNvSpPr/>
            <p:nvPr/>
          </p:nvSpPr>
          <p:spPr>
            <a:xfrm rot="-5400000">
              <a:off x="8334377" y="3905144"/>
              <a:ext cx="857400" cy="762000"/>
            </a:xfrm>
            <a:prstGeom prst="triangle">
              <a:avLst>
                <a:gd fmla="val 50000" name="adj"/>
              </a:avLst>
            </a:prstGeom>
            <a:solidFill>
              <a:srgbClr val="D9D9D9"/>
            </a:solidFill>
            <a:ln cap="flat" cmpd="sng" w="9525">
              <a:solidFill>
                <a:srgbClr val="FFFFFF"/>
              </a:solidFill>
              <a:prstDash val="solid"/>
              <a:round/>
              <a:headEnd len="sm" w="sm" type="none"/>
              <a:tailEnd len="sm" w="sm" type="none"/>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264" name="Google Shape;264;p14"/>
            <p:cNvSpPr/>
            <p:nvPr/>
          </p:nvSpPr>
          <p:spPr>
            <a:xfrm rot="5400000">
              <a:off x="8334253" y="4333949"/>
              <a:ext cx="857400" cy="762000"/>
            </a:xfrm>
            <a:prstGeom prst="triangle">
              <a:avLst>
                <a:gd fmla="val 50000" name="adj"/>
              </a:avLst>
            </a:prstGeom>
            <a:solidFill>
              <a:srgbClr val="D9D9D9"/>
            </a:solidFill>
            <a:ln cap="flat" cmpd="sng" w="9525">
              <a:solidFill>
                <a:srgbClr val="FFFFFF"/>
              </a:solidFill>
              <a:prstDash val="solid"/>
              <a:round/>
              <a:headEnd len="sm" w="sm" type="none"/>
              <a:tailEnd len="sm" w="sm" type="none"/>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265" name="Google Shape;265;p14"/>
            <p:cNvSpPr/>
            <p:nvPr/>
          </p:nvSpPr>
          <p:spPr>
            <a:xfrm rot="5400000">
              <a:off x="8334253" y="47725"/>
              <a:ext cx="857400" cy="762000"/>
            </a:xfrm>
            <a:prstGeom prst="triangle">
              <a:avLst>
                <a:gd fmla="val 50000" name="adj"/>
              </a:avLst>
            </a:prstGeom>
            <a:solidFill>
              <a:srgbClr val="D9D9D9"/>
            </a:solidFill>
            <a:ln cap="flat" cmpd="sng" w="9525">
              <a:solidFill>
                <a:srgbClr val="FFFFFF"/>
              </a:solidFill>
              <a:prstDash val="solid"/>
              <a:round/>
              <a:headEnd len="sm" w="sm" type="none"/>
              <a:tailEnd len="sm" w="sm" type="none"/>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266" name="Google Shape;266;p14"/>
            <p:cNvSpPr/>
            <p:nvPr/>
          </p:nvSpPr>
          <p:spPr>
            <a:xfrm rot="-5400000">
              <a:off x="8334377" y="476185"/>
              <a:ext cx="857400" cy="762000"/>
            </a:xfrm>
            <a:prstGeom prst="triangle">
              <a:avLst>
                <a:gd fmla="val 50000" name="adj"/>
              </a:avLst>
            </a:prstGeom>
            <a:solidFill>
              <a:srgbClr val="D9D9D9"/>
            </a:solidFill>
            <a:ln cap="flat" cmpd="sng" w="9525">
              <a:solidFill>
                <a:srgbClr val="FFFFFF"/>
              </a:solidFill>
              <a:prstDash val="solid"/>
              <a:round/>
              <a:headEnd len="sm" w="sm" type="none"/>
              <a:tailEnd len="sm" w="sm" type="none"/>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267" name="Google Shape;267;p14"/>
            <p:cNvSpPr/>
            <p:nvPr/>
          </p:nvSpPr>
          <p:spPr>
            <a:xfrm rot="5400000">
              <a:off x="8334253" y="904990"/>
              <a:ext cx="857400" cy="762000"/>
            </a:xfrm>
            <a:prstGeom prst="triangle">
              <a:avLst>
                <a:gd fmla="val 50000" name="adj"/>
              </a:avLst>
            </a:prstGeom>
            <a:solidFill>
              <a:srgbClr val="D9D9D9"/>
            </a:solidFill>
            <a:ln cap="flat" cmpd="sng" w="9525">
              <a:solidFill>
                <a:srgbClr val="FFFFFF"/>
              </a:solidFill>
              <a:prstDash val="solid"/>
              <a:round/>
              <a:headEnd len="sm" w="sm" type="none"/>
              <a:tailEnd len="sm" w="sm" type="none"/>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268" name="Google Shape;268;p14"/>
            <p:cNvSpPr/>
            <p:nvPr/>
          </p:nvSpPr>
          <p:spPr>
            <a:xfrm rot="-5400000">
              <a:off x="8334377" y="1333449"/>
              <a:ext cx="857400" cy="762000"/>
            </a:xfrm>
            <a:prstGeom prst="triangle">
              <a:avLst>
                <a:gd fmla="val 50000" name="adj"/>
              </a:avLst>
            </a:prstGeom>
            <a:solidFill>
              <a:srgbClr val="D9D9D9"/>
            </a:solidFill>
            <a:ln cap="flat" cmpd="sng" w="9525">
              <a:solidFill>
                <a:srgbClr val="FFFFFF"/>
              </a:solidFill>
              <a:prstDash val="solid"/>
              <a:round/>
              <a:headEnd len="sm" w="sm" type="none"/>
              <a:tailEnd len="sm" w="sm" type="none"/>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269" name="Google Shape;269;p14"/>
            <p:cNvSpPr/>
            <p:nvPr/>
          </p:nvSpPr>
          <p:spPr>
            <a:xfrm rot="5400000">
              <a:off x="4524225" y="1762155"/>
              <a:ext cx="857400" cy="762000"/>
            </a:xfrm>
            <a:prstGeom prst="triangle">
              <a:avLst>
                <a:gd fmla="val 50000" name="adj"/>
              </a:avLst>
            </a:prstGeom>
            <a:solidFill>
              <a:srgbClr val="D9D9D9"/>
            </a:solidFill>
            <a:ln cap="flat" cmpd="sng" w="9525">
              <a:solidFill>
                <a:srgbClr val="FFFFFF"/>
              </a:solidFill>
              <a:prstDash val="solid"/>
              <a:round/>
              <a:headEnd len="sm" w="sm" type="none"/>
              <a:tailEnd len="sm" w="sm" type="none"/>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270" name="Google Shape;270;p14"/>
            <p:cNvSpPr/>
            <p:nvPr/>
          </p:nvSpPr>
          <p:spPr>
            <a:xfrm rot="5400000">
              <a:off x="4524225" y="2619420"/>
              <a:ext cx="857400" cy="762000"/>
            </a:xfrm>
            <a:prstGeom prst="triangle">
              <a:avLst>
                <a:gd fmla="val 50000" name="adj"/>
              </a:avLst>
            </a:prstGeom>
            <a:solidFill>
              <a:srgbClr val="D9D9D9"/>
            </a:solidFill>
            <a:ln cap="flat" cmpd="sng" w="9525">
              <a:solidFill>
                <a:srgbClr val="FFFFFF"/>
              </a:solidFill>
              <a:prstDash val="solid"/>
              <a:round/>
              <a:headEnd len="sm" w="sm" type="none"/>
              <a:tailEnd len="sm" w="sm" type="none"/>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271" name="Google Shape;271;p14"/>
            <p:cNvSpPr/>
            <p:nvPr/>
          </p:nvSpPr>
          <p:spPr>
            <a:xfrm rot="5400000">
              <a:off x="4524225" y="3476684"/>
              <a:ext cx="857400" cy="762000"/>
            </a:xfrm>
            <a:prstGeom prst="triangle">
              <a:avLst>
                <a:gd fmla="val 50000" name="adj"/>
              </a:avLst>
            </a:prstGeom>
            <a:solidFill>
              <a:srgbClr val="D9D9D9"/>
            </a:solidFill>
            <a:ln cap="flat" cmpd="sng" w="9525">
              <a:solidFill>
                <a:srgbClr val="FFFFFF"/>
              </a:solidFill>
              <a:prstDash val="solid"/>
              <a:round/>
              <a:headEnd len="sm" w="sm" type="none"/>
              <a:tailEnd len="sm" w="sm" type="none"/>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272" name="Google Shape;272;p14"/>
            <p:cNvSpPr/>
            <p:nvPr/>
          </p:nvSpPr>
          <p:spPr>
            <a:xfrm rot="5400000">
              <a:off x="4524225" y="4333949"/>
              <a:ext cx="857400" cy="762000"/>
            </a:xfrm>
            <a:prstGeom prst="triangle">
              <a:avLst>
                <a:gd fmla="val 50000" name="adj"/>
              </a:avLst>
            </a:prstGeom>
            <a:solidFill>
              <a:srgbClr val="D9D9D9"/>
            </a:solidFill>
            <a:ln cap="flat" cmpd="sng" w="9525">
              <a:solidFill>
                <a:srgbClr val="FFFFFF"/>
              </a:solidFill>
              <a:prstDash val="solid"/>
              <a:round/>
              <a:headEnd len="sm" w="sm" type="none"/>
              <a:tailEnd len="sm" w="sm" type="none"/>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273" name="Google Shape;273;p14"/>
            <p:cNvSpPr/>
            <p:nvPr/>
          </p:nvSpPr>
          <p:spPr>
            <a:xfrm rot="-5400000">
              <a:off x="4738699" y="4548163"/>
              <a:ext cx="428700" cy="762000"/>
            </a:xfrm>
            <a:prstGeom prst="rtTriangle">
              <a:avLst/>
            </a:prstGeom>
            <a:solidFill>
              <a:srgbClr val="D9D9D9"/>
            </a:solidFill>
            <a:ln cap="flat" cmpd="sng" w="9525">
              <a:solidFill>
                <a:srgbClr val="FFFFFF"/>
              </a:solidFill>
              <a:prstDash val="solid"/>
              <a:round/>
              <a:headEnd len="sm" w="sm" type="none"/>
              <a:tailEnd len="sm" w="sm" type="none"/>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274" name="Google Shape;274;p14"/>
            <p:cNvSpPr/>
            <p:nvPr/>
          </p:nvSpPr>
          <p:spPr>
            <a:xfrm rot="5400000">
              <a:off x="4524225" y="47725"/>
              <a:ext cx="857400" cy="762000"/>
            </a:xfrm>
            <a:prstGeom prst="triangle">
              <a:avLst>
                <a:gd fmla="val 50000" name="adj"/>
              </a:avLst>
            </a:prstGeom>
            <a:solidFill>
              <a:srgbClr val="D9D9D9"/>
            </a:solidFill>
            <a:ln cap="flat" cmpd="sng" w="9525">
              <a:solidFill>
                <a:srgbClr val="FFFFFF"/>
              </a:solidFill>
              <a:prstDash val="solid"/>
              <a:round/>
              <a:headEnd len="sm" w="sm" type="none"/>
              <a:tailEnd len="sm" w="sm" type="none"/>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275" name="Google Shape;275;p14"/>
            <p:cNvSpPr/>
            <p:nvPr/>
          </p:nvSpPr>
          <p:spPr>
            <a:xfrm rot="5400000">
              <a:off x="4524225" y="904990"/>
              <a:ext cx="857400" cy="762000"/>
            </a:xfrm>
            <a:prstGeom prst="triangle">
              <a:avLst>
                <a:gd fmla="val 50000" name="adj"/>
              </a:avLst>
            </a:prstGeom>
            <a:solidFill>
              <a:srgbClr val="D9D9D9"/>
            </a:solidFill>
            <a:ln cap="flat" cmpd="sng" w="9525">
              <a:solidFill>
                <a:srgbClr val="FFFFFF"/>
              </a:solidFill>
              <a:prstDash val="solid"/>
              <a:round/>
              <a:headEnd len="sm" w="sm" type="none"/>
              <a:tailEnd len="sm" w="sm" type="none"/>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276" name="Google Shape;276;p14"/>
            <p:cNvSpPr/>
            <p:nvPr/>
          </p:nvSpPr>
          <p:spPr>
            <a:xfrm flipH="1" rot="-5400000">
              <a:off x="4738699" y="-166420"/>
              <a:ext cx="428700" cy="762000"/>
            </a:xfrm>
            <a:prstGeom prst="rtTriangle">
              <a:avLst/>
            </a:prstGeom>
            <a:solidFill>
              <a:srgbClr val="D9D9D9"/>
            </a:solidFill>
            <a:ln cap="flat" cmpd="sng" w="9525">
              <a:solidFill>
                <a:srgbClr val="FFFFFF"/>
              </a:solidFill>
              <a:prstDash val="solid"/>
              <a:round/>
              <a:headEnd len="sm" w="sm" type="none"/>
              <a:tailEnd len="sm" w="sm" type="none"/>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277" name="Google Shape;277;p14"/>
            <p:cNvSpPr/>
            <p:nvPr/>
          </p:nvSpPr>
          <p:spPr>
            <a:xfrm rot="-5400000">
              <a:off x="5500674" y="4548163"/>
              <a:ext cx="428700" cy="762000"/>
            </a:xfrm>
            <a:prstGeom prst="rtTriangle">
              <a:avLst/>
            </a:prstGeom>
            <a:solidFill>
              <a:srgbClr val="D9D9D9"/>
            </a:solidFill>
            <a:ln cap="flat" cmpd="sng" w="9525">
              <a:solidFill>
                <a:srgbClr val="FFFFFF"/>
              </a:solidFill>
              <a:prstDash val="solid"/>
              <a:round/>
              <a:headEnd len="sm" w="sm" type="none"/>
              <a:tailEnd len="sm" w="sm" type="none"/>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278" name="Google Shape;278;p14"/>
            <p:cNvSpPr/>
            <p:nvPr/>
          </p:nvSpPr>
          <p:spPr>
            <a:xfrm flipH="1" rot="-5400000">
              <a:off x="5500674" y="-166420"/>
              <a:ext cx="428700" cy="762000"/>
            </a:xfrm>
            <a:prstGeom prst="rtTriangle">
              <a:avLst/>
            </a:prstGeom>
            <a:solidFill>
              <a:srgbClr val="D9D9D9"/>
            </a:solidFill>
            <a:ln cap="flat" cmpd="sng" w="9525">
              <a:solidFill>
                <a:srgbClr val="FFFFFF"/>
              </a:solidFill>
              <a:prstDash val="solid"/>
              <a:round/>
              <a:headEnd len="sm" w="sm" type="none"/>
              <a:tailEnd len="sm" w="sm" type="none"/>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279" name="Google Shape;279;p14"/>
            <p:cNvSpPr/>
            <p:nvPr/>
          </p:nvSpPr>
          <p:spPr>
            <a:xfrm rot="-5400000">
              <a:off x="6262648" y="4548163"/>
              <a:ext cx="428700" cy="762000"/>
            </a:xfrm>
            <a:prstGeom prst="rtTriangle">
              <a:avLst/>
            </a:prstGeom>
            <a:solidFill>
              <a:srgbClr val="D9D9D9"/>
            </a:solidFill>
            <a:ln cap="flat" cmpd="sng" w="9525">
              <a:solidFill>
                <a:srgbClr val="FFFFFF"/>
              </a:solidFill>
              <a:prstDash val="solid"/>
              <a:round/>
              <a:headEnd len="sm" w="sm" type="none"/>
              <a:tailEnd len="sm" w="sm" type="none"/>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280" name="Google Shape;280;p14"/>
            <p:cNvSpPr/>
            <p:nvPr/>
          </p:nvSpPr>
          <p:spPr>
            <a:xfrm flipH="1" rot="-5400000">
              <a:off x="6262648" y="-166420"/>
              <a:ext cx="428700" cy="762000"/>
            </a:xfrm>
            <a:prstGeom prst="rtTriangle">
              <a:avLst/>
            </a:prstGeom>
            <a:solidFill>
              <a:srgbClr val="D9D9D9"/>
            </a:solidFill>
            <a:ln cap="flat" cmpd="sng" w="9525">
              <a:solidFill>
                <a:srgbClr val="FFFFFF"/>
              </a:solidFill>
              <a:prstDash val="solid"/>
              <a:round/>
              <a:headEnd len="sm" w="sm" type="none"/>
              <a:tailEnd len="sm" w="sm" type="none"/>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281" name="Google Shape;281;p14"/>
            <p:cNvSpPr/>
            <p:nvPr/>
          </p:nvSpPr>
          <p:spPr>
            <a:xfrm rot="-5400000">
              <a:off x="7024623" y="4548163"/>
              <a:ext cx="428700" cy="762000"/>
            </a:xfrm>
            <a:prstGeom prst="rtTriangle">
              <a:avLst/>
            </a:prstGeom>
            <a:solidFill>
              <a:srgbClr val="D9D9D9"/>
            </a:solidFill>
            <a:ln cap="flat" cmpd="sng" w="9525">
              <a:solidFill>
                <a:srgbClr val="FFFFFF"/>
              </a:solidFill>
              <a:prstDash val="solid"/>
              <a:round/>
              <a:headEnd len="sm" w="sm" type="none"/>
              <a:tailEnd len="sm" w="sm" type="none"/>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282" name="Google Shape;282;p14"/>
            <p:cNvSpPr/>
            <p:nvPr/>
          </p:nvSpPr>
          <p:spPr>
            <a:xfrm flipH="1" rot="-5400000">
              <a:off x="7024623" y="-166420"/>
              <a:ext cx="428700" cy="762000"/>
            </a:xfrm>
            <a:prstGeom prst="rtTriangle">
              <a:avLst/>
            </a:prstGeom>
            <a:solidFill>
              <a:srgbClr val="D9D9D9"/>
            </a:solidFill>
            <a:ln cap="flat" cmpd="sng" w="9525">
              <a:solidFill>
                <a:srgbClr val="FFFFFF"/>
              </a:solidFill>
              <a:prstDash val="solid"/>
              <a:round/>
              <a:headEnd len="sm" w="sm" type="none"/>
              <a:tailEnd len="sm" w="sm" type="none"/>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283" name="Google Shape;283;p14"/>
            <p:cNvSpPr/>
            <p:nvPr/>
          </p:nvSpPr>
          <p:spPr>
            <a:xfrm rot="-5400000">
              <a:off x="7786649" y="4548163"/>
              <a:ext cx="428700" cy="762000"/>
            </a:xfrm>
            <a:prstGeom prst="rtTriangle">
              <a:avLst/>
            </a:prstGeom>
            <a:solidFill>
              <a:srgbClr val="D9D9D9"/>
            </a:solidFill>
            <a:ln cap="flat" cmpd="sng" w="9525">
              <a:solidFill>
                <a:srgbClr val="FFFFFF"/>
              </a:solidFill>
              <a:prstDash val="solid"/>
              <a:round/>
              <a:headEnd len="sm" w="sm" type="none"/>
              <a:tailEnd len="sm" w="sm" type="none"/>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284" name="Google Shape;284;p14"/>
            <p:cNvSpPr/>
            <p:nvPr/>
          </p:nvSpPr>
          <p:spPr>
            <a:xfrm flipH="1" rot="-5400000">
              <a:off x="7786649" y="-166420"/>
              <a:ext cx="428700" cy="762000"/>
            </a:xfrm>
            <a:prstGeom prst="rtTriangle">
              <a:avLst/>
            </a:prstGeom>
            <a:solidFill>
              <a:srgbClr val="D9D9D9"/>
            </a:solidFill>
            <a:ln cap="flat" cmpd="sng" w="9525">
              <a:solidFill>
                <a:srgbClr val="FFFFFF"/>
              </a:solidFill>
              <a:prstDash val="solid"/>
              <a:round/>
              <a:headEnd len="sm" w="sm" type="none"/>
              <a:tailEnd len="sm" w="sm" type="none"/>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285" name="Google Shape;285;p14"/>
            <p:cNvSpPr/>
            <p:nvPr/>
          </p:nvSpPr>
          <p:spPr>
            <a:xfrm rot="-5400000">
              <a:off x="8548727" y="4548163"/>
              <a:ext cx="428700" cy="762000"/>
            </a:xfrm>
            <a:prstGeom prst="rtTriangle">
              <a:avLst/>
            </a:prstGeom>
            <a:solidFill>
              <a:srgbClr val="D9D9D9"/>
            </a:solidFill>
            <a:ln cap="flat" cmpd="sng" w="9525">
              <a:solidFill>
                <a:srgbClr val="FFFFFF"/>
              </a:solidFill>
              <a:prstDash val="solid"/>
              <a:round/>
              <a:headEnd len="sm" w="sm" type="none"/>
              <a:tailEnd len="sm" w="sm" type="none"/>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286" name="Google Shape;286;p14"/>
            <p:cNvSpPr/>
            <p:nvPr/>
          </p:nvSpPr>
          <p:spPr>
            <a:xfrm flipH="1" rot="-5400000">
              <a:off x="8548727" y="-166420"/>
              <a:ext cx="428700" cy="762000"/>
            </a:xfrm>
            <a:prstGeom prst="rtTriangle">
              <a:avLst/>
            </a:prstGeom>
            <a:solidFill>
              <a:srgbClr val="D9D9D9"/>
            </a:solidFill>
            <a:ln cap="flat" cmpd="sng" w="9525">
              <a:solidFill>
                <a:srgbClr val="FFFFFF"/>
              </a:solidFill>
              <a:prstDash val="solid"/>
              <a:round/>
              <a:headEnd len="sm" w="sm" type="none"/>
              <a:tailEnd len="sm" w="sm" type="none"/>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grpSp>
      <p:sp>
        <p:nvSpPr>
          <p:cNvPr id="287" name="Google Shape;287;p14"/>
          <p:cNvSpPr/>
          <p:nvPr/>
        </p:nvSpPr>
        <p:spPr>
          <a:xfrm>
            <a:off x="2036433" y="1720033"/>
            <a:ext cx="8119200" cy="3417900"/>
          </a:xfrm>
          <a:prstGeom prst="rect">
            <a:avLst/>
          </a:prstGeom>
          <a:solidFill>
            <a:srgbClr val="FFFFFF"/>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288" name="Google Shape;288;p14"/>
          <p:cNvSpPr txBox="1"/>
          <p:nvPr>
            <p:ph type="title"/>
          </p:nvPr>
        </p:nvSpPr>
        <p:spPr>
          <a:xfrm>
            <a:off x="2513800" y="2529483"/>
            <a:ext cx="7164300" cy="1799100"/>
          </a:xfrm>
          <a:prstGeom prst="rect">
            <a:avLst/>
          </a:prstGeom>
          <a:noFill/>
        </p:spPr>
        <p:txBody>
          <a:bodyPr anchorCtr="0" anchor="ctr" bIns="91425" lIns="91425" spcFirstLastPara="1" rIns="91425" wrap="square" tIns="91425">
            <a:noAutofit/>
          </a:bodyPr>
          <a:lstStyle>
            <a:lvl1pPr lvl="0" algn="ctr">
              <a:lnSpc>
                <a:spcPct val="100000"/>
              </a:lnSpc>
              <a:spcBef>
                <a:spcPts val="0"/>
              </a:spcBef>
              <a:spcAft>
                <a:spcPts val="0"/>
              </a:spcAft>
              <a:buNone/>
              <a:defRPr b="1" sz="4300">
                <a:solidFill>
                  <a:srgbClr val="212121"/>
                </a:solidFill>
              </a:defRPr>
            </a:lvl1pPr>
            <a:lvl2pPr lvl="1" algn="ctr">
              <a:lnSpc>
                <a:spcPct val="100000"/>
              </a:lnSpc>
              <a:spcBef>
                <a:spcPts val="0"/>
              </a:spcBef>
              <a:spcAft>
                <a:spcPts val="0"/>
              </a:spcAft>
              <a:buNone/>
              <a:defRPr b="1" sz="4300">
                <a:solidFill>
                  <a:srgbClr val="212121"/>
                </a:solidFill>
              </a:defRPr>
            </a:lvl2pPr>
            <a:lvl3pPr lvl="2" algn="ctr">
              <a:lnSpc>
                <a:spcPct val="100000"/>
              </a:lnSpc>
              <a:spcBef>
                <a:spcPts val="0"/>
              </a:spcBef>
              <a:spcAft>
                <a:spcPts val="0"/>
              </a:spcAft>
              <a:buNone/>
              <a:defRPr b="1" sz="4300">
                <a:solidFill>
                  <a:srgbClr val="212121"/>
                </a:solidFill>
              </a:defRPr>
            </a:lvl3pPr>
            <a:lvl4pPr lvl="3" algn="ctr">
              <a:lnSpc>
                <a:spcPct val="100000"/>
              </a:lnSpc>
              <a:spcBef>
                <a:spcPts val="0"/>
              </a:spcBef>
              <a:spcAft>
                <a:spcPts val="0"/>
              </a:spcAft>
              <a:buNone/>
              <a:defRPr b="1" sz="4300">
                <a:solidFill>
                  <a:srgbClr val="212121"/>
                </a:solidFill>
              </a:defRPr>
            </a:lvl4pPr>
            <a:lvl5pPr lvl="4" algn="ctr">
              <a:lnSpc>
                <a:spcPct val="100000"/>
              </a:lnSpc>
              <a:spcBef>
                <a:spcPts val="0"/>
              </a:spcBef>
              <a:spcAft>
                <a:spcPts val="0"/>
              </a:spcAft>
              <a:buNone/>
              <a:defRPr b="1" sz="4300">
                <a:solidFill>
                  <a:srgbClr val="212121"/>
                </a:solidFill>
              </a:defRPr>
            </a:lvl5pPr>
            <a:lvl6pPr lvl="5" algn="ctr">
              <a:lnSpc>
                <a:spcPct val="100000"/>
              </a:lnSpc>
              <a:spcBef>
                <a:spcPts val="0"/>
              </a:spcBef>
              <a:spcAft>
                <a:spcPts val="0"/>
              </a:spcAft>
              <a:buNone/>
              <a:defRPr b="1" sz="4300">
                <a:solidFill>
                  <a:srgbClr val="212121"/>
                </a:solidFill>
              </a:defRPr>
            </a:lvl6pPr>
            <a:lvl7pPr lvl="6" algn="ctr">
              <a:lnSpc>
                <a:spcPct val="100000"/>
              </a:lnSpc>
              <a:spcBef>
                <a:spcPts val="0"/>
              </a:spcBef>
              <a:spcAft>
                <a:spcPts val="0"/>
              </a:spcAft>
              <a:buNone/>
              <a:defRPr b="1" sz="4300">
                <a:solidFill>
                  <a:srgbClr val="212121"/>
                </a:solidFill>
              </a:defRPr>
            </a:lvl7pPr>
            <a:lvl8pPr lvl="7" algn="ctr">
              <a:lnSpc>
                <a:spcPct val="100000"/>
              </a:lnSpc>
              <a:spcBef>
                <a:spcPts val="0"/>
              </a:spcBef>
              <a:spcAft>
                <a:spcPts val="0"/>
              </a:spcAft>
              <a:buNone/>
              <a:defRPr b="1" sz="4300">
                <a:solidFill>
                  <a:srgbClr val="212121"/>
                </a:solidFill>
              </a:defRPr>
            </a:lvl8pPr>
            <a:lvl9pPr lvl="8" algn="ctr">
              <a:lnSpc>
                <a:spcPct val="100000"/>
              </a:lnSpc>
              <a:spcBef>
                <a:spcPts val="0"/>
              </a:spcBef>
              <a:spcAft>
                <a:spcPts val="0"/>
              </a:spcAft>
              <a:buNone/>
              <a:defRPr b="1" sz="4300">
                <a:solidFill>
                  <a:srgbClr val="212121"/>
                </a:solidFill>
              </a:defRPr>
            </a:lvl9pPr>
          </a:lstStyle>
          <a:p/>
        </p:txBody>
      </p:sp>
      <p:sp>
        <p:nvSpPr>
          <p:cNvPr id="289" name="Google Shape;289;p14"/>
          <p:cNvSpPr txBox="1"/>
          <p:nvPr>
            <p:ph idx="12" type="sldNum"/>
          </p:nvPr>
        </p:nvSpPr>
        <p:spPr>
          <a:xfrm>
            <a:off x="11296610" y="6217622"/>
            <a:ext cx="731700" cy="524700"/>
          </a:xfrm>
          <a:prstGeom prst="rect">
            <a:avLst/>
          </a:prstGeom>
          <a:noFill/>
        </p:spPr>
        <p:txBody>
          <a:bodyPr anchorCtr="0" anchor="ctr" bIns="45700" lIns="91425" spcFirstLastPara="1" rIns="91425" wrap="square" tIns="45700">
            <a:noAutofit/>
          </a:bodyPr>
          <a:lstStyle>
            <a:lvl1pPr lvl="0" algn="r">
              <a:lnSpc>
                <a:spcPct val="100000"/>
              </a:lnSpc>
              <a:spcAft>
                <a:spcPts val="0"/>
              </a:spcAft>
              <a:buNone/>
              <a:defRPr sz="1300">
                <a:solidFill>
                  <a:srgbClr val="616161"/>
                </a:solidFill>
              </a:defRPr>
            </a:lvl1pPr>
            <a:lvl2pPr lvl="1" algn="r">
              <a:lnSpc>
                <a:spcPct val="100000"/>
              </a:lnSpc>
              <a:spcAft>
                <a:spcPts val="0"/>
              </a:spcAft>
              <a:buNone/>
              <a:defRPr sz="1300">
                <a:solidFill>
                  <a:srgbClr val="616161"/>
                </a:solidFill>
              </a:defRPr>
            </a:lvl2pPr>
            <a:lvl3pPr lvl="2" algn="r">
              <a:lnSpc>
                <a:spcPct val="100000"/>
              </a:lnSpc>
              <a:spcAft>
                <a:spcPts val="0"/>
              </a:spcAft>
              <a:buNone/>
              <a:defRPr sz="1300">
                <a:solidFill>
                  <a:srgbClr val="616161"/>
                </a:solidFill>
              </a:defRPr>
            </a:lvl3pPr>
            <a:lvl4pPr lvl="3" algn="r">
              <a:lnSpc>
                <a:spcPct val="100000"/>
              </a:lnSpc>
              <a:spcAft>
                <a:spcPts val="0"/>
              </a:spcAft>
              <a:buNone/>
              <a:defRPr sz="1300">
                <a:solidFill>
                  <a:srgbClr val="616161"/>
                </a:solidFill>
              </a:defRPr>
            </a:lvl4pPr>
            <a:lvl5pPr lvl="4" algn="r">
              <a:lnSpc>
                <a:spcPct val="100000"/>
              </a:lnSpc>
              <a:spcAft>
                <a:spcPts val="0"/>
              </a:spcAft>
              <a:buNone/>
              <a:defRPr sz="1300">
                <a:solidFill>
                  <a:srgbClr val="616161"/>
                </a:solidFill>
              </a:defRPr>
            </a:lvl5pPr>
            <a:lvl6pPr lvl="5" algn="r">
              <a:lnSpc>
                <a:spcPct val="100000"/>
              </a:lnSpc>
              <a:spcAft>
                <a:spcPts val="0"/>
              </a:spcAft>
              <a:buNone/>
              <a:defRPr sz="1300">
                <a:solidFill>
                  <a:srgbClr val="616161"/>
                </a:solidFill>
              </a:defRPr>
            </a:lvl6pPr>
            <a:lvl7pPr lvl="6" algn="r">
              <a:lnSpc>
                <a:spcPct val="100000"/>
              </a:lnSpc>
              <a:spcAft>
                <a:spcPts val="0"/>
              </a:spcAft>
              <a:buNone/>
              <a:defRPr sz="1300">
                <a:solidFill>
                  <a:srgbClr val="616161"/>
                </a:solidFill>
              </a:defRPr>
            </a:lvl7pPr>
            <a:lvl8pPr lvl="7" algn="r">
              <a:lnSpc>
                <a:spcPct val="100000"/>
              </a:lnSpc>
              <a:spcAft>
                <a:spcPts val="0"/>
              </a:spcAft>
              <a:buNone/>
              <a:defRPr sz="1300">
                <a:solidFill>
                  <a:srgbClr val="616161"/>
                </a:solidFill>
              </a:defRPr>
            </a:lvl8pPr>
            <a:lvl9pPr lvl="8" algn="r">
              <a:lnSpc>
                <a:spcPct val="100000"/>
              </a:lnSpc>
              <a:spcAft>
                <a:spcPts val="0"/>
              </a:spcAft>
              <a:buNone/>
              <a:defRPr sz="1300">
                <a:solidFill>
                  <a:srgbClr val="616161"/>
                </a:solidFil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ustom layout 2">
  <p:cSld name="AUTOLAYOUT_2">
    <p:bg>
      <p:bgPr>
        <a:solidFill>
          <a:srgbClr val="FFFFFF"/>
        </a:solidFill>
      </p:bgPr>
    </p:bg>
    <p:spTree>
      <p:nvGrpSpPr>
        <p:cNvPr id="290" name="Shape 290"/>
        <p:cNvGrpSpPr/>
        <p:nvPr/>
      </p:nvGrpSpPr>
      <p:grpSpPr>
        <a:xfrm>
          <a:off x="0" y="0"/>
          <a:ext cx="0" cy="0"/>
          <a:chOff x="0" y="0"/>
          <a:chExt cx="0" cy="0"/>
        </a:xfrm>
      </p:grpSpPr>
      <p:sp>
        <p:nvSpPr>
          <p:cNvPr id="291" name="Google Shape;291;p15"/>
          <p:cNvSpPr/>
          <p:nvPr/>
        </p:nvSpPr>
        <p:spPr>
          <a:xfrm>
            <a:off x="4063533" y="0"/>
            <a:ext cx="8128500" cy="6858000"/>
          </a:xfrm>
          <a:prstGeom prst="rect">
            <a:avLst/>
          </a:prstGeom>
          <a:solidFill>
            <a:srgbClr val="FFFFFF"/>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292" name="Google Shape;292;p15"/>
          <p:cNvSpPr/>
          <p:nvPr/>
        </p:nvSpPr>
        <p:spPr>
          <a:xfrm>
            <a:off x="0" y="0"/>
            <a:ext cx="12192000" cy="6858000"/>
          </a:xfrm>
          <a:prstGeom prst="rect">
            <a:avLst/>
          </a:prstGeom>
          <a:solidFill>
            <a:srgbClr val="FFFFFF"/>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grpSp>
        <p:nvGrpSpPr>
          <p:cNvPr id="293" name="Google Shape;293;p15"/>
          <p:cNvGrpSpPr/>
          <p:nvPr/>
        </p:nvGrpSpPr>
        <p:grpSpPr>
          <a:xfrm>
            <a:off x="3" y="6285041"/>
            <a:ext cx="4063796" cy="572786"/>
            <a:chOff x="-73" y="4713898"/>
            <a:chExt cx="3047923" cy="429600"/>
          </a:xfrm>
        </p:grpSpPr>
        <p:sp>
          <p:nvSpPr>
            <p:cNvPr id="294" name="Google Shape;294;p15"/>
            <p:cNvSpPr/>
            <p:nvPr/>
          </p:nvSpPr>
          <p:spPr>
            <a:xfrm rot="-5400000">
              <a:off x="2452050" y="4547698"/>
              <a:ext cx="429600" cy="762000"/>
            </a:xfrm>
            <a:prstGeom prst="rtTriangle">
              <a:avLst/>
            </a:prstGeom>
            <a:solidFill>
              <a:srgbClr val="EFEFEF"/>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295" name="Google Shape;295;p15"/>
            <p:cNvSpPr/>
            <p:nvPr/>
          </p:nvSpPr>
          <p:spPr>
            <a:xfrm rot="-5400000">
              <a:off x="928119" y="4547698"/>
              <a:ext cx="429600" cy="762000"/>
            </a:xfrm>
            <a:prstGeom prst="rtTriangle">
              <a:avLst/>
            </a:prstGeom>
            <a:solidFill>
              <a:srgbClr val="D9D9D9"/>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296" name="Google Shape;296;p15"/>
            <p:cNvSpPr/>
            <p:nvPr/>
          </p:nvSpPr>
          <p:spPr>
            <a:xfrm flipH="1" rot="5400000">
              <a:off x="1689952" y="4547698"/>
              <a:ext cx="429600" cy="762000"/>
            </a:xfrm>
            <a:prstGeom prst="rtTriangle">
              <a:avLst/>
            </a:prstGeom>
            <a:solidFill>
              <a:srgbClr val="F3F3F3"/>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297" name="Google Shape;297;p15"/>
            <p:cNvSpPr/>
            <p:nvPr/>
          </p:nvSpPr>
          <p:spPr>
            <a:xfrm flipH="1" rot="5400000">
              <a:off x="166127" y="4547698"/>
              <a:ext cx="429600" cy="762000"/>
            </a:xfrm>
            <a:prstGeom prst="rtTriangle">
              <a:avLst/>
            </a:prstGeom>
            <a:solidFill>
              <a:srgbClr val="F3F3F3"/>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grpSp>
      <p:sp>
        <p:nvSpPr>
          <p:cNvPr id="298" name="Google Shape;298;p15"/>
          <p:cNvSpPr txBox="1"/>
          <p:nvPr>
            <p:ph type="title"/>
          </p:nvPr>
        </p:nvSpPr>
        <p:spPr>
          <a:xfrm>
            <a:off x="247133" y="906167"/>
            <a:ext cx="3577500" cy="1389900"/>
          </a:xfrm>
          <a:prstGeom prst="rect">
            <a:avLst/>
          </a:prstGeom>
          <a:noFill/>
          <a:ln>
            <a:noFill/>
          </a:ln>
        </p:spPr>
        <p:txBody>
          <a:bodyPr anchorCtr="0" anchor="b" bIns="91425" lIns="91425" spcFirstLastPara="1" rIns="91425" wrap="square" tIns="91425">
            <a:noAutofit/>
          </a:bodyPr>
          <a:lstStyle>
            <a:lvl1pPr lvl="0" algn="l">
              <a:lnSpc>
                <a:spcPct val="100000"/>
              </a:lnSpc>
              <a:spcBef>
                <a:spcPts val="0"/>
              </a:spcBef>
              <a:spcAft>
                <a:spcPts val="0"/>
              </a:spcAft>
              <a:buNone/>
              <a:defRPr b="1" sz="3200">
                <a:solidFill>
                  <a:srgbClr val="212121"/>
                </a:solidFill>
              </a:defRPr>
            </a:lvl1pPr>
            <a:lvl2pPr lvl="1" algn="l">
              <a:lnSpc>
                <a:spcPct val="100000"/>
              </a:lnSpc>
              <a:spcBef>
                <a:spcPts val="0"/>
              </a:spcBef>
              <a:spcAft>
                <a:spcPts val="0"/>
              </a:spcAft>
              <a:buNone/>
              <a:defRPr b="1" sz="3200">
                <a:solidFill>
                  <a:srgbClr val="212121"/>
                </a:solidFill>
              </a:defRPr>
            </a:lvl2pPr>
            <a:lvl3pPr lvl="2" algn="l">
              <a:lnSpc>
                <a:spcPct val="100000"/>
              </a:lnSpc>
              <a:spcBef>
                <a:spcPts val="0"/>
              </a:spcBef>
              <a:spcAft>
                <a:spcPts val="0"/>
              </a:spcAft>
              <a:buNone/>
              <a:defRPr b="1" sz="3200">
                <a:solidFill>
                  <a:srgbClr val="212121"/>
                </a:solidFill>
              </a:defRPr>
            </a:lvl3pPr>
            <a:lvl4pPr lvl="3" algn="l">
              <a:lnSpc>
                <a:spcPct val="100000"/>
              </a:lnSpc>
              <a:spcBef>
                <a:spcPts val="0"/>
              </a:spcBef>
              <a:spcAft>
                <a:spcPts val="0"/>
              </a:spcAft>
              <a:buNone/>
              <a:defRPr b="1" sz="3200">
                <a:solidFill>
                  <a:srgbClr val="212121"/>
                </a:solidFill>
              </a:defRPr>
            </a:lvl4pPr>
            <a:lvl5pPr lvl="4" algn="l">
              <a:lnSpc>
                <a:spcPct val="100000"/>
              </a:lnSpc>
              <a:spcBef>
                <a:spcPts val="0"/>
              </a:spcBef>
              <a:spcAft>
                <a:spcPts val="0"/>
              </a:spcAft>
              <a:buNone/>
              <a:defRPr b="1" sz="3200">
                <a:solidFill>
                  <a:srgbClr val="212121"/>
                </a:solidFill>
              </a:defRPr>
            </a:lvl5pPr>
            <a:lvl6pPr lvl="5" algn="l">
              <a:lnSpc>
                <a:spcPct val="100000"/>
              </a:lnSpc>
              <a:spcBef>
                <a:spcPts val="0"/>
              </a:spcBef>
              <a:spcAft>
                <a:spcPts val="0"/>
              </a:spcAft>
              <a:buNone/>
              <a:defRPr b="1" sz="3200">
                <a:solidFill>
                  <a:srgbClr val="212121"/>
                </a:solidFill>
              </a:defRPr>
            </a:lvl6pPr>
            <a:lvl7pPr lvl="6" algn="l">
              <a:lnSpc>
                <a:spcPct val="100000"/>
              </a:lnSpc>
              <a:spcBef>
                <a:spcPts val="0"/>
              </a:spcBef>
              <a:spcAft>
                <a:spcPts val="0"/>
              </a:spcAft>
              <a:buNone/>
              <a:defRPr b="1" sz="3200">
                <a:solidFill>
                  <a:srgbClr val="212121"/>
                </a:solidFill>
              </a:defRPr>
            </a:lvl7pPr>
            <a:lvl8pPr lvl="7" algn="l">
              <a:lnSpc>
                <a:spcPct val="100000"/>
              </a:lnSpc>
              <a:spcBef>
                <a:spcPts val="0"/>
              </a:spcBef>
              <a:spcAft>
                <a:spcPts val="0"/>
              </a:spcAft>
              <a:buNone/>
              <a:defRPr b="1" sz="3200">
                <a:solidFill>
                  <a:srgbClr val="212121"/>
                </a:solidFill>
              </a:defRPr>
            </a:lvl8pPr>
            <a:lvl9pPr lvl="8" algn="l">
              <a:lnSpc>
                <a:spcPct val="100000"/>
              </a:lnSpc>
              <a:spcBef>
                <a:spcPts val="0"/>
              </a:spcBef>
              <a:spcAft>
                <a:spcPts val="0"/>
              </a:spcAft>
              <a:buNone/>
              <a:defRPr b="1" sz="3200">
                <a:solidFill>
                  <a:srgbClr val="212121"/>
                </a:solidFill>
              </a:defRPr>
            </a:lvl9pPr>
          </a:lstStyle>
          <a:p/>
        </p:txBody>
      </p:sp>
      <p:sp>
        <p:nvSpPr>
          <p:cNvPr id="299" name="Google Shape;299;p15"/>
          <p:cNvSpPr txBox="1"/>
          <p:nvPr>
            <p:ph idx="1" type="body"/>
          </p:nvPr>
        </p:nvSpPr>
        <p:spPr>
          <a:xfrm>
            <a:off x="247133" y="2397733"/>
            <a:ext cx="3577500" cy="3386700"/>
          </a:xfrm>
          <a:prstGeom prst="rect">
            <a:avLst/>
          </a:prstGeom>
          <a:noFill/>
          <a:ln>
            <a:noFill/>
          </a:ln>
        </p:spPr>
        <p:txBody>
          <a:bodyPr anchorCtr="0" anchor="t" bIns="91425" lIns="91425" spcFirstLastPara="1" rIns="91425" wrap="square" tIns="91425">
            <a:noAutofit/>
          </a:bodyPr>
          <a:lstStyle>
            <a:lvl1pPr indent="-361950" lvl="0" marL="457200" algn="l">
              <a:lnSpc>
                <a:spcPct val="115000"/>
              </a:lnSpc>
              <a:spcBef>
                <a:spcPts val="1000"/>
              </a:spcBef>
              <a:spcAft>
                <a:spcPts val="0"/>
              </a:spcAft>
              <a:buClr>
                <a:srgbClr val="616161"/>
              </a:buClr>
              <a:buSzPts val="2100"/>
              <a:buChar char="•"/>
              <a:defRPr sz="2100">
                <a:solidFill>
                  <a:srgbClr val="616161"/>
                </a:solidFill>
              </a:defRPr>
            </a:lvl1pPr>
            <a:lvl2pPr indent="-381000" lvl="1" marL="914400" algn="l">
              <a:lnSpc>
                <a:spcPct val="115000"/>
              </a:lnSpc>
              <a:spcBef>
                <a:spcPts val="2100"/>
              </a:spcBef>
              <a:spcAft>
                <a:spcPts val="0"/>
              </a:spcAft>
              <a:buClr>
                <a:srgbClr val="616161"/>
              </a:buClr>
              <a:buSzPts val="2400"/>
              <a:buChar char="•"/>
              <a:defRPr sz="1900">
                <a:solidFill>
                  <a:srgbClr val="616161"/>
                </a:solidFill>
              </a:defRPr>
            </a:lvl2pPr>
            <a:lvl3pPr indent="-355600" lvl="2" marL="1371600" algn="l">
              <a:lnSpc>
                <a:spcPct val="115000"/>
              </a:lnSpc>
              <a:spcBef>
                <a:spcPts val="2100"/>
              </a:spcBef>
              <a:spcAft>
                <a:spcPts val="0"/>
              </a:spcAft>
              <a:buClr>
                <a:srgbClr val="616161"/>
              </a:buClr>
              <a:buSzPts val="2000"/>
              <a:buChar char="•"/>
              <a:defRPr sz="1900">
                <a:solidFill>
                  <a:srgbClr val="616161"/>
                </a:solidFill>
              </a:defRPr>
            </a:lvl3pPr>
            <a:lvl4pPr indent="-342900" lvl="3" marL="1828800" algn="l">
              <a:lnSpc>
                <a:spcPct val="115000"/>
              </a:lnSpc>
              <a:spcBef>
                <a:spcPts val="2100"/>
              </a:spcBef>
              <a:spcAft>
                <a:spcPts val="0"/>
              </a:spcAft>
              <a:buClr>
                <a:srgbClr val="616161"/>
              </a:buClr>
              <a:buSzPts val="1800"/>
              <a:buChar char="•"/>
              <a:defRPr sz="1900">
                <a:solidFill>
                  <a:srgbClr val="616161"/>
                </a:solidFill>
              </a:defRPr>
            </a:lvl4pPr>
            <a:lvl5pPr indent="-342900" lvl="4" marL="2286000" algn="l">
              <a:lnSpc>
                <a:spcPct val="115000"/>
              </a:lnSpc>
              <a:spcBef>
                <a:spcPts val="2100"/>
              </a:spcBef>
              <a:spcAft>
                <a:spcPts val="0"/>
              </a:spcAft>
              <a:buClr>
                <a:srgbClr val="616161"/>
              </a:buClr>
              <a:buSzPts val="1800"/>
              <a:buChar char="•"/>
              <a:defRPr sz="1900">
                <a:solidFill>
                  <a:srgbClr val="616161"/>
                </a:solidFill>
              </a:defRPr>
            </a:lvl5pPr>
            <a:lvl6pPr indent="-342900" lvl="5" marL="2743200" algn="l">
              <a:lnSpc>
                <a:spcPct val="115000"/>
              </a:lnSpc>
              <a:spcBef>
                <a:spcPts val="2100"/>
              </a:spcBef>
              <a:spcAft>
                <a:spcPts val="0"/>
              </a:spcAft>
              <a:buClr>
                <a:srgbClr val="616161"/>
              </a:buClr>
              <a:buSzPts val="1800"/>
              <a:buChar char="•"/>
              <a:defRPr sz="1900">
                <a:solidFill>
                  <a:srgbClr val="616161"/>
                </a:solidFill>
              </a:defRPr>
            </a:lvl6pPr>
            <a:lvl7pPr indent="-342900" lvl="6" marL="3200400" algn="l">
              <a:lnSpc>
                <a:spcPct val="115000"/>
              </a:lnSpc>
              <a:spcBef>
                <a:spcPts val="2100"/>
              </a:spcBef>
              <a:spcAft>
                <a:spcPts val="0"/>
              </a:spcAft>
              <a:buClr>
                <a:srgbClr val="616161"/>
              </a:buClr>
              <a:buSzPts val="1800"/>
              <a:buChar char="•"/>
              <a:defRPr sz="1900">
                <a:solidFill>
                  <a:srgbClr val="616161"/>
                </a:solidFill>
              </a:defRPr>
            </a:lvl7pPr>
            <a:lvl8pPr indent="-342900" lvl="7" marL="3657600" algn="l">
              <a:lnSpc>
                <a:spcPct val="115000"/>
              </a:lnSpc>
              <a:spcBef>
                <a:spcPts val="2100"/>
              </a:spcBef>
              <a:spcAft>
                <a:spcPts val="0"/>
              </a:spcAft>
              <a:buClr>
                <a:srgbClr val="616161"/>
              </a:buClr>
              <a:buSzPts val="1800"/>
              <a:buChar char="•"/>
              <a:defRPr sz="1900">
                <a:solidFill>
                  <a:srgbClr val="616161"/>
                </a:solidFill>
              </a:defRPr>
            </a:lvl8pPr>
            <a:lvl9pPr indent="-342900" lvl="8" marL="4114800" algn="l">
              <a:lnSpc>
                <a:spcPct val="115000"/>
              </a:lnSpc>
              <a:spcBef>
                <a:spcPts val="2100"/>
              </a:spcBef>
              <a:spcAft>
                <a:spcPts val="2100"/>
              </a:spcAft>
              <a:buClr>
                <a:srgbClr val="616161"/>
              </a:buClr>
              <a:buSzPts val="1800"/>
              <a:buChar char="•"/>
              <a:defRPr sz="1900">
                <a:solidFill>
                  <a:srgbClr val="616161"/>
                </a:solidFill>
              </a:defRPr>
            </a:lvl9pPr>
          </a:lstStyle>
          <a:p/>
        </p:txBody>
      </p:sp>
      <p:sp>
        <p:nvSpPr>
          <p:cNvPr id="300" name="Google Shape;300;p15"/>
          <p:cNvSpPr txBox="1"/>
          <p:nvPr>
            <p:ph idx="12" type="sldNum"/>
          </p:nvPr>
        </p:nvSpPr>
        <p:spPr>
          <a:xfrm>
            <a:off x="11296610" y="6217622"/>
            <a:ext cx="731700" cy="524700"/>
          </a:xfrm>
          <a:prstGeom prst="rect">
            <a:avLst/>
          </a:prstGeom>
          <a:noFill/>
        </p:spPr>
        <p:txBody>
          <a:bodyPr anchorCtr="0" anchor="ctr" bIns="45700" lIns="91425" spcFirstLastPara="1" rIns="91425" wrap="square" tIns="45700">
            <a:noAutofit/>
          </a:bodyPr>
          <a:lstStyle>
            <a:lvl1pPr lvl="0" algn="r">
              <a:lnSpc>
                <a:spcPct val="100000"/>
              </a:lnSpc>
              <a:spcAft>
                <a:spcPts val="0"/>
              </a:spcAft>
              <a:buNone/>
              <a:defRPr sz="1300">
                <a:solidFill>
                  <a:schemeClr val="dk2"/>
                </a:solidFill>
              </a:defRPr>
            </a:lvl1pPr>
            <a:lvl2pPr lvl="1" algn="r">
              <a:lnSpc>
                <a:spcPct val="100000"/>
              </a:lnSpc>
              <a:spcAft>
                <a:spcPts val="0"/>
              </a:spcAft>
              <a:buNone/>
              <a:defRPr sz="1300">
                <a:solidFill>
                  <a:schemeClr val="dk2"/>
                </a:solidFill>
              </a:defRPr>
            </a:lvl2pPr>
            <a:lvl3pPr lvl="2" algn="r">
              <a:lnSpc>
                <a:spcPct val="100000"/>
              </a:lnSpc>
              <a:spcAft>
                <a:spcPts val="0"/>
              </a:spcAft>
              <a:buNone/>
              <a:defRPr sz="1300">
                <a:solidFill>
                  <a:schemeClr val="dk2"/>
                </a:solidFill>
              </a:defRPr>
            </a:lvl3pPr>
            <a:lvl4pPr lvl="3" algn="r">
              <a:lnSpc>
                <a:spcPct val="100000"/>
              </a:lnSpc>
              <a:spcAft>
                <a:spcPts val="0"/>
              </a:spcAft>
              <a:buNone/>
              <a:defRPr sz="1300">
                <a:solidFill>
                  <a:schemeClr val="dk2"/>
                </a:solidFill>
              </a:defRPr>
            </a:lvl4pPr>
            <a:lvl5pPr lvl="4" algn="r">
              <a:lnSpc>
                <a:spcPct val="100000"/>
              </a:lnSpc>
              <a:spcAft>
                <a:spcPts val="0"/>
              </a:spcAft>
              <a:buNone/>
              <a:defRPr sz="1300">
                <a:solidFill>
                  <a:schemeClr val="dk2"/>
                </a:solidFill>
              </a:defRPr>
            </a:lvl5pPr>
            <a:lvl6pPr lvl="5" algn="r">
              <a:lnSpc>
                <a:spcPct val="100000"/>
              </a:lnSpc>
              <a:spcAft>
                <a:spcPts val="0"/>
              </a:spcAft>
              <a:buNone/>
              <a:defRPr sz="1300">
                <a:solidFill>
                  <a:schemeClr val="dk2"/>
                </a:solidFill>
              </a:defRPr>
            </a:lvl6pPr>
            <a:lvl7pPr lvl="6" algn="r">
              <a:lnSpc>
                <a:spcPct val="100000"/>
              </a:lnSpc>
              <a:spcAft>
                <a:spcPts val="0"/>
              </a:spcAft>
              <a:buNone/>
              <a:defRPr sz="1300">
                <a:solidFill>
                  <a:schemeClr val="dk2"/>
                </a:solidFill>
              </a:defRPr>
            </a:lvl7pPr>
            <a:lvl8pPr lvl="7" algn="r">
              <a:lnSpc>
                <a:spcPct val="100000"/>
              </a:lnSpc>
              <a:spcAft>
                <a:spcPts val="0"/>
              </a:spcAft>
              <a:buNone/>
              <a:defRPr sz="1300">
                <a:solidFill>
                  <a:schemeClr val="dk2"/>
                </a:solidFill>
              </a:defRPr>
            </a:lvl8pPr>
            <a:lvl9pPr lvl="8" algn="r">
              <a:lnSpc>
                <a:spcPct val="100000"/>
              </a:lnSpc>
              <a:spcAft>
                <a:spcPts val="0"/>
              </a:spcAft>
              <a:buNone/>
              <a:defRPr sz="1300">
                <a:solidFill>
                  <a:schemeClr val="dk2"/>
                </a:solidFil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307" name="Shape 307"/>
        <p:cNvGrpSpPr/>
        <p:nvPr/>
      </p:nvGrpSpPr>
      <p:grpSpPr>
        <a:xfrm>
          <a:off x="0" y="0"/>
          <a:ext cx="0" cy="0"/>
          <a:chOff x="0" y="0"/>
          <a:chExt cx="0" cy="0"/>
        </a:xfrm>
      </p:grpSpPr>
      <p:sp>
        <p:nvSpPr>
          <p:cNvPr id="308" name="Google Shape;308;p17"/>
          <p:cNvSpPr txBox="1"/>
          <p:nvPr>
            <p:ph type="title"/>
          </p:nvPr>
        </p:nvSpPr>
        <p:spPr>
          <a:xfrm>
            <a:off x="838200" y="365125"/>
            <a:ext cx="10515600" cy="1325563"/>
          </a:xfrm>
          <a:prstGeom prst="rect">
            <a:avLst/>
          </a:prstGeom>
          <a:noFill/>
          <a:ln>
            <a:noFill/>
          </a:ln>
        </p:spPr>
        <p:txBody>
          <a:bodyPr anchorCtr="0" anchor="ctr" bIns="91425" lIns="91425" spcFirstLastPara="1" rIns="91425" wrap="square" tIns="91425">
            <a:noAutofit/>
          </a:bodyPr>
          <a:lstStyle>
            <a:lvl1pPr indent="0" lvl="0" marL="0" marR="0" rtl="0" algn="l">
              <a:lnSpc>
                <a:spcPct val="90000"/>
              </a:lnSpc>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indent="0" lvl="1">
              <a:spcBef>
                <a:spcPts val="0"/>
              </a:spcBef>
              <a:spcAft>
                <a:spcPts val="0"/>
              </a:spcAft>
              <a:buSzPts val="1400"/>
              <a:buNone/>
              <a:defRPr sz="1800"/>
            </a:lvl2pPr>
            <a:lvl3pPr indent="0" lvl="2">
              <a:spcBef>
                <a:spcPts val="0"/>
              </a:spcBef>
              <a:spcAft>
                <a:spcPts val="0"/>
              </a:spcAft>
              <a:buSzPts val="1400"/>
              <a:buNone/>
              <a:defRPr sz="1800"/>
            </a:lvl3pPr>
            <a:lvl4pPr indent="0" lvl="3">
              <a:spcBef>
                <a:spcPts val="0"/>
              </a:spcBef>
              <a:spcAft>
                <a:spcPts val="0"/>
              </a:spcAft>
              <a:buSzPts val="1400"/>
              <a:buNone/>
              <a:defRPr sz="1800"/>
            </a:lvl4pPr>
            <a:lvl5pPr indent="0" lvl="4">
              <a:spcBef>
                <a:spcPts val="0"/>
              </a:spcBef>
              <a:spcAft>
                <a:spcPts val="0"/>
              </a:spcAft>
              <a:buSzPts val="1400"/>
              <a:buNone/>
              <a:defRPr sz="1800"/>
            </a:lvl5pPr>
            <a:lvl6pPr indent="0" lvl="5">
              <a:spcBef>
                <a:spcPts val="0"/>
              </a:spcBef>
              <a:spcAft>
                <a:spcPts val="0"/>
              </a:spcAft>
              <a:buSzPts val="1400"/>
              <a:buNone/>
              <a:defRPr sz="1800"/>
            </a:lvl6pPr>
            <a:lvl7pPr indent="0" lvl="6">
              <a:spcBef>
                <a:spcPts val="0"/>
              </a:spcBef>
              <a:spcAft>
                <a:spcPts val="0"/>
              </a:spcAft>
              <a:buSzPts val="1400"/>
              <a:buNone/>
              <a:defRPr sz="1800"/>
            </a:lvl7pPr>
            <a:lvl8pPr indent="0" lvl="7">
              <a:spcBef>
                <a:spcPts val="0"/>
              </a:spcBef>
              <a:spcAft>
                <a:spcPts val="0"/>
              </a:spcAft>
              <a:buSzPts val="1400"/>
              <a:buNone/>
              <a:defRPr sz="1800"/>
            </a:lvl8pPr>
            <a:lvl9pPr indent="0" lvl="8">
              <a:spcBef>
                <a:spcPts val="0"/>
              </a:spcBef>
              <a:spcAft>
                <a:spcPts val="0"/>
              </a:spcAft>
              <a:buSzPts val="1400"/>
              <a:buNone/>
              <a:defRPr sz="1800"/>
            </a:lvl9pPr>
          </a:lstStyle>
          <a:p/>
        </p:txBody>
      </p:sp>
      <p:sp>
        <p:nvSpPr>
          <p:cNvPr id="309" name="Google Shape;309;p17"/>
          <p:cNvSpPr txBox="1"/>
          <p:nvPr>
            <p:ph idx="1" type="body"/>
          </p:nvPr>
        </p:nvSpPr>
        <p:spPr>
          <a:xfrm>
            <a:off x="838200" y="1825625"/>
            <a:ext cx="10515600" cy="4351338"/>
          </a:xfrm>
          <a:prstGeom prst="rect">
            <a:avLst/>
          </a:prstGeom>
          <a:noFill/>
          <a:ln>
            <a:noFill/>
          </a:ln>
        </p:spPr>
        <p:txBody>
          <a:bodyPr anchorCtr="0" anchor="t" bIns="91425" lIns="91425" spcFirstLastPara="1" rIns="91425" wrap="square" tIns="91425">
            <a:noAutofit/>
          </a:bodyPr>
          <a:lstStyle>
            <a:lvl1pPr indent="-406400" lvl="0" marL="45720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310" name="Google Shape;310;p17"/>
          <p:cNvSpPr txBox="1"/>
          <p:nvPr>
            <p:ph idx="10" type="dt"/>
          </p:nvPr>
        </p:nvSpPr>
        <p:spPr>
          <a:xfrm>
            <a:off x="838200" y="6356350"/>
            <a:ext cx="2743200" cy="365125"/>
          </a:xfrm>
          <a:prstGeom prst="rect">
            <a:avLst/>
          </a:prstGeom>
          <a:noFill/>
          <a:ln>
            <a:noFill/>
          </a:ln>
        </p:spPr>
        <p:txBody>
          <a:bodyPr anchorCtr="0" anchor="ctr" bIns="91425" lIns="91425" spcFirstLastPara="1" rIns="91425" wrap="square" tIns="91425">
            <a:noAutofit/>
          </a:bodyPr>
          <a:lstStyle>
            <a:lvl1pPr indent="0" lvl="0" marL="0" marR="0" rtl="0" algn="l">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indent="0" lvl="1" marL="4572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indent="0" lvl="2" marL="9144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indent="0" lvl="3" marL="13716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indent="0" lvl="4" marL="18288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indent="0" lvl="5" marL="22860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indent="0" lvl="6" marL="27432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indent="0" lvl="7" marL="32004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indent="0" lvl="8" marL="36576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311" name="Google Shape;311;p17"/>
          <p:cNvSpPr txBox="1"/>
          <p:nvPr>
            <p:ph idx="11" type="ftr"/>
          </p:nvPr>
        </p:nvSpPr>
        <p:spPr>
          <a:xfrm>
            <a:off x="4038600" y="6356350"/>
            <a:ext cx="4114800" cy="365125"/>
          </a:xfrm>
          <a:prstGeom prst="rect">
            <a:avLst/>
          </a:prstGeom>
          <a:noFill/>
          <a:ln>
            <a:noFill/>
          </a:ln>
        </p:spPr>
        <p:txBody>
          <a:bodyPr anchorCtr="0" anchor="ctr" bIns="91425" lIns="91425" spcFirstLastPara="1" rIns="91425" wrap="square" tIns="91425">
            <a:noAutofit/>
          </a:bodyPr>
          <a:lstStyle>
            <a:lvl1pPr indent="0" lvl="0" marL="0" marR="0" rtl="0" algn="ctr">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indent="0" lvl="1" marL="4572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indent="0" lvl="2" marL="9144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indent="0" lvl="3" marL="13716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indent="0" lvl="4" marL="18288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indent="0" lvl="5" marL="22860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indent="0" lvl="6" marL="27432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indent="0" lvl="7" marL="32004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indent="0" lvl="8" marL="36576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312" name="Google Shape;312;p17"/>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b="0" i="0" sz="1200" u="none" cap="none" strike="noStrike">
                <a:solidFill>
                  <a:srgbClr val="888888"/>
                </a:solidFill>
                <a:latin typeface="Calibri"/>
                <a:ea typeface="Calibri"/>
                <a:cs typeface="Calibri"/>
                <a:sym typeface="Calibri"/>
              </a:defRPr>
            </a:lvl1pPr>
            <a:lvl2pPr indent="0" lvl="1" marL="0" marR="0" rtl="0" algn="r">
              <a:spcBef>
                <a:spcPts val="0"/>
              </a:spcBef>
              <a:buNone/>
              <a:defRPr b="0" i="0" sz="1200" u="none" cap="none" strike="noStrike">
                <a:solidFill>
                  <a:srgbClr val="888888"/>
                </a:solidFill>
                <a:latin typeface="Calibri"/>
                <a:ea typeface="Calibri"/>
                <a:cs typeface="Calibri"/>
                <a:sym typeface="Calibri"/>
              </a:defRPr>
            </a:lvl2pPr>
            <a:lvl3pPr indent="0" lvl="2" marL="0" marR="0" rtl="0" algn="r">
              <a:spcBef>
                <a:spcPts val="0"/>
              </a:spcBef>
              <a:buNone/>
              <a:defRPr b="0" i="0" sz="1200" u="none" cap="none" strike="noStrike">
                <a:solidFill>
                  <a:srgbClr val="888888"/>
                </a:solidFill>
                <a:latin typeface="Calibri"/>
                <a:ea typeface="Calibri"/>
                <a:cs typeface="Calibri"/>
                <a:sym typeface="Calibri"/>
              </a:defRPr>
            </a:lvl3pPr>
            <a:lvl4pPr indent="0" lvl="3" marL="0" marR="0" rtl="0" algn="r">
              <a:spcBef>
                <a:spcPts val="0"/>
              </a:spcBef>
              <a:buNone/>
              <a:defRPr b="0" i="0" sz="1200" u="none" cap="none" strike="noStrike">
                <a:solidFill>
                  <a:srgbClr val="888888"/>
                </a:solidFill>
                <a:latin typeface="Calibri"/>
                <a:ea typeface="Calibri"/>
                <a:cs typeface="Calibri"/>
                <a:sym typeface="Calibri"/>
              </a:defRPr>
            </a:lvl4pPr>
            <a:lvl5pPr indent="0" lvl="4" marL="0" marR="0" rtl="0" algn="r">
              <a:spcBef>
                <a:spcPts val="0"/>
              </a:spcBef>
              <a:buNone/>
              <a:defRPr b="0" i="0" sz="1200" u="none" cap="none" strike="noStrike">
                <a:solidFill>
                  <a:srgbClr val="888888"/>
                </a:solidFill>
                <a:latin typeface="Calibri"/>
                <a:ea typeface="Calibri"/>
                <a:cs typeface="Calibri"/>
                <a:sym typeface="Calibri"/>
              </a:defRPr>
            </a:lvl5pPr>
            <a:lvl6pPr indent="0" lvl="5" marL="0" marR="0" rtl="0" algn="r">
              <a:spcBef>
                <a:spcPts val="0"/>
              </a:spcBef>
              <a:buNone/>
              <a:defRPr b="0" i="0" sz="1200" u="none" cap="none" strike="noStrike">
                <a:solidFill>
                  <a:srgbClr val="888888"/>
                </a:solidFill>
                <a:latin typeface="Calibri"/>
                <a:ea typeface="Calibri"/>
                <a:cs typeface="Calibri"/>
                <a:sym typeface="Calibri"/>
              </a:defRPr>
            </a:lvl6pPr>
            <a:lvl7pPr indent="0" lvl="6" marL="0" marR="0" rtl="0" algn="r">
              <a:spcBef>
                <a:spcPts val="0"/>
              </a:spcBef>
              <a:buNone/>
              <a:defRPr b="0" i="0" sz="1200" u="none" cap="none" strike="noStrike">
                <a:solidFill>
                  <a:srgbClr val="888888"/>
                </a:solidFill>
                <a:latin typeface="Calibri"/>
                <a:ea typeface="Calibri"/>
                <a:cs typeface="Calibri"/>
                <a:sym typeface="Calibri"/>
              </a:defRPr>
            </a:lvl7pPr>
            <a:lvl8pPr indent="0" lvl="7" marL="0" marR="0" rtl="0" algn="r">
              <a:spcBef>
                <a:spcPts val="0"/>
              </a:spcBef>
              <a:buNone/>
              <a:defRPr b="0" i="0" sz="1200" u="none" cap="none" strike="noStrike">
                <a:solidFill>
                  <a:srgbClr val="888888"/>
                </a:solidFill>
                <a:latin typeface="Calibri"/>
                <a:ea typeface="Calibri"/>
                <a:cs typeface="Calibri"/>
                <a:sym typeface="Calibri"/>
              </a:defRPr>
            </a:lvl8pPr>
            <a:lvl9pPr indent="0" lvl="8" marL="0" marR="0" rtl="0" algn="r">
              <a:spcBef>
                <a:spcPts val="0"/>
              </a:spcBef>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313" name="Shape 313"/>
        <p:cNvGrpSpPr/>
        <p:nvPr/>
      </p:nvGrpSpPr>
      <p:grpSpPr>
        <a:xfrm>
          <a:off x="0" y="0"/>
          <a:ext cx="0" cy="0"/>
          <a:chOff x="0" y="0"/>
          <a:chExt cx="0" cy="0"/>
        </a:xfrm>
      </p:grpSpPr>
      <p:sp>
        <p:nvSpPr>
          <p:cNvPr id="314" name="Google Shape;314;p18"/>
          <p:cNvSpPr txBox="1"/>
          <p:nvPr>
            <p:ph type="ctrTitle"/>
          </p:nvPr>
        </p:nvSpPr>
        <p:spPr>
          <a:xfrm>
            <a:off x="1524000" y="1122363"/>
            <a:ext cx="9144000" cy="2387600"/>
          </a:xfrm>
          <a:prstGeom prst="rect">
            <a:avLst/>
          </a:prstGeom>
          <a:noFill/>
          <a:ln>
            <a:noFill/>
          </a:ln>
        </p:spPr>
        <p:txBody>
          <a:bodyPr anchorCtr="0" anchor="b" bIns="91425" lIns="91425" spcFirstLastPara="1" rIns="91425" wrap="square" tIns="91425">
            <a:noAutofit/>
          </a:bodyPr>
          <a:lstStyle>
            <a:lvl1pPr indent="0" lvl="0" marL="0" marR="0" rtl="0" algn="ctr">
              <a:lnSpc>
                <a:spcPct val="90000"/>
              </a:lnSpc>
              <a:spcBef>
                <a:spcPts val="0"/>
              </a:spcBef>
              <a:spcAft>
                <a:spcPts val="0"/>
              </a:spcAft>
              <a:buClr>
                <a:schemeClr val="dk1"/>
              </a:buClr>
              <a:buSzPts val="6000"/>
              <a:buFont typeface="Calibri"/>
              <a:buNone/>
              <a:defRPr b="0" i="0" sz="6000" u="none" cap="none" strike="noStrike">
                <a:solidFill>
                  <a:schemeClr val="dk1"/>
                </a:solidFill>
                <a:latin typeface="Calibri"/>
                <a:ea typeface="Calibri"/>
                <a:cs typeface="Calibri"/>
                <a:sym typeface="Calibri"/>
              </a:defRPr>
            </a:lvl1pPr>
            <a:lvl2pPr indent="0" lvl="1">
              <a:spcBef>
                <a:spcPts val="0"/>
              </a:spcBef>
              <a:spcAft>
                <a:spcPts val="0"/>
              </a:spcAft>
              <a:buSzPts val="1400"/>
              <a:buNone/>
              <a:defRPr sz="1800"/>
            </a:lvl2pPr>
            <a:lvl3pPr indent="0" lvl="2">
              <a:spcBef>
                <a:spcPts val="0"/>
              </a:spcBef>
              <a:spcAft>
                <a:spcPts val="0"/>
              </a:spcAft>
              <a:buSzPts val="1400"/>
              <a:buNone/>
              <a:defRPr sz="1800"/>
            </a:lvl3pPr>
            <a:lvl4pPr indent="0" lvl="3">
              <a:spcBef>
                <a:spcPts val="0"/>
              </a:spcBef>
              <a:spcAft>
                <a:spcPts val="0"/>
              </a:spcAft>
              <a:buSzPts val="1400"/>
              <a:buNone/>
              <a:defRPr sz="1800"/>
            </a:lvl4pPr>
            <a:lvl5pPr indent="0" lvl="4">
              <a:spcBef>
                <a:spcPts val="0"/>
              </a:spcBef>
              <a:spcAft>
                <a:spcPts val="0"/>
              </a:spcAft>
              <a:buSzPts val="1400"/>
              <a:buNone/>
              <a:defRPr sz="1800"/>
            </a:lvl5pPr>
            <a:lvl6pPr indent="0" lvl="5">
              <a:spcBef>
                <a:spcPts val="0"/>
              </a:spcBef>
              <a:spcAft>
                <a:spcPts val="0"/>
              </a:spcAft>
              <a:buSzPts val="1400"/>
              <a:buNone/>
              <a:defRPr sz="1800"/>
            </a:lvl6pPr>
            <a:lvl7pPr indent="0" lvl="6">
              <a:spcBef>
                <a:spcPts val="0"/>
              </a:spcBef>
              <a:spcAft>
                <a:spcPts val="0"/>
              </a:spcAft>
              <a:buSzPts val="1400"/>
              <a:buNone/>
              <a:defRPr sz="1800"/>
            </a:lvl7pPr>
            <a:lvl8pPr indent="0" lvl="7">
              <a:spcBef>
                <a:spcPts val="0"/>
              </a:spcBef>
              <a:spcAft>
                <a:spcPts val="0"/>
              </a:spcAft>
              <a:buSzPts val="1400"/>
              <a:buNone/>
              <a:defRPr sz="1800"/>
            </a:lvl8pPr>
            <a:lvl9pPr indent="0" lvl="8">
              <a:spcBef>
                <a:spcPts val="0"/>
              </a:spcBef>
              <a:spcAft>
                <a:spcPts val="0"/>
              </a:spcAft>
              <a:buSzPts val="1400"/>
              <a:buNone/>
              <a:defRPr sz="1800"/>
            </a:lvl9pPr>
          </a:lstStyle>
          <a:p/>
        </p:txBody>
      </p:sp>
      <p:sp>
        <p:nvSpPr>
          <p:cNvPr id="315" name="Google Shape;315;p18"/>
          <p:cNvSpPr txBox="1"/>
          <p:nvPr>
            <p:ph idx="1" type="subTitle"/>
          </p:nvPr>
        </p:nvSpPr>
        <p:spPr>
          <a:xfrm>
            <a:off x="1524000" y="3602038"/>
            <a:ext cx="9144000" cy="1655762"/>
          </a:xfrm>
          <a:prstGeom prst="rect">
            <a:avLst/>
          </a:prstGeom>
          <a:noFill/>
          <a:ln>
            <a:noFill/>
          </a:ln>
        </p:spPr>
        <p:txBody>
          <a:bodyPr anchorCtr="0" anchor="t" bIns="91425" lIns="91425" spcFirstLastPara="1" rIns="91425" wrap="square" tIns="91425">
            <a:noAutofit/>
          </a:bodyPr>
          <a:lstStyle>
            <a:lvl1pPr indent="0" lvl="0" marL="0" marR="0" rtl="0" algn="ctr">
              <a:lnSpc>
                <a:spcPct val="90000"/>
              </a:lnSpc>
              <a:spcBef>
                <a:spcPts val="1000"/>
              </a:spcBef>
              <a:spcAft>
                <a:spcPts val="0"/>
              </a:spcAft>
              <a:buClr>
                <a:schemeClr val="dk1"/>
              </a:buClr>
              <a:buSzPts val="2400"/>
              <a:buFont typeface="Arial"/>
              <a:buNone/>
              <a:defRPr b="0" i="0" sz="2400" u="none" cap="none" strike="noStrike">
                <a:solidFill>
                  <a:schemeClr val="dk1"/>
                </a:solidFill>
                <a:latin typeface="Calibri"/>
                <a:ea typeface="Calibri"/>
                <a:cs typeface="Calibri"/>
                <a:sym typeface="Calibri"/>
              </a:defRPr>
            </a:lvl1pPr>
            <a:lvl2pPr indent="0" lvl="1" marL="457200" marR="0" rtl="0" algn="ctr">
              <a:lnSpc>
                <a:spcPct val="90000"/>
              </a:lnSpc>
              <a:spcBef>
                <a:spcPts val="5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2pPr>
            <a:lvl3pPr indent="0" lvl="2" marL="914400" marR="0" rtl="0" algn="ctr">
              <a:lnSpc>
                <a:spcPct val="90000"/>
              </a:lnSpc>
              <a:spcBef>
                <a:spcPts val="500"/>
              </a:spcBef>
              <a:spcAft>
                <a:spcPts val="0"/>
              </a:spcAft>
              <a:buClr>
                <a:schemeClr val="dk1"/>
              </a:buClr>
              <a:buSzPts val="1800"/>
              <a:buFont typeface="Arial"/>
              <a:buNone/>
              <a:defRPr b="0" i="0" sz="1800" u="none" cap="none" strike="noStrike">
                <a:solidFill>
                  <a:schemeClr val="dk1"/>
                </a:solidFill>
                <a:latin typeface="Calibri"/>
                <a:ea typeface="Calibri"/>
                <a:cs typeface="Calibri"/>
                <a:sym typeface="Calibri"/>
              </a:defRPr>
            </a:lvl3pPr>
            <a:lvl4pPr indent="0" lvl="3" marL="1371600" marR="0" rtl="0" algn="ctr">
              <a:lnSpc>
                <a:spcPct val="90000"/>
              </a:lnSpc>
              <a:spcBef>
                <a:spcPts val="500"/>
              </a:spcBef>
              <a:spcAft>
                <a:spcPts val="0"/>
              </a:spcAft>
              <a:buClr>
                <a:schemeClr val="dk1"/>
              </a:buClr>
              <a:buSzPts val="1600"/>
              <a:buFont typeface="Arial"/>
              <a:buNone/>
              <a:defRPr b="0" i="0" sz="1600" u="none" cap="none" strike="noStrike">
                <a:solidFill>
                  <a:schemeClr val="dk1"/>
                </a:solidFill>
                <a:latin typeface="Calibri"/>
                <a:ea typeface="Calibri"/>
                <a:cs typeface="Calibri"/>
                <a:sym typeface="Calibri"/>
              </a:defRPr>
            </a:lvl4pPr>
            <a:lvl5pPr indent="0" lvl="4" marL="1828800" marR="0" rtl="0" algn="ctr">
              <a:lnSpc>
                <a:spcPct val="90000"/>
              </a:lnSpc>
              <a:spcBef>
                <a:spcPts val="500"/>
              </a:spcBef>
              <a:spcAft>
                <a:spcPts val="0"/>
              </a:spcAft>
              <a:buClr>
                <a:schemeClr val="dk1"/>
              </a:buClr>
              <a:buSzPts val="1600"/>
              <a:buFont typeface="Arial"/>
              <a:buNone/>
              <a:defRPr b="0" i="0" sz="1600" u="none" cap="none" strike="noStrike">
                <a:solidFill>
                  <a:schemeClr val="dk1"/>
                </a:solidFill>
                <a:latin typeface="Calibri"/>
                <a:ea typeface="Calibri"/>
                <a:cs typeface="Calibri"/>
                <a:sym typeface="Calibri"/>
              </a:defRPr>
            </a:lvl5pPr>
            <a:lvl6pPr indent="0" lvl="5" marL="2286000" marR="0" rtl="0" algn="ctr">
              <a:lnSpc>
                <a:spcPct val="90000"/>
              </a:lnSpc>
              <a:spcBef>
                <a:spcPts val="500"/>
              </a:spcBef>
              <a:spcAft>
                <a:spcPts val="0"/>
              </a:spcAft>
              <a:buClr>
                <a:schemeClr val="dk1"/>
              </a:buClr>
              <a:buSzPts val="1600"/>
              <a:buFont typeface="Arial"/>
              <a:buNone/>
              <a:defRPr b="0" i="0" sz="1600" u="none" cap="none" strike="noStrike">
                <a:solidFill>
                  <a:schemeClr val="dk1"/>
                </a:solidFill>
                <a:latin typeface="Calibri"/>
                <a:ea typeface="Calibri"/>
                <a:cs typeface="Calibri"/>
                <a:sym typeface="Calibri"/>
              </a:defRPr>
            </a:lvl6pPr>
            <a:lvl7pPr indent="0" lvl="6" marL="2743200" marR="0" rtl="0" algn="ctr">
              <a:lnSpc>
                <a:spcPct val="90000"/>
              </a:lnSpc>
              <a:spcBef>
                <a:spcPts val="500"/>
              </a:spcBef>
              <a:spcAft>
                <a:spcPts val="0"/>
              </a:spcAft>
              <a:buClr>
                <a:schemeClr val="dk1"/>
              </a:buClr>
              <a:buSzPts val="1600"/>
              <a:buFont typeface="Arial"/>
              <a:buNone/>
              <a:defRPr b="0" i="0" sz="1600" u="none" cap="none" strike="noStrike">
                <a:solidFill>
                  <a:schemeClr val="dk1"/>
                </a:solidFill>
                <a:latin typeface="Calibri"/>
                <a:ea typeface="Calibri"/>
                <a:cs typeface="Calibri"/>
                <a:sym typeface="Calibri"/>
              </a:defRPr>
            </a:lvl7pPr>
            <a:lvl8pPr indent="0" lvl="7" marL="3200400" marR="0" rtl="0" algn="ctr">
              <a:lnSpc>
                <a:spcPct val="90000"/>
              </a:lnSpc>
              <a:spcBef>
                <a:spcPts val="500"/>
              </a:spcBef>
              <a:spcAft>
                <a:spcPts val="0"/>
              </a:spcAft>
              <a:buClr>
                <a:schemeClr val="dk1"/>
              </a:buClr>
              <a:buSzPts val="1600"/>
              <a:buFont typeface="Arial"/>
              <a:buNone/>
              <a:defRPr b="0" i="0" sz="1600" u="none" cap="none" strike="noStrike">
                <a:solidFill>
                  <a:schemeClr val="dk1"/>
                </a:solidFill>
                <a:latin typeface="Calibri"/>
                <a:ea typeface="Calibri"/>
                <a:cs typeface="Calibri"/>
                <a:sym typeface="Calibri"/>
              </a:defRPr>
            </a:lvl8pPr>
            <a:lvl9pPr indent="0" lvl="8" marL="3657600" marR="0" rtl="0" algn="ctr">
              <a:lnSpc>
                <a:spcPct val="90000"/>
              </a:lnSpc>
              <a:spcBef>
                <a:spcPts val="500"/>
              </a:spcBef>
              <a:spcAft>
                <a:spcPts val="0"/>
              </a:spcAft>
              <a:buClr>
                <a:schemeClr val="dk1"/>
              </a:buClr>
              <a:buSzPts val="1600"/>
              <a:buFont typeface="Arial"/>
              <a:buNone/>
              <a:defRPr b="0" i="0" sz="1600" u="none" cap="none" strike="noStrike">
                <a:solidFill>
                  <a:schemeClr val="dk1"/>
                </a:solidFill>
                <a:latin typeface="Calibri"/>
                <a:ea typeface="Calibri"/>
                <a:cs typeface="Calibri"/>
                <a:sym typeface="Calibri"/>
              </a:defRPr>
            </a:lvl9pPr>
          </a:lstStyle>
          <a:p/>
        </p:txBody>
      </p:sp>
      <p:sp>
        <p:nvSpPr>
          <p:cNvPr id="316" name="Google Shape;316;p18"/>
          <p:cNvSpPr txBox="1"/>
          <p:nvPr>
            <p:ph idx="10" type="dt"/>
          </p:nvPr>
        </p:nvSpPr>
        <p:spPr>
          <a:xfrm>
            <a:off x="838200" y="6356350"/>
            <a:ext cx="2743200" cy="365125"/>
          </a:xfrm>
          <a:prstGeom prst="rect">
            <a:avLst/>
          </a:prstGeom>
          <a:noFill/>
          <a:ln>
            <a:noFill/>
          </a:ln>
        </p:spPr>
        <p:txBody>
          <a:bodyPr anchorCtr="0" anchor="ctr" bIns="91425" lIns="91425" spcFirstLastPara="1" rIns="91425" wrap="square" tIns="91425">
            <a:noAutofit/>
          </a:bodyPr>
          <a:lstStyle>
            <a:lvl1pPr indent="0" lvl="0" marL="0" marR="0" rtl="0" algn="l">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indent="0" lvl="1" marL="4572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indent="0" lvl="2" marL="9144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indent="0" lvl="3" marL="13716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indent="0" lvl="4" marL="18288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indent="0" lvl="5" marL="22860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indent="0" lvl="6" marL="27432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indent="0" lvl="7" marL="32004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indent="0" lvl="8" marL="36576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317" name="Google Shape;317;p18"/>
          <p:cNvSpPr txBox="1"/>
          <p:nvPr>
            <p:ph idx="11" type="ftr"/>
          </p:nvPr>
        </p:nvSpPr>
        <p:spPr>
          <a:xfrm>
            <a:off x="4038600" y="6356350"/>
            <a:ext cx="4114800" cy="365125"/>
          </a:xfrm>
          <a:prstGeom prst="rect">
            <a:avLst/>
          </a:prstGeom>
          <a:noFill/>
          <a:ln>
            <a:noFill/>
          </a:ln>
        </p:spPr>
        <p:txBody>
          <a:bodyPr anchorCtr="0" anchor="ctr" bIns="91425" lIns="91425" spcFirstLastPara="1" rIns="91425" wrap="square" tIns="91425">
            <a:noAutofit/>
          </a:bodyPr>
          <a:lstStyle>
            <a:lvl1pPr indent="0" lvl="0" marL="0" marR="0" rtl="0" algn="ctr">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indent="0" lvl="1" marL="4572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indent="0" lvl="2" marL="9144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indent="0" lvl="3" marL="13716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indent="0" lvl="4" marL="18288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indent="0" lvl="5" marL="22860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indent="0" lvl="6" marL="27432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indent="0" lvl="7" marL="32004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indent="0" lvl="8" marL="36576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318" name="Google Shape;318;p18"/>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b="0" i="0" sz="1200" u="none" cap="none" strike="noStrike">
                <a:solidFill>
                  <a:srgbClr val="888888"/>
                </a:solidFill>
                <a:latin typeface="Calibri"/>
                <a:ea typeface="Calibri"/>
                <a:cs typeface="Calibri"/>
                <a:sym typeface="Calibri"/>
              </a:defRPr>
            </a:lvl1pPr>
            <a:lvl2pPr indent="0" lvl="1" marL="0" marR="0" rtl="0" algn="r">
              <a:spcBef>
                <a:spcPts val="0"/>
              </a:spcBef>
              <a:buNone/>
              <a:defRPr b="0" i="0" sz="1200" u="none" cap="none" strike="noStrike">
                <a:solidFill>
                  <a:srgbClr val="888888"/>
                </a:solidFill>
                <a:latin typeface="Calibri"/>
                <a:ea typeface="Calibri"/>
                <a:cs typeface="Calibri"/>
                <a:sym typeface="Calibri"/>
              </a:defRPr>
            </a:lvl2pPr>
            <a:lvl3pPr indent="0" lvl="2" marL="0" marR="0" rtl="0" algn="r">
              <a:spcBef>
                <a:spcPts val="0"/>
              </a:spcBef>
              <a:buNone/>
              <a:defRPr b="0" i="0" sz="1200" u="none" cap="none" strike="noStrike">
                <a:solidFill>
                  <a:srgbClr val="888888"/>
                </a:solidFill>
                <a:latin typeface="Calibri"/>
                <a:ea typeface="Calibri"/>
                <a:cs typeface="Calibri"/>
                <a:sym typeface="Calibri"/>
              </a:defRPr>
            </a:lvl3pPr>
            <a:lvl4pPr indent="0" lvl="3" marL="0" marR="0" rtl="0" algn="r">
              <a:spcBef>
                <a:spcPts val="0"/>
              </a:spcBef>
              <a:buNone/>
              <a:defRPr b="0" i="0" sz="1200" u="none" cap="none" strike="noStrike">
                <a:solidFill>
                  <a:srgbClr val="888888"/>
                </a:solidFill>
                <a:latin typeface="Calibri"/>
                <a:ea typeface="Calibri"/>
                <a:cs typeface="Calibri"/>
                <a:sym typeface="Calibri"/>
              </a:defRPr>
            </a:lvl4pPr>
            <a:lvl5pPr indent="0" lvl="4" marL="0" marR="0" rtl="0" algn="r">
              <a:spcBef>
                <a:spcPts val="0"/>
              </a:spcBef>
              <a:buNone/>
              <a:defRPr b="0" i="0" sz="1200" u="none" cap="none" strike="noStrike">
                <a:solidFill>
                  <a:srgbClr val="888888"/>
                </a:solidFill>
                <a:latin typeface="Calibri"/>
                <a:ea typeface="Calibri"/>
                <a:cs typeface="Calibri"/>
                <a:sym typeface="Calibri"/>
              </a:defRPr>
            </a:lvl5pPr>
            <a:lvl6pPr indent="0" lvl="5" marL="0" marR="0" rtl="0" algn="r">
              <a:spcBef>
                <a:spcPts val="0"/>
              </a:spcBef>
              <a:buNone/>
              <a:defRPr b="0" i="0" sz="1200" u="none" cap="none" strike="noStrike">
                <a:solidFill>
                  <a:srgbClr val="888888"/>
                </a:solidFill>
                <a:latin typeface="Calibri"/>
                <a:ea typeface="Calibri"/>
                <a:cs typeface="Calibri"/>
                <a:sym typeface="Calibri"/>
              </a:defRPr>
            </a:lvl6pPr>
            <a:lvl7pPr indent="0" lvl="6" marL="0" marR="0" rtl="0" algn="r">
              <a:spcBef>
                <a:spcPts val="0"/>
              </a:spcBef>
              <a:buNone/>
              <a:defRPr b="0" i="0" sz="1200" u="none" cap="none" strike="noStrike">
                <a:solidFill>
                  <a:srgbClr val="888888"/>
                </a:solidFill>
                <a:latin typeface="Calibri"/>
                <a:ea typeface="Calibri"/>
                <a:cs typeface="Calibri"/>
                <a:sym typeface="Calibri"/>
              </a:defRPr>
            </a:lvl7pPr>
            <a:lvl8pPr indent="0" lvl="7" marL="0" marR="0" rtl="0" algn="r">
              <a:spcBef>
                <a:spcPts val="0"/>
              </a:spcBef>
              <a:buNone/>
              <a:defRPr b="0" i="0" sz="1200" u="none" cap="none" strike="noStrike">
                <a:solidFill>
                  <a:srgbClr val="888888"/>
                </a:solidFill>
                <a:latin typeface="Calibri"/>
                <a:ea typeface="Calibri"/>
                <a:cs typeface="Calibri"/>
                <a:sym typeface="Calibri"/>
              </a:defRPr>
            </a:lvl8pPr>
            <a:lvl9pPr indent="0" lvl="8" marL="0" marR="0" rtl="0" algn="r">
              <a:spcBef>
                <a:spcPts val="0"/>
              </a:spcBef>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319" name="Shape 319"/>
        <p:cNvGrpSpPr/>
        <p:nvPr/>
      </p:nvGrpSpPr>
      <p:grpSpPr>
        <a:xfrm>
          <a:off x="0" y="0"/>
          <a:ext cx="0" cy="0"/>
          <a:chOff x="0" y="0"/>
          <a:chExt cx="0" cy="0"/>
        </a:xfrm>
      </p:grpSpPr>
      <p:sp>
        <p:nvSpPr>
          <p:cNvPr id="320" name="Google Shape;320;p19"/>
          <p:cNvSpPr txBox="1"/>
          <p:nvPr>
            <p:ph type="title"/>
          </p:nvPr>
        </p:nvSpPr>
        <p:spPr>
          <a:xfrm>
            <a:off x="831850" y="1709738"/>
            <a:ext cx="10515600" cy="2852737"/>
          </a:xfrm>
          <a:prstGeom prst="rect">
            <a:avLst/>
          </a:prstGeom>
          <a:noFill/>
          <a:ln>
            <a:noFill/>
          </a:ln>
        </p:spPr>
        <p:txBody>
          <a:bodyPr anchorCtr="0" anchor="b" bIns="91425" lIns="91425" spcFirstLastPara="1" rIns="91425" wrap="square" tIns="91425">
            <a:noAutofit/>
          </a:bodyPr>
          <a:lstStyle>
            <a:lvl1pPr indent="0" lvl="0" marL="0" marR="0" rtl="0" algn="l">
              <a:lnSpc>
                <a:spcPct val="90000"/>
              </a:lnSpc>
              <a:spcBef>
                <a:spcPts val="0"/>
              </a:spcBef>
              <a:spcAft>
                <a:spcPts val="0"/>
              </a:spcAft>
              <a:buClr>
                <a:schemeClr val="dk1"/>
              </a:buClr>
              <a:buSzPts val="6000"/>
              <a:buFont typeface="Calibri"/>
              <a:buNone/>
              <a:defRPr b="0" i="0" sz="6000" u="none" cap="none" strike="noStrike">
                <a:solidFill>
                  <a:schemeClr val="dk1"/>
                </a:solidFill>
                <a:latin typeface="Calibri"/>
                <a:ea typeface="Calibri"/>
                <a:cs typeface="Calibri"/>
                <a:sym typeface="Calibri"/>
              </a:defRPr>
            </a:lvl1pPr>
            <a:lvl2pPr indent="0" lvl="1">
              <a:spcBef>
                <a:spcPts val="0"/>
              </a:spcBef>
              <a:spcAft>
                <a:spcPts val="0"/>
              </a:spcAft>
              <a:buSzPts val="1400"/>
              <a:buNone/>
              <a:defRPr sz="1800"/>
            </a:lvl2pPr>
            <a:lvl3pPr indent="0" lvl="2">
              <a:spcBef>
                <a:spcPts val="0"/>
              </a:spcBef>
              <a:spcAft>
                <a:spcPts val="0"/>
              </a:spcAft>
              <a:buSzPts val="1400"/>
              <a:buNone/>
              <a:defRPr sz="1800"/>
            </a:lvl3pPr>
            <a:lvl4pPr indent="0" lvl="3">
              <a:spcBef>
                <a:spcPts val="0"/>
              </a:spcBef>
              <a:spcAft>
                <a:spcPts val="0"/>
              </a:spcAft>
              <a:buSzPts val="1400"/>
              <a:buNone/>
              <a:defRPr sz="1800"/>
            </a:lvl4pPr>
            <a:lvl5pPr indent="0" lvl="4">
              <a:spcBef>
                <a:spcPts val="0"/>
              </a:spcBef>
              <a:spcAft>
                <a:spcPts val="0"/>
              </a:spcAft>
              <a:buSzPts val="1400"/>
              <a:buNone/>
              <a:defRPr sz="1800"/>
            </a:lvl5pPr>
            <a:lvl6pPr indent="0" lvl="5">
              <a:spcBef>
                <a:spcPts val="0"/>
              </a:spcBef>
              <a:spcAft>
                <a:spcPts val="0"/>
              </a:spcAft>
              <a:buSzPts val="1400"/>
              <a:buNone/>
              <a:defRPr sz="1800"/>
            </a:lvl6pPr>
            <a:lvl7pPr indent="0" lvl="6">
              <a:spcBef>
                <a:spcPts val="0"/>
              </a:spcBef>
              <a:spcAft>
                <a:spcPts val="0"/>
              </a:spcAft>
              <a:buSzPts val="1400"/>
              <a:buNone/>
              <a:defRPr sz="1800"/>
            </a:lvl7pPr>
            <a:lvl8pPr indent="0" lvl="7">
              <a:spcBef>
                <a:spcPts val="0"/>
              </a:spcBef>
              <a:spcAft>
                <a:spcPts val="0"/>
              </a:spcAft>
              <a:buSzPts val="1400"/>
              <a:buNone/>
              <a:defRPr sz="1800"/>
            </a:lvl8pPr>
            <a:lvl9pPr indent="0" lvl="8">
              <a:spcBef>
                <a:spcPts val="0"/>
              </a:spcBef>
              <a:spcAft>
                <a:spcPts val="0"/>
              </a:spcAft>
              <a:buSzPts val="1400"/>
              <a:buNone/>
              <a:defRPr sz="1800"/>
            </a:lvl9pPr>
          </a:lstStyle>
          <a:p/>
        </p:txBody>
      </p:sp>
      <p:sp>
        <p:nvSpPr>
          <p:cNvPr id="321" name="Google Shape;321;p19"/>
          <p:cNvSpPr txBox="1"/>
          <p:nvPr>
            <p:ph idx="1" type="body"/>
          </p:nvPr>
        </p:nvSpPr>
        <p:spPr>
          <a:xfrm>
            <a:off x="831850" y="4589463"/>
            <a:ext cx="10515600" cy="1500187"/>
          </a:xfrm>
          <a:prstGeom prst="rect">
            <a:avLst/>
          </a:prstGeom>
          <a:noFill/>
          <a:ln>
            <a:noFill/>
          </a:ln>
        </p:spPr>
        <p:txBody>
          <a:bodyPr anchorCtr="0" anchor="t" bIns="91425" lIns="91425" spcFirstLastPara="1" rIns="91425" wrap="square" tIns="91425">
            <a:noAutofit/>
          </a:bodyPr>
          <a:lstStyle>
            <a:lvl1pPr indent="-228600" lvl="0" marL="457200" marR="0" rtl="0" algn="l">
              <a:lnSpc>
                <a:spcPct val="90000"/>
              </a:lnSpc>
              <a:spcBef>
                <a:spcPts val="1000"/>
              </a:spcBef>
              <a:spcAft>
                <a:spcPts val="0"/>
              </a:spcAft>
              <a:buClr>
                <a:srgbClr val="888888"/>
              </a:buClr>
              <a:buSzPts val="2400"/>
              <a:buFont typeface="Arial"/>
              <a:buNone/>
              <a:defRPr b="0" i="0" sz="2400" u="none" cap="none" strike="noStrike">
                <a:solidFill>
                  <a:srgbClr val="888888"/>
                </a:solidFill>
                <a:latin typeface="Calibri"/>
                <a:ea typeface="Calibri"/>
                <a:cs typeface="Calibri"/>
                <a:sym typeface="Calibri"/>
              </a:defRPr>
            </a:lvl1pPr>
            <a:lvl2pPr indent="-228600" lvl="1" marL="914400" marR="0" rtl="0" algn="l">
              <a:lnSpc>
                <a:spcPct val="90000"/>
              </a:lnSpc>
              <a:spcBef>
                <a:spcPts val="500"/>
              </a:spcBef>
              <a:spcAft>
                <a:spcPts val="0"/>
              </a:spcAft>
              <a:buClr>
                <a:srgbClr val="888888"/>
              </a:buClr>
              <a:buSzPts val="2000"/>
              <a:buFont typeface="Arial"/>
              <a:buNone/>
              <a:defRPr b="0" i="0" sz="2000" u="none" cap="none" strike="noStrike">
                <a:solidFill>
                  <a:srgbClr val="888888"/>
                </a:solidFill>
                <a:latin typeface="Calibri"/>
                <a:ea typeface="Calibri"/>
                <a:cs typeface="Calibri"/>
                <a:sym typeface="Calibri"/>
              </a:defRPr>
            </a:lvl2pPr>
            <a:lvl3pPr indent="-228600" lvl="2" marL="1371600" marR="0" rtl="0" algn="l">
              <a:lnSpc>
                <a:spcPct val="90000"/>
              </a:lnSpc>
              <a:spcBef>
                <a:spcPts val="500"/>
              </a:spcBef>
              <a:spcAft>
                <a:spcPts val="0"/>
              </a:spcAft>
              <a:buClr>
                <a:srgbClr val="888888"/>
              </a:buClr>
              <a:buSzPts val="1800"/>
              <a:buFont typeface="Arial"/>
              <a:buNone/>
              <a:defRPr b="0" i="0" sz="1800" u="none" cap="none" strike="noStrike">
                <a:solidFill>
                  <a:srgbClr val="888888"/>
                </a:solidFill>
                <a:latin typeface="Calibri"/>
                <a:ea typeface="Calibri"/>
                <a:cs typeface="Calibri"/>
                <a:sym typeface="Calibri"/>
              </a:defRPr>
            </a:lvl3pPr>
            <a:lvl4pPr indent="-228600" lvl="3" marL="1828800" marR="0" rtl="0" algn="l">
              <a:lnSpc>
                <a:spcPct val="90000"/>
              </a:lnSpc>
              <a:spcBef>
                <a:spcPts val="500"/>
              </a:spcBef>
              <a:spcAft>
                <a:spcPts val="0"/>
              </a:spcAft>
              <a:buClr>
                <a:srgbClr val="888888"/>
              </a:buClr>
              <a:buSzPts val="1600"/>
              <a:buFont typeface="Arial"/>
              <a:buNone/>
              <a:defRPr b="0" i="0" sz="1600" u="none" cap="none" strike="noStrike">
                <a:solidFill>
                  <a:srgbClr val="888888"/>
                </a:solidFill>
                <a:latin typeface="Calibri"/>
                <a:ea typeface="Calibri"/>
                <a:cs typeface="Calibri"/>
                <a:sym typeface="Calibri"/>
              </a:defRPr>
            </a:lvl4pPr>
            <a:lvl5pPr indent="-228600" lvl="4" marL="2286000" marR="0" rtl="0" algn="l">
              <a:lnSpc>
                <a:spcPct val="90000"/>
              </a:lnSpc>
              <a:spcBef>
                <a:spcPts val="500"/>
              </a:spcBef>
              <a:spcAft>
                <a:spcPts val="0"/>
              </a:spcAft>
              <a:buClr>
                <a:srgbClr val="888888"/>
              </a:buClr>
              <a:buSzPts val="1600"/>
              <a:buFont typeface="Arial"/>
              <a:buNone/>
              <a:defRPr b="0" i="0" sz="1600" u="none" cap="none" strike="noStrike">
                <a:solidFill>
                  <a:srgbClr val="888888"/>
                </a:solidFill>
                <a:latin typeface="Calibri"/>
                <a:ea typeface="Calibri"/>
                <a:cs typeface="Calibri"/>
                <a:sym typeface="Calibri"/>
              </a:defRPr>
            </a:lvl5pPr>
            <a:lvl6pPr indent="-228600" lvl="5" marL="2743200" marR="0" rtl="0" algn="l">
              <a:lnSpc>
                <a:spcPct val="90000"/>
              </a:lnSpc>
              <a:spcBef>
                <a:spcPts val="500"/>
              </a:spcBef>
              <a:spcAft>
                <a:spcPts val="0"/>
              </a:spcAft>
              <a:buClr>
                <a:srgbClr val="888888"/>
              </a:buClr>
              <a:buSzPts val="1600"/>
              <a:buFont typeface="Arial"/>
              <a:buNone/>
              <a:defRPr b="0" i="0" sz="1600" u="none" cap="none" strike="noStrike">
                <a:solidFill>
                  <a:srgbClr val="888888"/>
                </a:solidFill>
                <a:latin typeface="Calibri"/>
                <a:ea typeface="Calibri"/>
                <a:cs typeface="Calibri"/>
                <a:sym typeface="Calibri"/>
              </a:defRPr>
            </a:lvl6pPr>
            <a:lvl7pPr indent="-228600" lvl="6" marL="3200400" marR="0" rtl="0" algn="l">
              <a:lnSpc>
                <a:spcPct val="90000"/>
              </a:lnSpc>
              <a:spcBef>
                <a:spcPts val="500"/>
              </a:spcBef>
              <a:spcAft>
                <a:spcPts val="0"/>
              </a:spcAft>
              <a:buClr>
                <a:srgbClr val="888888"/>
              </a:buClr>
              <a:buSzPts val="1600"/>
              <a:buFont typeface="Arial"/>
              <a:buNone/>
              <a:defRPr b="0" i="0" sz="1600" u="none" cap="none" strike="noStrike">
                <a:solidFill>
                  <a:srgbClr val="888888"/>
                </a:solidFill>
                <a:latin typeface="Calibri"/>
                <a:ea typeface="Calibri"/>
                <a:cs typeface="Calibri"/>
                <a:sym typeface="Calibri"/>
              </a:defRPr>
            </a:lvl7pPr>
            <a:lvl8pPr indent="-228600" lvl="7" marL="3657600" marR="0" rtl="0" algn="l">
              <a:lnSpc>
                <a:spcPct val="90000"/>
              </a:lnSpc>
              <a:spcBef>
                <a:spcPts val="500"/>
              </a:spcBef>
              <a:spcAft>
                <a:spcPts val="0"/>
              </a:spcAft>
              <a:buClr>
                <a:srgbClr val="888888"/>
              </a:buClr>
              <a:buSzPts val="1600"/>
              <a:buFont typeface="Arial"/>
              <a:buNone/>
              <a:defRPr b="0" i="0" sz="1600" u="none" cap="none" strike="noStrike">
                <a:solidFill>
                  <a:srgbClr val="888888"/>
                </a:solidFill>
                <a:latin typeface="Calibri"/>
                <a:ea typeface="Calibri"/>
                <a:cs typeface="Calibri"/>
                <a:sym typeface="Calibri"/>
              </a:defRPr>
            </a:lvl8pPr>
            <a:lvl9pPr indent="-228600" lvl="8" marL="4114800" marR="0" rtl="0" algn="l">
              <a:lnSpc>
                <a:spcPct val="90000"/>
              </a:lnSpc>
              <a:spcBef>
                <a:spcPts val="500"/>
              </a:spcBef>
              <a:spcAft>
                <a:spcPts val="0"/>
              </a:spcAft>
              <a:buClr>
                <a:srgbClr val="888888"/>
              </a:buClr>
              <a:buSzPts val="1600"/>
              <a:buFont typeface="Arial"/>
              <a:buNone/>
              <a:defRPr b="0" i="0" sz="1600" u="none" cap="none" strike="noStrike">
                <a:solidFill>
                  <a:srgbClr val="888888"/>
                </a:solidFill>
                <a:latin typeface="Calibri"/>
                <a:ea typeface="Calibri"/>
                <a:cs typeface="Calibri"/>
                <a:sym typeface="Calibri"/>
              </a:defRPr>
            </a:lvl9pPr>
          </a:lstStyle>
          <a:p/>
        </p:txBody>
      </p:sp>
      <p:sp>
        <p:nvSpPr>
          <p:cNvPr id="322" name="Google Shape;322;p19"/>
          <p:cNvSpPr txBox="1"/>
          <p:nvPr>
            <p:ph idx="10" type="dt"/>
          </p:nvPr>
        </p:nvSpPr>
        <p:spPr>
          <a:xfrm>
            <a:off x="838200" y="6356350"/>
            <a:ext cx="2743200" cy="365125"/>
          </a:xfrm>
          <a:prstGeom prst="rect">
            <a:avLst/>
          </a:prstGeom>
          <a:noFill/>
          <a:ln>
            <a:noFill/>
          </a:ln>
        </p:spPr>
        <p:txBody>
          <a:bodyPr anchorCtr="0" anchor="ctr" bIns="91425" lIns="91425" spcFirstLastPara="1" rIns="91425" wrap="square" tIns="91425">
            <a:noAutofit/>
          </a:bodyPr>
          <a:lstStyle>
            <a:lvl1pPr indent="0" lvl="0" marL="0" marR="0" rtl="0" algn="l">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indent="0" lvl="1" marL="4572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indent="0" lvl="2" marL="9144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indent="0" lvl="3" marL="13716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indent="0" lvl="4" marL="18288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indent="0" lvl="5" marL="22860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indent="0" lvl="6" marL="27432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indent="0" lvl="7" marL="32004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indent="0" lvl="8" marL="36576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323" name="Google Shape;323;p19"/>
          <p:cNvSpPr txBox="1"/>
          <p:nvPr>
            <p:ph idx="11" type="ftr"/>
          </p:nvPr>
        </p:nvSpPr>
        <p:spPr>
          <a:xfrm>
            <a:off x="4038600" y="6356350"/>
            <a:ext cx="4114800" cy="365125"/>
          </a:xfrm>
          <a:prstGeom prst="rect">
            <a:avLst/>
          </a:prstGeom>
          <a:noFill/>
          <a:ln>
            <a:noFill/>
          </a:ln>
        </p:spPr>
        <p:txBody>
          <a:bodyPr anchorCtr="0" anchor="ctr" bIns="91425" lIns="91425" spcFirstLastPara="1" rIns="91425" wrap="square" tIns="91425">
            <a:noAutofit/>
          </a:bodyPr>
          <a:lstStyle>
            <a:lvl1pPr indent="0" lvl="0" marL="0" marR="0" rtl="0" algn="ctr">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indent="0" lvl="1" marL="4572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indent="0" lvl="2" marL="9144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indent="0" lvl="3" marL="13716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indent="0" lvl="4" marL="18288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indent="0" lvl="5" marL="22860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indent="0" lvl="6" marL="27432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indent="0" lvl="7" marL="32004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indent="0" lvl="8" marL="36576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324" name="Google Shape;324;p19"/>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b="0" i="0" sz="1200" u="none" cap="none" strike="noStrike">
                <a:solidFill>
                  <a:srgbClr val="888888"/>
                </a:solidFill>
                <a:latin typeface="Calibri"/>
                <a:ea typeface="Calibri"/>
                <a:cs typeface="Calibri"/>
                <a:sym typeface="Calibri"/>
              </a:defRPr>
            </a:lvl1pPr>
            <a:lvl2pPr indent="0" lvl="1" marL="0" marR="0" rtl="0" algn="r">
              <a:spcBef>
                <a:spcPts val="0"/>
              </a:spcBef>
              <a:buNone/>
              <a:defRPr b="0" i="0" sz="1200" u="none" cap="none" strike="noStrike">
                <a:solidFill>
                  <a:srgbClr val="888888"/>
                </a:solidFill>
                <a:latin typeface="Calibri"/>
                <a:ea typeface="Calibri"/>
                <a:cs typeface="Calibri"/>
                <a:sym typeface="Calibri"/>
              </a:defRPr>
            </a:lvl2pPr>
            <a:lvl3pPr indent="0" lvl="2" marL="0" marR="0" rtl="0" algn="r">
              <a:spcBef>
                <a:spcPts val="0"/>
              </a:spcBef>
              <a:buNone/>
              <a:defRPr b="0" i="0" sz="1200" u="none" cap="none" strike="noStrike">
                <a:solidFill>
                  <a:srgbClr val="888888"/>
                </a:solidFill>
                <a:latin typeface="Calibri"/>
                <a:ea typeface="Calibri"/>
                <a:cs typeface="Calibri"/>
                <a:sym typeface="Calibri"/>
              </a:defRPr>
            </a:lvl3pPr>
            <a:lvl4pPr indent="0" lvl="3" marL="0" marR="0" rtl="0" algn="r">
              <a:spcBef>
                <a:spcPts val="0"/>
              </a:spcBef>
              <a:buNone/>
              <a:defRPr b="0" i="0" sz="1200" u="none" cap="none" strike="noStrike">
                <a:solidFill>
                  <a:srgbClr val="888888"/>
                </a:solidFill>
                <a:latin typeface="Calibri"/>
                <a:ea typeface="Calibri"/>
                <a:cs typeface="Calibri"/>
                <a:sym typeface="Calibri"/>
              </a:defRPr>
            </a:lvl4pPr>
            <a:lvl5pPr indent="0" lvl="4" marL="0" marR="0" rtl="0" algn="r">
              <a:spcBef>
                <a:spcPts val="0"/>
              </a:spcBef>
              <a:buNone/>
              <a:defRPr b="0" i="0" sz="1200" u="none" cap="none" strike="noStrike">
                <a:solidFill>
                  <a:srgbClr val="888888"/>
                </a:solidFill>
                <a:latin typeface="Calibri"/>
                <a:ea typeface="Calibri"/>
                <a:cs typeface="Calibri"/>
                <a:sym typeface="Calibri"/>
              </a:defRPr>
            </a:lvl5pPr>
            <a:lvl6pPr indent="0" lvl="5" marL="0" marR="0" rtl="0" algn="r">
              <a:spcBef>
                <a:spcPts val="0"/>
              </a:spcBef>
              <a:buNone/>
              <a:defRPr b="0" i="0" sz="1200" u="none" cap="none" strike="noStrike">
                <a:solidFill>
                  <a:srgbClr val="888888"/>
                </a:solidFill>
                <a:latin typeface="Calibri"/>
                <a:ea typeface="Calibri"/>
                <a:cs typeface="Calibri"/>
                <a:sym typeface="Calibri"/>
              </a:defRPr>
            </a:lvl6pPr>
            <a:lvl7pPr indent="0" lvl="6" marL="0" marR="0" rtl="0" algn="r">
              <a:spcBef>
                <a:spcPts val="0"/>
              </a:spcBef>
              <a:buNone/>
              <a:defRPr b="0" i="0" sz="1200" u="none" cap="none" strike="noStrike">
                <a:solidFill>
                  <a:srgbClr val="888888"/>
                </a:solidFill>
                <a:latin typeface="Calibri"/>
                <a:ea typeface="Calibri"/>
                <a:cs typeface="Calibri"/>
                <a:sym typeface="Calibri"/>
              </a:defRPr>
            </a:lvl7pPr>
            <a:lvl8pPr indent="0" lvl="7" marL="0" marR="0" rtl="0" algn="r">
              <a:spcBef>
                <a:spcPts val="0"/>
              </a:spcBef>
              <a:buNone/>
              <a:defRPr b="0" i="0" sz="1200" u="none" cap="none" strike="noStrike">
                <a:solidFill>
                  <a:srgbClr val="888888"/>
                </a:solidFill>
                <a:latin typeface="Calibri"/>
                <a:ea typeface="Calibri"/>
                <a:cs typeface="Calibri"/>
                <a:sym typeface="Calibri"/>
              </a:defRPr>
            </a:lvl8pPr>
            <a:lvl9pPr indent="0" lvl="8" marL="0" marR="0" rtl="0" algn="r">
              <a:spcBef>
                <a:spcPts val="0"/>
              </a:spcBef>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325" name="Shape 325"/>
        <p:cNvGrpSpPr/>
        <p:nvPr/>
      </p:nvGrpSpPr>
      <p:grpSpPr>
        <a:xfrm>
          <a:off x="0" y="0"/>
          <a:ext cx="0" cy="0"/>
          <a:chOff x="0" y="0"/>
          <a:chExt cx="0" cy="0"/>
        </a:xfrm>
      </p:grpSpPr>
      <p:sp>
        <p:nvSpPr>
          <p:cNvPr id="326" name="Google Shape;326;p20"/>
          <p:cNvSpPr txBox="1"/>
          <p:nvPr>
            <p:ph type="title"/>
          </p:nvPr>
        </p:nvSpPr>
        <p:spPr>
          <a:xfrm>
            <a:off x="838200" y="365125"/>
            <a:ext cx="10515600" cy="1325563"/>
          </a:xfrm>
          <a:prstGeom prst="rect">
            <a:avLst/>
          </a:prstGeom>
          <a:noFill/>
          <a:ln>
            <a:noFill/>
          </a:ln>
        </p:spPr>
        <p:txBody>
          <a:bodyPr anchorCtr="0" anchor="ctr" bIns="91425" lIns="91425" spcFirstLastPara="1" rIns="91425" wrap="square" tIns="91425">
            <a:noAutofit/>
          </a:bodyPr>
          <a:lstStyle>
            <a:lvl1pPr indent="0" lvl="0" marL="0" marR="0" rtl="0" algn="l">
              <a:lnSpc>
                <a:spcPct val="90000"/>
              </a:lnSpc>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indent="0" lvl="1">
              <a:spcBef>
                <a:spcPts val="0"/>
              </a:spcBef>
              <a:spcAft>
                <a:spcPts val="0"/>
              </a:spcAft>
              <a:buSzPts val="1400"/>
              <a:buNone/>
              <a:defRPr sz="1800"/>
            </a:lvl2pPr>
            <a:lvl3pPr indent="0" lvl="2">
              <a:spcBef>
                <a:spcPts val="0"/>
              </a:spcBef>
              <a:spcAft>
                <a:spcPts val="0"/>
              </a:spcAft>
              <a:buSzPts val="1400"/>
              <a:buNone/>
              <a:defRPr sz="1800"/>
            </a:lvl3pPr>
            <a:lvl4pPr indent="0" lvl="3">
              <a:spcBef>
                <a:spcPts val="0"/>
              </a:spcBef>
              <a:spcAft>
                <a:spcPts val="0"/>
              </a:spcAft>
              <a:buSzPts val="1400"/>
              <a:buNone/>
              <a:defRPr sz="1800"/>
            </a:lvl4pPr>
            <a:lvl5pPr indent="0" lvl="4">
              <a:spcBef>
                <a:spcPts val="0"/>
              </a:spcBef>
              <a:spcAft>
                <a:spcPts val="0"/>
              </a:spcAft>
              <a:buSzPts val="1400"/>
              <a:buNone/>
              <a:defRPr sz="1800"/>
            </a:lvl5pPr>
            <a:lvl6pPr indent="0" lvl="5">
              <a:spcBef>
                <a:spcPts val="0"/>
              </a:spcBef>
              <a:spcAft>
                <a:spcPts val="0"/>
              </a:spcAft>
              <a:buSzPts val="1400"/>
              <a:buNone/>
              <a:defRPr sz="1800"/>
            </a:lvl6pPr>
            <a:lvl7pPr indent="0" lvl="6">
              <a:spcBef>
                <a:spcPts val="0"/>
              </a:spcBef>
              <a:spcAft>
                <a:spcPts val="0"/>
              </a:spcAft>
              <a:buSzPts val="1400"/>
              <a:buNone/>
              <a:defRPr sz="1800"/>
            </a:lvl7pPr>
            <a:lvl8pPr indent="0" lvl="7">
              <a:spcBef>
                <a:spcPts val="0"/>
              </a:spcBef>
              <a:spcAft>
                <a:spcPts val="0"/>
              </a:spcAft>
              <a:buSzPts val="1400"/>
              <a:buNone/>
              <a:defRPr sz="1800"/>
            </a:lvl8pPr>
            <a:lvl9pPr indent="0" lvl="8">
              <a:spcBef>
                <a:spcPts val="0"/>
              </a:spcBef>
              <a:spcAft>
                <a:spcPts val="0"/>
              </a:spcAft>
              <a:buSzPts val="1400"/>
              <a:buNone/>
              <a:defRPr sz="1800"/>
            </a:lvl9pPr>
          </a:lstStyle>
          <a:p/>
        </p:txBody>
      </p:sp>
      <p:sp>
        <p:nvSpPr>
          <p:cNvPr id="327" name="Google Shape;327;p20"/>
          <p:cNvSpPr txBox="1"/>
          <p:nvPr>
            <p:ph idx="1" type="body"/>
          </p:nvPr>
        </p:nvSpPr>
        <p:spPr>
          <a:xfrm>
            <a:off x="838200" y="1825625"/>
            <a:ext cx="5181600" cy="4351338"/>
          </a:xfrm>
          <a:prstGeom prst="rect">
            <a:avLst/>
          </a:prstGeom>
          <a:noFill/>
          <a:ln>
            <a:noFill/>
          </a:ln>
        </p:spPr>
        <p:txBody>
          <a:bodyPr anchorCtr="0" anchor="t" bIns="91425" lIns="91425" spcFirstLastPara="1" rIns="91425" wrap="square" tIns="91425">
            <a:noAutofit/>
          </a:bodyPr>
          <a:lstStyle>
            <a:lvl1pPr indent="-406400" lvl="0" marL="45720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328" name="Google Shape;328;p20"/>
          <p:cNvSpPr txBox="1"/>
          <p:nvPr>
            <p:ph idx="2" type="body"/>
          </p:nvPr>
        </p:nvSpPr>
        <p:spPr>
          <a:xfrm>
            <a:off x="6172200" y="1825625"/>
            <a:ext cx="5181600" cy="4351338"/>
          </a:xfrm>
          <a:prstGeom prst="rect">
            <a:avLst/>
          </a:prstGeom>
          <a:noFill/>
          <a:ln>
            <a:noFill/>
          </a:ln>
        </p:spPr>
        <p:txBody>
          <a:bodyPr anchorCtr="0" anchor="t" bIns="91425" lIns="91425" spcFirstLastPara="1" rIns="91425" wrap="square" tIns="91425">
            <a:noAutofit/>
          </a:bodyPr>
          <a:lstStyle>
            <a:lvl1pPr indent="-406400" lvl="0" marL="45720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329" name="Google Shape;329;p20"/>
          <p:cNvSpPr txBox="1"/>
          <p:nvPr>
            <p:ph idx="10" type="dt"/>
          </p:nvPr>
        </p:nvSpPr>
        <p:spPr>
          <a:xfrm>
            <a:off x="838200" y="6356350"/>
            <a:ext cx="2743200" cy="365125"/>
          </a:xfrm>
          <a:prstGeom prst="rect">
            <a:avLst/>
          </a:prstGeom>
          <a:noFill/>
          <a:ln>
            <a:noFill/>
          </a:ln>
        </p:spPr>
        <p:txBody>
          <a:bodyPr anchorCtr="0" anchor="ctr" bIns="91425" lIns="91425" spcFirstLastPara="1" rIns="91425" wrap="square" tIns="91425">
            <a:noAutofit/>
          </a:bodyPr>
          <a:lstStyle>
            <a:lvl1pPr indent="0" lvl="0" marL="0" marR="0" rtl="0" algn="l">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indent="0" lvl="1" marL="4572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indent="0" lvl="2" marL="9144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indent="0" lvl="3" marL="13716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indent="0" lvl="4" marL="18288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indent="0" lvl="5" marL="22860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indent="0" lvl="6" marL="27432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indent="0" lvl="7" marL="32004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indent="0" lvl="8" marL="36576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330" name="Google Shape;330;p20"/>
          <p:cNvSpPr txBox="1"/>
          <p:nvPr>
            <p:ph idx="11" type="ftr"/>
          </p:nvPr>
        </p:nvSpPr>
        <p:spPr>
          <a:xfrm>
            <a:off x="4038600" y="6356350"/>
            <a:ext cx="4114800" cy="365125"/>
          </a:xfrm>
          <a:prstGeom prst="rect">
            <a:avLst/>
          </a:prstGeom>
          <a:noFill/>
          <a:ln>
            <a:noFill/>
          </a:ln>
        </p:spPr>
        <p:txBody>
          <a:bodyPr anchorCtr="0" anchor="ctr" bIns="91425" lIns="91425" spcFirstLastPara="1" rIns="91425" wrap="square" tIns="91425">
            <a:noAutofit/>
          </a:bodyPr>
          <a:lstStyle>
            <a:lvl1pPr indent="0" lvl="0" marL="0" marR="0" rtl="0" algn="ctr">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indent="0" lvl="1" marL="4572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indent="0" lvl="2" marL="9144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indent="0" lvl="3" marL="13716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indent="0" lvl="4" marL="18288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indent="0" lvl="5" marL="22860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indent="0" lvl="6" marL="27432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indent="0" lvl="7" marL="32004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indent="0" lvl="8" marL="36576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331" name="Google Shape;331;p20"/>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b="0" i="0" sz="1200" u="none" cap="none" strike="noStrike">
                <a:solidFill>
                  <a:srgbClr val="888888"/>
                </a:solidFill>
                <a:latin typeface="Calibri"/>
                <a:ea typeface="Calibri"/>
                <a:cs typeface="Calibri"/>
                <a:sym typeface="Calibri"/>
              </a:defRPr>
            </a:lvl1pPr>
            <a:lvl2pPr indent="0" lvl="1" marL="0" marR="0" rtl="0" algn="r">
              <a:spcBef>
                <a:spcPts val="0"/>
              </a:spcBef>
              <a:buNone/>
              <a:defRPr b="0" i="0" sz="1200" u="none" cap="none" strike="noStrike">
                <a:solidFill>
                  <a:srgbClr val="888888"/>
                </a:solidFill>
                <a:latin typeface="Calibri"/>
                <a:ea typeface="Calibri"/>
                <a:cs typeface="Calibri"/>
                <a:sym typeface="Calibri"/>
              </a:defRPr>
            </a:lvl2pPr>
            <a:lvl3pPr indent="0" lvl="2" marL="0" marR="0" rtl="0" algn="r">
              <a:spcBef>
                <a:spcPts val="0"/>
              </a:spcBef>
              <a:buNone/>
              <a:defRPr b="0" i="0" sz="1200" u="none" cap="none" strike="noStrike">
                <a:solidFill>
                  <a:srgbClr val="888888"/>
                </a:solidFill>
                <a:latin typeface="Calibri"/>
                <a:ea typeface="Calibri"/>
                <a:cs typeface="Calibri"/>
                <a:sym typeface="Calibri"/>
              </a:defRPr>
            </a:lvl3pPr>
            <a:lvl4pPr indent="0" lvl="3" marL="0" marR="0" rtl="0" algn="r">
              <a:spcBef>
                <a:spcPts val="0"/>
              </a:spcBef>
              <a:buNone/>
              <a:defRPr b="0" i="0" sz="1200" u="none" cap="none" strike="noStrike">
                <a:solidFill>
                  <a:srgbClr val="888888"/>
                </a:solidFill>
                <a:latin typeface="Calibri"/>
                <a:ea typeface="Calibri"/>
                <a:cs typeface="Calibri"/>
                <a:sym typeface="Calibri"/>
              </a:defRPr>
            </a:lvl4pPr>
            <a:lvl5pPr indent="0" lvl="4" marL="0" marR="0" rtl="0" algn="r">
              <a:spcBef>
                <a:spcPts val="0"/>
              </a:spcBef>
              <a:buNone/>
              <a:defRPr b="0" i="0" sz="1200" u="none" cap="none" strike="noStrike">
                <a:solidFill>
                  <a:srgbClr val="888888"/>
                </a:solidFill>
                <a:latin typeface="Calibri"/>
                <a:ea typeface="Calibri"/>
                <a:cs typeface="Calibri"/>
                <a:sym typeface="Calibri"/>
              </a:defRPr>
            </a:lvl5pPr>
            <a:lvl6pPr indent="0" lvl="5" marL="0" marR="0" rtl="0" algn="r">
              <a:spcBef>
                <a:spcPts val="0"/>
              </a:spcBef>
              <a:buNone/>
              <a:defRPr b="0" i="0" sz="1200" u="none" cap="none" strike="noStrike">
                <a:solidFill>
                  <a:srgbClr val="888888"/>
                </a:solidFill>
                <a:latin typeface="Calibri"/>
                <a:ea typeface="Calibri"/>
                <a:cs typeface="Calibri"/>
                <a:sym typeface="Calibri"/>
              </a:defRPr>
            </a:lvl6pPr>
            <a:lvl7pPr indent="0" lvl="6" marL="0" marR="0" rtl="0" algn="r">
              <a:spcBef>
                <a:spcPts val="0"/>
              </a:spcBef>
              <a:buNone/>
              <a:defRPr b="0" i="0" sz="1200" u="none" cap="none" strike="noStrike">
                <a:solidFill>
                  <a:srgbClr val="888888"/>
                </a:solidFill>
                <a:latin typeface="Calibri"/>
                <a:ea typeface="Calibri"/>
                <a:cs typeface="Calibri"/>
                <a:sym typeface="Calibri"/>
              </a:defRPr>
            </a:lvl7pPr>
            <a:lvl8pPr indent="0" lvl="7" marL="0" marR="0" rtl="0" algn="r">
              <a:spcBef>
                <a:spcPts val="0"/>
              </a:spcBef>
              <a:buNone/>
              <a:defRPr b="0" i="0" sz="1200" u="none" cap="none" strike="noStrike">
                <a:solidFill>
                  <a:srgbClr val="888888"/>
                </a:solidFill>
                <a:latin typeface="Calibri"/>
                <a:ea typeface="Calibri"/>
                <a:cs typeface="Calibri"/>
                <a:sym typeface="Calibri"/>
              </a:defRPr>
            </a:lvl8pPr>
            <a:lvl9pPr indent="0" lvl="8" marL="0" marR="0" rtl="0" algn="r">
              <a:spcBef>
                <a:spcPts val="0"/>
              </a:spcBef>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type="twoTxTwoObj">
  <p:cSld name="TWO_OBJECTS_WITH_TEXT">
    <p:spTree>
      <p:nvGrpSpPr>
        <p:cNvPr id="332" name="Shape 332"/>
        <p:cNvGrpSpPr/>
        <p:nvPr/>
      </p:nvGrpSpPr>
      <p:grpSpPr>
        <a:xfrm>
          <a:off x="0" y="0"/>
          <a:ext cx="0" cy="0"/>
          <a:chOff x="0" y="0"/>
          <a:chExt cx="0" cy="0"/>
        </a:xfrm>
      </p:grpSpPr>
      <p:sp>
        <p:nvSpPr>
          <p:cNvPr id="333" name="Google Shape;333;p21"/>
          <p:cNvSpPr txBox="1"/>
          <p:nvPr>
            <p:ph type="title"/>
          </p:nvPr>
        </p:nvSpPr>
        <p:spPr>
          <a:xfrm>
            <a:off x="839788" y="365125"/>
            <a:ext cx="10515600" cy="1325563"/>
          </a:xfrm>
          <a:prstGeom prst="rect">
            <a:avLst/>
          </a:prstGeom>
          <a:noFill/>
          <a:ln>
            <a:noFill/>
          </a:ln>
        </p:spPr>
        <p:txBody>
          <a:bodyPr anchorCtr="0" anchor="ctr" bIns="91425" lIns="91425" spcFirstLastPara="1" rIns="91425" wrap="square" tIns="91425">
            <a:noAutofit/>
          </a:bodyPr>
          <a:lstStyle>
            <a:lvl1pPr indent="0" lvl="0" marL="0" marR="0" rtl="0" algn="l">
              <a:lnSpc>
                <a:spcPct val="90000"/>
              </a:lnSpc>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indent="0" lvl="1">
              <a:spcBef>
                <a:spcPts val="0"/>
              </a:spcBef>
              <a:spcAft>
                <a:spcPts val="0"/>
              </a:spcAft>
              <a:buSzPts val="1400"/>
              <a:buNone/>
              <a:defRPr sz="1800"/>
            </a:lvl2pPr>
            <a:lvl3pPr indent="0" lvl="2">
              <a:spcBef>
                <a:spcPts val="0"/>
              </a:spcBef>
              <a:spcAft>
                <a:spcPts val="0"/>
              </a:spcAft>
              <a:buSzPts val="1400"/>
              <a:buNone/>
              <a:defRPr sz="1800"/>
            </a:lvl3pPr>
            <a:lvl4pPr indent="0" lvl="3">
              <a:spcBef>
                <a:spcPts val="0"/>
              </a:spcBef>
              <a:spcAft>
                <a:spcPts val="0"/>
              </a:spcAft>
              <a:buSzPts val="1400"/>
              <a:buNone/>
              <a:defRPr sz="1800"/>
            </a:lvl4pPr>
            <a:lvl5pPr indent="0" lvl="4">
              <a:spcBef>
                <a:spcPts val="0"/>
              </a:spcBef>
              <a:spcAft>
                <a:spcPts val="0"/>
              </a:spcAft>
              <a:buSzPts val="1400"/>
              <a:buNone/>
              <a:defRPr sz="1800"/>
            </a:lvl5pPr>
            <a:lvl6pPr indent="0" lvl="5">
              <a:spcBef>
                <a:spcPts val="0"/>
              </a:spcBef>
              <a:spcAft>
                <a:spcPts val="0"/>
              </a:spcAft>
              <a:buSzPts val="1400"/>
              <a:buNone/>
              <a:defRPr sz="1800"/>
            </a:lvl6pPr>
            <a:lvl7pPr indent="0" lvl="6">
              <a:spcBef>
                <a:spcPts val="0"/>
              </a:spcBef>
              <a:spcAft>
                <a:spcPts val="0"/>
              </a:spcAft>
              <a:buSzPts val="1400"/>
              <a:buNone/>
              <a:defRPr sz="1800"/>
            </a:lvl7pPr>
            <a:lvl8pPr indent="0" lvl="7">
              <a:spcBef>
                <a:spcPts val="0"/>
              </a:spcBef>
              <a:spcAft>
                <a:spcPts val="0"/>
              </a:spcAft>
              <a:buSzPts val="1400"/>
              <a:buNone/>
              <a:defRPr sz="1800"/>
            </a:lvl8pPr>
            <a:lvl9pPr indent="0" lvl="8">
              <a:spcBef>
                <a:spcPts val="0"/>
              </a:spcBef>
              <a:spcAft>
                <a:spcPts val="0"/>
              </a:spcAft>
              <a:buSzPts val="1400"/>
              <a:buNone/>
              <a:defRPr sz="1800"/>
            </a:lvl9pPr>
          </a:lstStyle>
          <a:p/>
        </p:txBody>
      </p:sp>
      <p:sp>
        <p:nvSpPr>
          <p:cNvPr id="334" name="Google Shape;334;p21"/>
          <p:cNvSpPr txBox="1"/>
          <p:nvPr>
            <p:ph idx="1" type="body"/>
          </p:nvPr>
        </p:nvSpPr>
        <p:spPr>
          <a:xfrm>
            <a:off x="839788" y="1681163"/>
            <a:ext cx="5157787" cy="823912"/>
          </a:xfrm>
          <a:prstGeom prst="rect">
            <a:avLst/>
          </a:prstGeom>
          <a:noFill/>
          <a:ln>
            <a:noFill/>
          </a:ln>
        </p:spPr>
        <p:txBody>
          <a:bodyPr anchorCtr="0" anchor="b" bIns="91425" lIns="91425" spcFirstLastPara="1" rIns="91425" wrap="square" tIns="91425">
            <a:noAutofit/>
          </a:bodyPr>
          <a:lstStyle>
            <a:lvl1pPr indent="-228600" lvl="0" marL="457200" marR="0" rtl="0" algn="l">
              <a:lnSpc>
                <a:spcPct val="90000"/>
              </a:lnSpc>
              <a:spcBef>
                <a:spcPts val="1000"/>
              </a:spcBef>
              <a:spcAft>
                <a:spcPts val="0"/>
              </a:spcAft>
              <a:buClr>
                <a:schemeClr val="dk1"/>
              </a:buClr>
              <a:buSzPts val="2400"/>
              <a:buFont typeface="Arial"/>
              <a:buNone/>
              <a:defRPr b="1" i="0" sz="2400" u="none" cap="none" strike="noStrike">
                <a:solidFill>
                  <a:schemeClr val="dk1"/>
                </a:solidFill>
                <a:latin typeface="Calibri"/>
                <a:ea typeface="Calibri"/>
                <a:cs typeface="Calibri"/>
                <a:sym typeface="Calibri"/>
              </a:defRPr>
            </a:lvl1pPr>
            <a:lvl2pPr indent="-228600" lvl="1" marL="914400" marR="0" rtl="0" algn="l">
              <a:lnSpc>
                <a:spcPct val="90000"/>
              </a:lnSpc>
              <a:spcBef>
                <a:spcPts val="500"/>
              </a:spcBef>
              <a:spcAft>
                <a:spcPts val="0"/>
              </a:spcAft>
              <a:buClr>
                <a:schemeClr val="dk1"/>
              </a:buClr>
              <a:buSzPts val="2000"/>
              <a:buFont typeface="Arial"/>
              <a:buNone/>
              <a:defRPr b="1" i="0" sz="2000" u="none" cap="none" strike="noStrike">
                <a:solidFill>
                  <a:schemeClr val="dk1"/>
                </a:solidFill>
                <a:latin typeface="Calibri"/>
                <a:ea typeface="Calibri"/>
                <a:cs typeface="Calibri"/>
                <a:sym typeface="Calibri"/>
              </a:defRPr>
            </a:lvl2pPr>
            <a:lvl3pPr indent="-228600" lvl="2" marL="1371600" marR="0" rtl="0" algn="l">
              <a:lnSpc>
                <a:spcPct val="90000"/>
              </a:lnSpc>
              <a:spcBef>
                <a:spcPts val="500"/>
              </a:spcBef>
              <a:spcAft>
                <a:spcPts val="0"/>
              </a:spcAft>
              <a:buClr>
                <a:schemeClr val="dk1"/>
              </a:buClr>
              <a:buSzPts val="1800"/>
              <a:buFont typeface="Arial"/>
              <a:buNone/>
              <a:defRPr b="1" i="0" sz="1800" u="none" cap="none" strike="noStrike">
                <a:solidFill>
                  <a:schemeClr val="dk1"/>
                </a:solidFill>
                <a:latin typeface="Calibri"/>
                <a:ea typeface="Calibri"/>
                <a:cs typeface="Calibri"/>
                <a:sym typeface="Calibri"/>
              </a:defRPr>
            </a:lvl3pPr>
            <a:lvl4pPr indent="-228600" lvl="3" marL="1828800" marR="0" rtl="0" algn="l">
              <a:lnSpc>
                <a:spcPct val="90000"/>
              </a:lnSpc>
              <a:spcBef>
                <a:spcPts val="500"/>
              </a:spcBef>
              <a:spcAft>
                <a:spcPts val="0"/>
              </a:spcAft>
              <a:buClr>
                <a:schemeClr val="dk1"/>
              </a:buClr>
              <a:buSzPts val="1600"/>
              <a:buFont typeface="Arial"/>
              <a:buNone/>
              <a:defRPr b="1" i="0" sz="1600" u="none" cap="none" strike="noStrike">
                <a:solidFill>
                  <a:schemeClr val="dk1"/>
                </a:solidFill>
                <a:latin typeface="Calibri"/>
                <a:ea typeface="Calibri"/>
                <a:cs typeface="Calibri"/>
                <a:sym typeface="Calibri"/>
              </a:defRPr>
            </a:lvl4pPr>
            <a:lvl5pPr indent="-228600" lvl="4" marL="2286000" marR="0" rtl="0" algn="l">
              <a:lnSpc>
                <a:spcPct val="90000"/>
              </a:lnSpc>
              <a:spcBef>
                <a:spcPts val="500"/>
              </a:spcBef>
              <a:spcAft>
                <a:spcPts val="0"/>
              </a:spcAft>
              <a:buClr>
                <a:schemeClr val="dk1"/>
              </a:buClr>
              <a:buSzPts val="1600"/>
              <a:buFont typeface="Arial"/>
              <a:buNone/>
              <a:defRPr b="1" i="0" sz="1600" u="none" cap="none" strike="noStrike">
                <a:solidFill>
                  <a:schemeClr val="dk1"/>
                </a:solidFill>
                <a:latin typeface="Calibri"/>
                <a:ea typeface="Calibri"/>
                <a:cs typeface="Calibri"/>
                <a:sym typeface="Calibri"/>
              </a:defRPr>
            </a:lvl5pPr>
            <a:lvl6pPr indent="-228600" lvl="5" marL="2743200" marR="0" rtl="0" algn="l">
              <a:lnSpc>
                <a:spcPct val="90000"/>
              </a:lnSpc>
              <a:spcBef>
                <a:spcPts val="500"/>
              </a:spcBef>
              <a:spcAft>
                <a:spcPts val="0"/>
              </a:spcAft>
              <a:buClr>
                <a:schemeClr val="dk1"/>
              </a:buClr>
              <a:buSzPts val="1600"/>
              <a:buFont typeface="Arial"/>
              <a:buNone/>
              <a:defRPr b="1" i="0" sz="1600" u="none" cap="none" strike="noStrike">
                <a:solidFill>
                  <a:schemeClr val="dk1"/>
                </a:solidFill>
                <a:latin typeface="Calibri"/>
                <a:ea typeface="Calibri"/>
                <a:cs typeface="Calibri"/>
                <a:sym typeface="Calibri"/>
              </a:defRPr>
            </a:lvl6pPr>
            <a:lvl7pPr indent="-228600" lvl="6" marL="3200400" marR="0" rtl="0" algn="l">
              <a:lnSpc>
                <a:spcPct val="90000"/>
              </a:lnSpc>
              <a:spcBef>
                <a:spcPts val="500"/>
              </a:spcBef>
              <a:spcAft>
                <a:spcPts val="0"/>
              </a:spcAft>
              <a:buClr>
                <a:schemeClr val="dk1"/>
              </a:buClr>
              <a:buSzPts val="1600"/>
              <a:buFont typeface="Arial"/>
              <a:buNone/>
              <a:defRPr b="1" i="0" sz="1600" u="none" cap="none" strike="noStrike">
                <a:solidFill>
                  <a:schemeClr val="dk1"/>
                </a:solidFill>
                <a:latin typeface="Calibri"/>
                <a:ea typeface="Calibri"/>
                <a:cs typeface="Calibri"/>
                <a:sym typeface="Calibri"/>
              </a:defRPr>
            </a:lvl7pPr>
            <a:lvl8pPr indent="-228600" lvl="7" marL="3657600" marR="0" rtl="0" algn="l">
              <a:lnSpc>
                <a:spcPct val="90000"/>
              </a:lnSpc>
              <a:spcBef>
                <a:spcPts val="500"/>
              </a:spcBef>
              <a:spcAft>
                <a:spcPts val="0"/>
              </a:spcAft>
              <a:buClr>
                <a:schemeClr val="dk1"/>
              </a:buClr>
              <a:buSzPts val="1600"/>
              <a:buFont typeface="Arial"/>
              <a:buNone/>
              <a:defRPr b="1" i="0" sz="1600" u="none" cap="none" strike="noStrike">
                <a:solidFill>
                  <a:schemeClr val="dk1"/>
                </a:solidFill>
                <a:latin typeface="Calibri"/>
                <a:ea typeface="Calibri"/>
                <a:cs typeface="Calibri"/>
                <a:sym typeface="Calibri"/>
              </a:defRPr>
            </a:lvl8pPr>
            <a:lvl9pPr indent="-228600" lvl="8" marL="4114800" marR="0" rtl="0" algn="l">
              <a:lnSpc>
                <a:spcPct val="90000"/>
              </a:lnSpc>
              <a:spcBef>
                <a:spcPts val="500"/>
              </a:spcBef>
              <a:spcAft>
                <a:spcPts val="0"/>
              </a:spcAft>
              <a:buClr>
                <a:schemeClr val="dk1"/>
              </a:buClr>
              <a:buSzPts val="1600"/>
              <a:buFont typeface="Arial"/>
              <a:buNone/>
              <a:defRPr b="1" i="0" sz="1600" u="none" cap="none" strike="noStrike">
                <a:solidFill>
                  <a:schemeClr val="dk1"/>
                </a:solidFill>
                <a:latin typeface="Calibri"/>
                <a:ea typeface="Calibri"/>
                <a:cs typeface="Calibri"/>
                <a:sym typeface="Calibri"/>
              </a:defRPr>
            </a:lvl9pPr>
          </a:lstStyle>
          <a:p/>
        </p:txBody>
      </p:sp>
      <p:sp>
        <p:nvSpPr>
          <p:cNvPr id="335" name="Google Shape;335;p21"/>
          <p:cNvSpPr txBox="1"/>
          <p:nvPr>
            <p:ph idx="2" type="body"/>
          </p:nvPr>
        </p:nvSpPr>
        <p:spPr>
          <a:xfrm>
            <a:off x="839788" y="2505075"/>
            <a:ext cx="5157787" cy="3684588"/>
          </a:xfrm>
          <a:prstGeom prst="rect">
            <a:avLst/>
          </a:prstGeom>
          <a:noFill/>
          <a:ln>
            <a:noFill/>
          </a:ln>
        </p:spPr>
        <p:txBody>
          <a:bodyPr anchorCtr="0" anchor="t" bIns="91425" lIns="91425" spcFirstLastPara="1" rIns="91425" wrap="square" tIns="91425">
            <a:noAutofit/>
          </a:bodyPr>
          <a:lstStyle>
            <a:lvl1pPr indent="-406400" lvl="0" marL="45720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336" name="Google Shape;336;p21"/>
          <p:cNvSpPr txBox="1"/>
          <p:nvPr>
            <p:ph idx="3" type="body"/>
          </p:nvPr>
        </p:nvSpPr>
        <p:spPr>
          <a:xfrm>
            <a:off x="6172200" y="1681163"/>
            <a:ext cx="5183188" cy="823912"/>
          </a:xfrm>
          <a:prstGeom prst="rect">
            <a:avLst/>
          </a:prstGeom>
          <a:noFill/>
          <a:ln>
            <a:noFill/>
          </a:ln>
        </p:spPr>
        <p:txBody>
          <a:bodyPr anchorCtr="0" anchor="b" bIns="91425" lIns="91425" spcFirstLastPara="1" rIns="91425" wrap="square" tIns="91425">
            <a:noAutofit/>
          </a:bodyPr>
          <a:lstStyle>
            <a:lvl1pPr indent="-228600" lvl="0" marL="457200" marR="0" rtl="0" algn="l">
              <a:lnSpc>
                <a:spcPct val="90000"/>
              </a:lnSpc>
              <a:spcBef>
                <a:spcPts val="1000"/>
              </a:spcBef>
              <a:spcAft>
                <a:spcPts val="0"/>
              </a:spcAft>
              <a:buClr>
                <a:schemeClr val="dk1"/>
              </a:buClr>
              <a:buSzPts val="2400"/>
              <a:buFont typeface="Arial"/>
              <a:buNone/>
              <a:defRPr b="1" i="0" sz="2400" u="none" cap="none" strike="noStrike">
                <a:solidFill>
                  <a:schemeClr val="dk1"/>
                </a:solidFill>
                <a:latin typeface="Calibri"/>
                <a:ea typeface="Calibri"/>
                <a:cs typeface="Calibri"/>
                <a:sym typeface="Calibri"/>
              </a:defRPr>
            </a:lvl1pPr>
            <a:lvl2pPr indent="-228600" lvl="1" marL="914400" marR="0" rtl="0" algn="l">
              <a:lnSpc>
                <a:spcPct val="90000"/>
              </a:lnSpc>
              <a:spcBef>
                <a:spcPts val="500"/>
              </a:spcBef>
              <a:spcAft>
                <a:spcPts val="0"/>
              </a:spcAft>
              <a:buClr>
                <a:schemeClr val="dk1"/>
              </a:buClr>
              <a:buSzPts val="2000"/>
              <a:buFont typeface="Arial"/>
              <a:buNone/>
              <a:defRPr b="1" i="0" sz="2000" u="none" cap="none" strike="noStrike">
                <a:solidFill>
                  <a:schemeClr val="dk1"/>
                </a:solidFill>
                <a:latin typeface="Calibri"/>
                <a:ea typeface="Calibri"/>
                <a:cs typeface="Calibri"/>
                <a:sym typeface="Calibri"/>
              </a:defRPr>
            </a:lvl2pPr>
            <a:lvl3pPr indent="-228600" lvl="2" marL="1371600" marR="0" rtl="0" algn="l">
              <a:lnSpc>
                <a:spcPct val="90000"/>
              </a:lnSpc>
              <a:spcBef>
                <a:spcPts val="500"/>
              </a:spcBef>
              <a:spcAft>
                <a:spcPts val="0"/>
              </a:spcAft>
              <a:buClr>
                <a:schemeClr val="dk1"/>
              </a:buClr>
              <a:buSzPts val="1800"/>
              <a:buFont typeface="Arial"/>
              <a:buNone/>
              <a:defRPr b="1" i="0" sz="1800" u="none" cap="none" strike="noStrike">
                <a:solidFill>
                  <a:schemeClr val="dk1"/>
                </a:solidFill>
                <a:latin typeface="Calibri"/>
                <a:ea typeface="Calibri"/>
                <a:cs typeface="Calibri"/>
                <a:sym typeface="Calibri"/>
              </a:defRPr>
            </a:lvl3pPr>
            <a:lvl4pPr indent="-228600" lvl="3" marL="1828800" marR="0" rtl="0" algn="l">
              <a:lnSpc>
                <a:spcPct val="90000"/>
              </a:lnSpc>
              <a:spcBef>
                <a:spcPts val="500"/>
              </a:spcBef>
              <a:spcAft>
                <a:spcPts val="0"/>
              </a:spcAft>
              <a:buClr>
                <a:schemeClr val="dk1"/>
              </a:buClr>
              <a:buSzPts val="1600"/>
              <a:buFont typeface="Arial"/>
              <a:buNone/>
              <a:defRPr b="1" i="0" sz="1600" u="none" cap="none" strike="noStrike">
                <a:solidFill>
                  <a:schemeClr val="dk1"/>
                </a:solidFill>
                <a:latin typeface="Calibri"/>
                <a:ea typeface="Calibri"/>
                <a:cs typeface="Calibri"/>
                <a:sym typeface="Calibri"/>
              </a:defRPr>
            </a:lvl4pPr>
            <a:lvl5pPr indent="-228600" lvl="4" marL="2286000" marR="0" rtl="0" algn="l">
              <a:lnSpc>
                <a:spcPct val="90000"/>
              </a:lnSpc>
              <a:spcBef>
                <a:spcPts val="500"/>
              </a:spcBef>
              <a:spcAft>
                <a:spcPts val="0"/>
              </a:spcAft>
              <a:buClr>
                <a:schemeClr val="dk1"/>
              </a:buClr>
              <a:buSzPts val="1600"/>
              <a:buFont typeface="Arial"/>
              <a:buNone/>
              <a:defRPr b="1" i="0" sz="1600" u="none" cap="none" strike="noStrike">
                <a:solidFill>
                  <a:schemeClr val="dk1"/>
                </a:solidFill>
                <a:latin typeface="Calibri"/>
                <a:ea typeface="Calibri"/>
                <a:cs typeface="Calibri"/>
                <a:sym typeface="Calibri"/>
              </a:defRPr>
            </a:lvl5pPr>
            <a:lvl6pPr indent="-228600" lvl="5" marL="2743200" marR="0" rtl="0" algn="l">
              <a:lnSpc>
                <a:spcPct val="90000"/>
              </a:lnSpc>
              <a:spcBef>
                <a:spcPts val="500"/>
              </a:spcBef>
              <a:spcAft>
                <a:spcPts val="0"/>
              </a:spcAft>
              <a:buClr>
                <a:schemeClr val="dk1"/>
              </a:buClr>
              <a:buSzPts val="1600"/>
              <a:buFont typeface="Arial"/>
              <a:buNone/>
              <a:defRPr b="1" i="0" sz="1600" u="none" cap="none" strike="noStrike">
                <a:solidFill>
                  <a:schemeClr val="dk1"/>
                </a:solidFill>
                <a:latin typeface="Calibri"/>
                <a:ea typeface="Calibri"/>
                <a:cs typeface="Calibri"/>
                <a:sym typeface="Calibri"/>
              </a:defRPr>
            </a:lvl6pPr>
            <a:lvl7pPr indent="-228600" lvl="6" marL="3200400" marR="0" rtl="0" algn="l">
              <a:lnSpc>
                <a:spcPct val="90000"/>
              </a:lnSpc>
              <a:spcBef>
                <a:spcPts val="500"/>
              </a:spcBef>
              <a:spcAft>
                <a:spcPts val="0"/>
              </a:spcAft>
              <a:buClr>
                <a:schemeClr val="dk1"/>
              </a:buClr>
              <a:buSzPts val="1600"/>
              <a:buFont typeface="Arial"/>
              <a:buNone/>
              <a:defRPr b="1" i="0" sz="1600" u="none" cap="none" strike="noStrike">
                <a:solidFill>
                  <a:schemeClr val="dk1"/>
                </a:solidFill>
                <a:latin typeface="Calibri"/>
                <a:ea typeface="Calibri"/>
                <a:cs typeface="Calibri"/>
                <a:sym typeface="Calibri"/>
              </a:defRPr>
            </a:lvl7pPr>
            <a:lvl8pPr indent="-228600" lvl="7" marL="3657600" marR="0" rtl="0" algn="l">
              <a:lnSpc>
                <a:spcPct val="90000"/>
              </a:lnSpc>
              <a:spcBef>
                <a:spcPts val="500"/>
              </a:spcBef>
              <a:spcAft>
                <a:spcPts val="0"/>
              </a:spcAft>
              <a:buClr>
                <a:schemeClr val="dk1"/>
              </a:buClr>
              <a:buSzPts val="1600"/>
              <a:buFont typeface="Arial"/>
              <a:buNone/>
              <a:defRPr b="1" i="0" sz="1600" u="none" cap="none" strike="noStrike">
                <a:solidFill>
                  <a:schemeClr val="dk1"/>
                </a:solidFill>
                <a:latin typeface="Calibri"/>
                <a:ea typeface="Calibri"/>
                <a:cs typeface="Calibri"/>
                <a:sym typeface="Calibri"/>
              </a:defRPr>
            </a:lvl8pPr>
            <a:lvl9pPr indent="-228600" lvl="8" marL="4114800" marR="0" rtl="0" algn="l">
              <a:lnSpc>
                <a:spcPct val="90000"/>
              </a:lnSpc>
              <a:spcBef>
                <a:spcPts val="500"/>
              </a:spcBef>
              <a:spcAft>
                <a:spcPts val="0"/>
              </a:spcAft>
              <a:buClr>
                <a:schemeClr val="dk1"/>
              </a:buClr>
              <a:buSzPts val="1600"/>
              <a:buFont typeface="Arial"/>
              <a:buNone/>
              <a:defRPr b="1" i="0" sz="1600" u="none" cap="none" strike="noStrike">
                <a:solidFill>
                  <a:schemeClr val="dk1"/>
                </a:solidFill>
                <a:latin typeface="Calibri"/>
                <a:ea typeface="Calibri"/>
                <a:cs typeface="Calibri"/>
                <a:sym typeface="Calibri"/>
              </a:defRPr>
            </a:lvl9pPr>
          </a:lstStyle>
          <a:p/>
        </p:txBody>
      </p:sp>
      <p:sp>
        <p:nvSpPr>
          <p:cNvPr id="337" name="Google Shape;337;p21"/>
          <p:cNvSpPr txBox="1"/>
          <p:nvPr>
            <p:ph idx="4" type="body"/>
          </p:nvPr>
        </p:nvSpPr>
        <p:spPr>
          <a:xfrm>
            <a:off x="6172200" y="2505075"/>
            <a:ext cx="5183188" cy="3684588"/>
          </a:xfrm>
          <a:prstGeom prst="rect">
            <a:avLst/>
          </a:prstGeom>
          <a:noFill/>
          <a:ln>
            <a:noFill/>
          </a:ln>
        </p:spPr>
        <p:txBody>
          <a:bodyPr anchorCtr="0" anchor="t" bIns="91425" lIns="91425" spcFirstLastPara="1" rIns="91425" wrap="square" tIns="91425">
            <a:noAutofit/>
          </a:bodyPr>
          <a:lstStyle>
            <a:lvl1pPr indent="-406400" lvl="0" marL="45720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338" name="Google Shape;338;p21"/>
          <p:cNvSpPr txBox="1"/>
          <p:nvPr>
            <p:ph idx="10" type="dt"/>
          </p:nvPr>
        </p:nvSpPr>
        <p:spPr>
          <a:xfrm>
            <a:off x="838200" y="6356350"/>
            <a:ext cx="2743200" cy="365125"/>
          </a:xfrm>
          <a:prstGeom prst="rect">
            <a:avLst/>
          </a:prstGeom>
          <a:noFill/>
          <a:ln>
            <a:noFill/>
          </a:ln>
        </p:spPr>
        <p:txBody>
          <a:bodyPr anchorCtr="0" anchor="ctr" bIns="91425" lIns="91425" spcFirstLastPara="1" rIns="91425" wrap="square" tIns="91425">
            <a:noAutofit/>
          </a:bodyPr>
          <a:lstStyle>
            <a:lvl1pPr indent="0" lvl="0" marL="0" marR="0" rtl="0" algn="l">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indent="0" lvl="1" marL="4572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indent="0" lvl="2" marL="9144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indent="0" lvl="3" marL="13716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indent="0" lvl="4" marL="18288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indent="0" lvl="5" marL="22860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indent="0" lvl="6" marL="27432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indent="0" lvl="7" marL="32004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indent="0" lvl="8" marL="36576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339" name="Google Shape;339;p21"/>
          <p:cNvSpPr txBox="1"/>
          <p:nvPr>
            <p:ph idx="11" type="ftr"/>
          </p:nvPr>
        </p:nvSpPr>
        <p:spPr>
          <a:xfrm>
            <a:off x="4038600" y="6356350"/>
            <a:ext cx="4114800" cy="365125"/>
          </a:xfrm>
          <a:prstGeom prst="rect">
            <a:avLst/>
          </a:prstGeom>
          <a:noFill/>
          <a:ln>
            <a:noFill/>
          </a:ln>
        </p:spPr>
        <p:txBody>
          <a:bodyPr anchorCtr="0" anchor="ctr" bIns="91425" lIns="91425" spcFirstLastPara="1" rIns="91425" wrap="square" tIns="91425">
            <a:noAutofit/>
          </a:bodyPr>
          <a:lstStyle>
            <a:lvl1pPr indent="0" lvl="0" marL="0" marR="0" rtl="0" algn="ctr">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indent="0" lvl="1" marL="4572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indent="0" lvl="2" marL="9144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indent="0" lvl="3" marL="13716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indent="0" lvl="4" marL="18288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indent="0" lvl="5" marL="22860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indent="0" lvl="6" marL="27432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indent="0" lvl="7" marL="32004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indent="0" lvl="8" marL="36576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340" name="Google Shape;340;p21"/>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b="0" i="0" sz="1200" u="none" cap="none" strike="noStrike">
                <a:solidFill>
                  <a:srgbClr val="888888"/>
                </a:solidFill>
                <a:latin typeface="Calibri"/>
                <a:ea typeface="Calibri"/>
                <a:cs typeface="Calibri"/>
                <a:sym typeface="Calibri"/>
              </a:defRPr>
            </a:lvl1pPr>
            <a:lvl2pPr indent="0" lvl="1" marL="0" marR="0" rtl="0" algn="r">
              <a:spcBef>
                <a:spcPts val="0"/>
              </a:spcBef>
              <a:buNone/>
              <a:defRPr b="0" i="0" sz="1200" u="none" cap="none" strike="noStrike">
                <a:solidFill>
                  <a:srgbClr val="888888"/>
                </a:solidFill>
                <a:latin typeface="Calibri"/>
                <a:ea typeface="Calibri"/>
                <a:cs typeface="Calibri"/>
                <a:sym typeface="Calibri"/>
              </a:defRPr>
            </a:lvl2pPr>
            <a:lvl3pPr indent="0" lvl="2" marL="0" marR="0" rtl="0" algn="r">
              <a:spcBef>
                <a:spcPts val="0"/>
              </a:spcBef>
              <a:buNone/>
              <a:defRPr b="0" i="0" sz="1200" u="none" cap="none" strike="noStrike">
                <a:solidFill>
                  <a:srgbClr val="888888"/>
                </a:solidFill>
                <a:latin typeface="Calibri"/>
                <a:ea typeface="Calibri"/>
                <a:cs typeface="Calibri"/>
                <a:sym typeface="Calibri"/>
              </a:defRPr>
            </a:lvl3pPr>
            <a:lvl4pPr indent="0" lvl="3" marL="0" marR="0" rtl="0" algn="r">
              <a:spcBef>
                <a:spcPts val="0"/>
              </a:spcBef>
              <a:buNone/>
              <a:defRPr b="0" i="0" sz="1200" u="none" cap="none" strike="noStrike">
                <a:solidFill>
                  <a:srgbClr val="888888"/>
                </a:solidFill>
                <a:latin typeface="Calibri"/>
                <a:ea typeface="Calibri"/>
                <a:cs typeface="Calibri"/>
                <a:sym typeface="Calibri"/>
              </a:defRPr>
            </a:lvl4pPr>
            <a:lvl5pPr indent="0" lvl="4" marL="0" marR="0" rtl="0" algn="r">
              <a:spcBef>
                <a:spcPts val="0"/>
              </a:spcBef>
              <a:buNone/>
              <a:defRPr b="0" i="0" sz="1200" u="none" cap="none" strike="noStrike">
                <a:solidFill>
                  <a:srgbClr val="888888"/>
                </a:solidFill>
                <a:latin typeface="Calibri"/>
                <a:ea typeface="Calibri"/>
                <a:cs typeface="Calibri"/>
                <a:sym typeface="Calibri"/>
              </a:defRPr>
            </a:lvl5pPr>
            <a:lvl6pPr indent="0" lvl="5" marL="0" marR="0" rtl="0" algn="r">
              <a:spcBef>
                <a:spcPts val="0"/>
              </a:spcBef>
              <a:buNone/>
              <a:defRPr b="0" i="0" sz="1200" u="none" cap="none" strike="noStrike">
                <a:solidFill>
                  <a:srgbClr val="888888"/>
                </a:solidFill>
                <a:latin typeface="Calibri"/>
                <a:ea typeface="Calibri"/>
                <a:cs typeface="Calibri"/>
                <a:sym typeface="Calibri"/>
              </a:defRPr>
            </a:lvl6pPr>
            <a:lvl7pPr indent="0" lvl="6" marL="0" marR="0" rtl="0" algn="r">
              <a:spcBef>
                <a:spcPts val="0"/>
              </a:spcBef>
              <a:buNone/>
              <a:defRPr b="0" i="0" sz="1200" u="none" cap="none" strike="noStrike">
                <a:solidFill>
                  <a:srgbClr val="888888"/>
                </a:solidFill>
                <a:latin typeface="Calibri"/>
                <a:ea typeface="Calibri"/>
                <a:cs typeface="Calibri"/>
                <a:sym typeface="Calibri"/>
              </a:defRPr>
            </a:lvl7pPr>
            <a:lvl8pPr indent="0" lvl="7" marL="0" marR="0" rtl="0" algn="r">
              <a:spcBef>
                <a:spcPts val="0"/>
              </a:spcBef>
              <a:buNone/>
              <a:defRPr b="0" i="0" sz="1200" u="none" cap="none" strike="noStrike">
                <a:solidFill>
                  <a:srgbClr val="888888"/>
                </a:solidFill>
                <a:latin typeface="Calibri"/>
                <a:ea typeface="Calibri"/>
                <a:cs typeface="Calibri"/>
                <a:sym typeface="Calibri"/>
              </a:defRPr>
            </a:lvl8pPr>
            <a:lvl9pPr indent="0" lvl="8" marL="0" marR="0" rtl="0" algn="r">
              <a:spcBef>
                <a:spcPts val="0"/>
              </a:spcBef>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341" name="Shape 341"/>
        <p:cNvGrpSpPr/>
        <p:nvPr/>
      </p:nvGrpSpPr>
      <p:grpSpPr>
        <a:xfrm>
          <a:off x="0" y="0"/>
          <a:ext cx="0" cy="0"/>
          <a:chOff x="0" y="0"/>
          <a:chExt cx="0" cy="0"/>
        </a:xfrm>
      </p:grpSpPr>
      <p:sp>
        <p:nvSpPr>
          <p:cNvPr id="342" name="Google Shape;342;p22"/>
          <p:cNvSpPr txBox="1"/>
          <p:nvPr>
            <p:ph type="title"/>
          </p:nvPr>
        </p:nvSpPr>
        <p:spPr>
          <a:xfrm>
            <a:off x="838200" y="365125"/>
            <a:ext cx="10515600" cy="1325563"/>
          </a:xfrm>
          <a:prstGeom prst="rect">
            <a:avLst/>
          </a:prstGeom>
          <a:noFill/>
          <a:ln>
            <a:noFill/>
          </a:ln>
        </p:spPr>
        <p:txBody>
          <a:bodyPr anchorCtr="0" anchor="ctr" bIns="91425" lIns="91425" spcFirstLastPara="1" rIns="91425" wrap="square" tIns="91425">
            <a:noAutofit/>
          </a:bodyPr>
          <a:lstStyle>
            <a:lvl1pPr indent="0" lvl="0" marL="0" marR="0" rtl="0" algn="l">
              <a:lnSpc>
                <a:spcPct val="90000"/>
              </a:lnSpc>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indent="0" lvl="1">
              <a:spcBef>
                <a:spcPts val="0"/>
              </a:spcBef>
              <a:spcAft>
                <a:spcPts val="0"/>
              </a:spcAft>
              <a:buSzPts val="1400"/>
              <a:buNone/>
              <a:defRPr sz="1800"/>
            </a:lvl2pPr>
            <a:lvl3pPr indent="0" lvl="2">
              <a:spcBef>
                <a:spcPts val="0"/>
              </a:spcBef>
              <a:spcAft>
                <a:spcPts val="0"/>
              </a:spcAft>
              <a:buSzPts val="1400"/>
              <a:buNone/>
              <a:defRPr sz="1800"/>
            </a:lvl3pPr>
            <a:lvl4pPr indent="0" lvl="3">
              <a:spcBef>
                <a:spcPts val="0"/>
              </a:spcBef>
              <a:spcAft>
                <a:spcPts val="0"/>
              </a:spcAft>
              <a:buSzPts val="1400"/>
              <a:buNone/>
              <a:defRPr sz="1800"/>
            </a:lvl4pPr>
            <a:lvl5pPr indent="0" lvl="4">
              <a:spcBef>
                <a:spcPts val="0"/>
              </a:spcBef>
              <a:spcAft>
                <a:spcPts val="0"/>
              </a:spcAft>
              <a:buSzPts val="1400"/>
              <a:buNone/>
              <a:defRPr sz="1800"/>
            </a:lvl5pPr>
            <a:lvl6pPr indent="0" lvl="5">
              <a:spcBef>
                <a:spcPts val="0"/>
              </a:spcBef>
              <a:spcAft>
                <a:spcPts val="0"/>
              </a:spcAft>
              <a:buSzPts val="1400"/>
              <a:buNone/>
              <a:defRPr sz="1800"/>
            </a:lvl6pPr>
            <a:lvl7pPr indent="0" lvl="6">
              <a:spcBef>
                <a:spcPts val="0"/>
              </a:spcBef>
              <a:spcAft>
                <a:spcPts val="0"/>
              </a:spcAft>
              <a:buSzPts val="1400"/>
              <a:buNone/>
              <a:defRPr sz="1800"/>
            </a:lvl7pPr>
            <a:lvl8pPr indent="0" lvl="7">
              <a:spcBef>
                <a:spcPts val="0"/>
              </a:spcBef>
              <a:spcAft>
                <a:spcPts val="0"/>
              </a:spcAft>
              <a:buSzPts val="1400"/>
              <a:buNone/>
              <a:defRPr sz="1800"/>
            </a:lvl8pPr>
            <a:lvl9pPr indent="0" lvl="8">
              <a:spcBef>
                <a:spcPts val="0"/>
              </a:spcBef>
              <a:spcAft>
                <a:spcPts val="0"/>
              </a:spcAft>
              <a:buSzPts val="1400"/>
              <a:buNone/>
              <a:defRPr sz="1800"/>
            </a:lvl9pPr>
          </a:lstStyle>
          <a:p/>
        </p:txBody>
      </p:sp>
      <p:sp>
        <p:nvSpPr>
          <p:cNvPr id="343" name="Google Shape;343;p22"/>
          <p:cNvSpPr txBox="1"/>
          <p:nvPr>
            <p:ph idx="10" type="dt"/>
          </p:nvPr>
        </p:nvSpPr>
        <p:spPr>
          <a:xfrm>
            <a:off x="838200" y="6356350"/>
            <a:ext cx="2743200" cy="365125"/>
          </a:xfrm>
          <a:prstGeom prst="rect">
            <a:avLst/>
          </a:prstGeom>
          <a:noFill/>
          <a:ln>
            <a:noFill/>
          </a:ln>
        </p:spPr>
        <p:txBody>
          <a:bodyPr anchorCtr="0" anchor="ctr" bIns="91425" lIns="91425" spcFirstLastPara="1" rIns="91425" wrap="square" tIns="91425">
            <a:noAutofit/>
          </a:bodyPr>
          <a:lstStyle>
            <a:lvl1pPr indent="0" lvl="0" marL="0" marR="0" rtl="0" algn="l">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indent="0" lvl="1" marL="4572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indent="0" lvl="2" marL="9144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indent="0" lvl="3" marL="13716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indent="0" lvl="4" marL="18288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indent="0" lvl="5" marL="22860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indent="0" lvl="6" marL="27432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indent="0" lvl="7" marL="32004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indent="0" lvl="8" marL="36576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344" name="Google Shape;344;p22"/>
          <p:cNvSpPr txBox="1"/>
          <p:nvPr>
            <p:ph idx="11" type="ftr"/>
          </p:nvPr>
        </p:nvSpPr>
        <p:spPr>
          <a:xfrm>
            <a:off x="4038600" y="6356350"/>
            <a:ext cx="4114800" cy="365125"/>
          </a:xfrm>
          <a:prstGeom prst="rect">
            <a:avLst/>
          </a:prstGeom>
          <a:noFill/>
          <a:ln>
            <a:noFill/>
          </a:ln>
        </p:spPr>
        <p:txBody>
          <a:bodyPr anchorCtr="0" anchor="ctr" bIns="91425" lIns="91425" spcFirstLastPara="1" rIns="91425" wrap="square" tIns="91425">
            <a:noAutofit/>
          </a:bodyPr>
          <a:lstStyle>
            <a:lvl1pPr indent="0" lvl="0" marL="0" marR="0" rtl="0" algn="ctr">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indent="0" lvl="1" marL="4572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indent="0" lvl="2" marL="9144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indent="0" lvl="3" marL="13716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indent="0" lvl="4" marL="18288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indent="0" lvl="5" marL="22860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indent="0" lvl="6" marL="27432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indent="0" lvl="7" marL="32004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indent="0" lvl="8" marL="36576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345" name="Google Shape;345;p22"/>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b="0" i="0" sz="1200" u="none" cap="none" strike="noStrike">
                <a:solidFill>
                  <a:srgbClr val="888888"/>
                </a:solidFill>
                <a:latin typeface="Calibri"/>
                <a:ea typeface="Calibri"/>
                <a:cs typeface="Calibri"/>
                <a:sym typeface="Calibri"/>
              </a:defRPr>
            </a:lvl1pPr>
            <a:lvl2pPr indent="0" lvl="1" marL="0" marR="0" rtl="0" algn="r">
              <a:spcBef>
                <a:spcPts val="0"/>
              </a:spcBef>
              <a:buNone/>
              <a:defRPr b="0" i="0" sz="1200" u="none" cap="none" strike="noStrike">
                <a:solidFill>
                  <a:srgbClr val="888888"/>
                </a:solidFill>
                <a:latin typeface="Calibri"/>
                <a:ea typeface="Calibri"/>
                <a:cs typeface="Calibri"/>
                <a:sym typeface="Calibri"/>
              </a:defRPr>
            </a:lvl2pPr>
            <a:lvl3pPr indent="0" lvl="2" marL="0" marR="0" rtl="0" algn="r">
              <a:spcBef>
                <a:spcPts val="0"/>
              </a:spcBef>
              <a:buNone/>
              <a:defRPr b="0" i="0" sz="1200" u="none" cap="none" strike="noStrike">
                <a:solidFill>
                  <a:srgbClr val="888888"/>
                </a:solidFill>
                <a:latin typeface="Calibri"/>
                <a:ea typeface="Calibri"/>
                <a:cs typeface="Calibri"/>
                <a:sym typeface="Calibri"/>
              </a:defRPr>
            </a:lvl3pPr>
            <a:lvl4pPr indent="0" lvl="3" marL="0" marR="0" rtl="0" algn="r">
              <a:spcBef>
                <a:spcPts val="0"/>
              </a:spcBef>
              <a:buNone/>
              <a:defRPr b="0" i="0" sz="1200" u="none" cap="none" strike="noStrike">
                <a:solidFill>
                  <a:srgbClr val="888888"/>
                </a:solidFill>
                <a:latin typeface="Calibri"/>
                <a:ea typeface="Calibri"/>
                <a:cs typeface="Calibri"/>
                <a:sym typeface="Calibri"/>
              </a:defRPr>
            </a:lvl4pPr>
            <a:lvl5pPr indent="0" lvl="4" marL="0" marR="0" rtl="0" algn="r">
              <a:spcBef>
                <a:spcPts val="0"/>
              </a:spcBef>
              <a:buNone/>
              <a:defRPr b="0" i="0" sz="1200" u="none" cap="none" strike="noStrike">
                <a:solidFill>
                  <a:srgbClr val="888888"/>
                </a:solidFill>
                <a:latin typeface="Calibri"/>
                <a:ea typeface="Calibri"/>
                <a:cs typeface="Calibri"/>
                <a:sym typeface="Calibri"/>
              </a:defRPr>
            </a:lvl5pPr>
            <a:lvl6pPr indent="0" lvl="5" marL="0" marR="0" rtl="0" algn="r">
              <a:spcBef>
                <a:spcPts val="0"/>
              </a:spcBef>
              <a:buNone/>
              <a:defRPr b="0" i="0" sz="1200" u="none" cap="none" strike="noStrike">
                <a:solidFill>
                  <a:srgbClr val="888888"/>
                </a:solidFill>
                <a:latin typeface="Calibri"/>
                <a:ea typeface="Calibri"/>
                <a:cs typeface="Calibri"/>
                <a:sym typeface="Calibri"/>
              </a:defRPr>
            </a:lvl6pPr>
            <a:lvl7pPr indent="0" lvl="6" marL="0" marR="0" rtl="0" algn="r">
              <a:spcBef>
                <a:spcPts val="0"/>
              </a:spcBef>
              <a:buNone/>
              <a:defRPr b="0" i="0" sz="1200" u="none" cap="none" strike="noStrike">
                <a:solidFill>
                  <a:srgbClr val="888888"/>
                </a:solidFill>
                <a:latin typeface="Calibri"/>
                <a:ea typeface="Calibri"/>
                <a:cs typeface="Calibri"/>
                <a:sym typeface="Calibri"/>
              </a:defRPr>
            </a:lvl7pPr>
            <a:lvl8pPr indent="0" lvl="7" marL="0" marR="0" rtl="0" algn="r">
              <a:spcBef>
                <a:spcPts val="0"/>
              </a:spcBef>
              <a:buNone/>
              <a:defRPr b="0" i="0" sz="1200" u="none" cap="none" strike="noStrike">
                <a:solidFill>
                  <a:srgbClr val="888888"/>
                </a:solidFill>
                <a:latin typeface="Calibri"/>
                <a:ea typeface="Calibri"/>
                <a:cs typeface="Calibri"/>
                <a:sym typeface="Calibri"/>
              </a:defRPr>
            </a:lvl8pPr>
            <a:lvl9pPr indent="0" lvl="8" marL="0" marR="0" rtl="0" algn="r">
              <a:spcBef>
                <a:spcPts val="0"/>
              </a:spcBef>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346" name="Shape 346"/>
        <p:cNvGrpSpPr/>
        <p:nvPr/>
      </p:nvGrpSpPr>
      <p:grpSpPr>
        <a:xfrm>
          <a:off x="0" y="0"/>
          <a:ext cx="0" cy="0"/>
          <a:chOff x="0" y="0"/>
          <a:chExt cx="0" cy="0"/>
        </a:xfrm>
      </p:grpSpPr>
      <p:sp>
        <p:nvSpPr>
          <p:cNvPr id="347" name="Google Shape;347;p23"/>
          <p:cNvSpPr txBox="1"/>
          <p:nvPr>
            <p:ph idx="10" type="dt"/>
          </p:nvPr>
        </p:nvSpPr>
        <p:spPr>
          <a:xfrm>
            <a:off x="838200" y="6356350"/>
            <a:ext cx="2743200" cy="365125"/>
          </a:xfrm>
          <a:prstGeom prst="rect">
            <a:avLst/>
          </a:prstGeom>
          <a:noFill/>
          <a:ln>
            <a:noFill/>
          </a:ln>
        </p:spPr>
        <p:txBody>
          <a:bodyPr anchorCtr="0" anchor="ctr" bIns="91425" lIns="91425" spcFirstLastPara="1" rIns="91425" wrap="square" tIns="91425">
            <a:noAutofit/>
          </a:bodyPr>
          <a:lstStyle>
            <a:lvl1pPr indent="0" lvl="0" marL="0" marR="0" rtl="0" algn="l">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indent="0" lvl="1" marL="4572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indent="0" lvl="2" marL="9144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indent="0" lvl="3" marL="13716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indent="0" lvl="4" marL="18288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indent="0" lvl="5" marL="22860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indent="0" lvl="6" marL="27432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indent="0" lvl="7" marL="32004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indent="0" lvl="8" marL="36576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348" name="Google Shape;348;p23"/>
          <p:cNvSpPr txBox="1"/>
          <p:nvPr>
            <p:ph idx="11" type="ftr"/>
          </p:nvPr>
        </p:nvSpPr>
        <p:spPr>
          <a:xfrm>
            <a:off x="4038600" y="6356350"/>
            <a:ext cx="4114800" cy="365125"/>
          </a:xfrm>
          <a:prstGeom prst="rect">
            <a:avLst/>
          </a:prstGeom>
          <a:noFill/>
          <a:ln>
            <a:noFill/>
          </a:ln>
        </p:spPr>
        <p:txBody>
          <a:bodyPr anchorCtr="0" anchor="ctr" bIns="91425" lIns="91425" spcFirstLastPara="1" rIns="91425" wrap="square" tIns="91425">
            <a:noAutofit/>
          </a:bodyPr>
          <a:lstStyle>
            <a:lvl1pPr indent="0" lvl="0" marL="0" marR="0" rtl="0" algn="ctr">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indent="0" lvl="1" marL="4572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indent="0" lvl="2" marL="9144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indent="0" lvl="3" marL="13716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indent="0" lvl="4" marL="18288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indent="0" lvl="5" marL="22860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indent="0" lvl="6" marL="27432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indent="0" lvl="7" marL="32004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indent="0" lvl="8" marL="36576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349" name="Google Shape;349;p23"/>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b="0" i="0" sz="1200" u="none" cap="none" strike="noStrike">
                <a:solidFill>
                  <a:srgbClr val="888888"/>
                </a:solidFill>
                <a:latin typeface="Calibri"/>
                <a:ea typeface="Calibri"/>
                <a:cs typeface="Calibri"/>
                <a:sym typeface="Calibri"/>
              </a:defRPr>
            </a:lvl1pPr>
            <a:lvl2pPr indent="0" lvl="1" marL="0" marR="0" rtl="0" algn="r">
              <a:spcBef>
                <a:spcPts val="0"/>
              </a:spcBef>
              <a:buNone/>
              <a:defRPr b="0" i="0" sz="1200" u="none" cap="none" strike="noStrike">
                <a:solidFill>
                  <a:srgbClr val="888888"/>
                </a:solidFill>
                <a:latin typeface="Calibri"/>
                <a:ea typeface="Calibri"/>
                <a:cs typeface="Calibri"/>
                <a:sym typeface="Calibri"/>
              </a:defRPr>
            </a:lvl2pPr>
            <a:lvl3pPr indent="0" lvl="2" marL="0" marR="0" rtl="0" algn="r">
              <a:spcBef>
                <a:spcPts val="0"/>
              </a:spcBef>
              <a:buNone/>
              <a:defRPr b="0" i="0" sz="1200" u="none" cap="none" strike="noStrike">
                <a:solidFill>
                  <a:srgbClr val="888888"/>
                </a:solidFill>
                <a:latin typeface="Calibri"/>
                <a:ea typeface="Calibri"/>
                <a:cs typeface="Calibri"/>
                <a:sym typeface="Calibri"/>
              </a:defRPr>
            </a:lvl3pPr>
            <a:lvl4pPr indent="0" lvl="3" marL="0" marR="0" rtl="0" algn="r">
              <a:spcBef>
                <a:spcPts val="0"/>
              </a:spcBef>
              <a:buNone/>
              <a:defRPr b="0" i="0" sz="1200" u="none" cap="none" strike="noStrike">
                <a:solidFill>
                  <a:srgbClr val="888888"/>
                </a:solidFill>
                <a:latin typeface="Calibri"/>
                <a:ea typeface="Calibri"/>
                <a:cs typeface="Calibri"/>
                <a:sym typeface="Calibri"/>
              </a:defRPr>
            </a:lvl4pPr>
            <a:lvl5pPr indent="0" lvl="4" marL="0" marR="0" rtl="0" algn="r">
              <a:spcBef>
                <a:spcPts val="0"/>
              </a:spcBef>
              <a:buNone/>
              <a:defRPr b="0" i="0" sz="1200" u="none" cap="none" strike="noStrike">
                <a:solidFill>
                  <a:srgbClr val="888888"/>
                </a:solidFill>
                <a:latin typeface="Calibri"/>
                <a:ea typeface="Calibri"/>
                <a:cs typeface="Calibri"/>
                <a:sym typeface="Calibri"/>
              </a:defRPr>
            </a:lvl5pPr>
            <a:lvl6pPr indent="0" lvl="5" marL="0" marR="0" rtl="0" algn="r">
              <a:spcBef>
                <a:spcPts val="0"/>
              </a:spcBef>
              <a:buNone/>
              <a:defRPr b="0" i="0" sz="1200" u="none" cap="none" strike="noStrike">
                <a:solidFill>
                  <a:srgbClr val="888888"/>
                </a:solidFill>
                <a:latin typeface="Calibri"/>
                <a:ea typeface="Calibri"/>
                <a:cs typeface="Calibri"/>
                <a:sym typeface="Calibri"/>
              </a:defRPr>
            </a:lvl6pPr>
            <a:lvl7pPr indent="0" lvl="6" marL="0" marR="0" rtl="0" algn="r">
              <a:spcBef>
                <a:spcPts val="0"/>
              </a:spcBef>
              <a:buNone/>
              <a:defRPr b="0" i="0" sz="1200" u="none" cap="none" strike="noStrike">
                <a:solidFill>
                  <a:srgbClr val="888888"/>
                </a:solidFill>
                <a:latin typeface="Calibri"/>
                <a:ea typeface="Calibri"/>
                <a:cs typeface="Calibri"/>
                <a:sym typeface="Calibri"/>
              </a:defRPr>
            </a:lvl7pPr>
            <a:lvl8pPr indent="0" lvl="7" marL="0" marR="0" rtl="0" algn="r">
              <a:spcBef>
                <a:spcPts val="0"/>
              </a:spcBef>
              <a:buNone/>
              <a:defRPr b="0" i="0" sz="1200" u="none" cap="none" strike="noStrike">
                <a:solidFill>
                  <a:srgbClr val="888888"/>
                </a:solidFill>
                <a:latin typeface="Calibri"/>
                <a:ea typeface="Calibri"/>
                <a:cs typeface="Calibri"/>
                <a:sym typeface="Calibri"/>
              </a:defRPr>
            </a:lvl8pPr>
            <a:lvl9pPr indent="0" lvl="8" marL="0" marR="0" rtl="0" algn="r">
              <a:spcBef>
                <a:spcPts val="0"/>
              </a:spcBef>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type="objTx">
  <p:cSld name="OBJECT_WITH_CAPTION_TEXT">
    <p:spTree>
      <p:nvGrpSpPr>
        <p:cNvPr id="350" name="Shape 350"/>
        <p:cNvGrpSpPr/>
        <p:nvPr/>
      </p:nvGrpSpPr>
      <p:grpSpPr>
        <a:xfrm>
          <a:off x="0" y="0"/>
          <a:ext cx="0" cy="0"/>
          <a:chOff x="0" y="0"/>
          <a:chExt cx="0" cy="0"/>
        </a:xfrm>
      </p:grpSpPr>
      <p:sp>
        <p:nvSpPr>
          <p:cNvPr id="351" name="Google Shape;351;p24"/>
          <p:cNvSpPr txBox="1"/>
          <p:nvPr>
            <p:ph type="title"/>
          </p:nvPr>
        </p:nvSpPr>
        <p:spPr>
          <a:xfrm>
            <a:off x="839788" y="457200"/>
            <a:ext cx="3932237" cy="1600200"/>
          </a:xfrm>
          <a:prstGeom prst="rect">
            <a:avLst/>
          </a:prstGeom>
          <a:noFill/>
          <a:ln>
            <a:noFill/>
          </a:ln>
        </p:spPr>
        <p:txBody>
          <a:bodyPr anchorCtr="0" anchor="b" bIns="91425" lIns="91425" spcFirstLastPara="1" rIns="91425" wrap="square" tIns="91425">
            <a:noAutofit/>
          </a:bodyPr>
          <a:lstStyle>
            <a:lvl1pPr indent="0" lvl="0" marL="0" marR="0" rtl="0" algn="l">
              <a:lnSpc>
                <a:spcPct val="90000"/>
              </a:lnSpc>
              <a:spcBef>
                <a:spcPts val="0"/>
              </a:spcBef>
              <a:spcAft>
                <a:spcPts val="0"/>
              </a:spcAft>
              <a:buClr>
                <a:schemeClr val="dk1"/>
              </a:buClr>
              <a:buSzPts val="3200"/>
              <a:buFont typeface="Calibri"/>
              <a:buNone/>
              <a:defRPr b="0" i="0" sz="3200" u="none" cap="none" strike="noStrike">
                <a:solidFill>
                  <a:schemeClr val="dk1"/>
                </a:solidFill>
                <a:latin typeface="Calibri"/>
                <a:ea typeface="Calibri"/>
                <a:cs typeface="Calibri"/>
                <a:sym typeface="Calibri"/>
              </a:defRPr>
            </a:lvl1pPr>
            <a:lvl2pPr indent="0" lvl="1">
              <a:spcBef>
                <a:spcPts val="0"/>
              </a:spcBef>
              <a:spcAft>
                <a:spcPts val="0"/>
              </a:spcAft>
              <a:buSzPts val="1400"/>
              <a:buNone/>
              <a:defRPr sz="1800"/>
            </a:lvl2pPr>
            <a:lvl3pPr indent="0" lvl="2">
              <a:spcBef>
                <a:spcPts val="0"/>
              </a:spcBef>
              <a:spcAft>
                <a:spcPts val="0"/>
              </a:spcAft>
              <a:buSzPts val="1400"/>
              <a:buNone/>
              <a:defRPr sz="1800"/>
            </a:lvl3pPr>
            <a:lvl4pPr indent="0" lvl="3">
              <a:spcBef>
                <a:spcPts val="0"/>
              </a:spcBef>
              <a:spcAft>
                <a:spcPts val="0"/>
              </a:spcAft>
              <a:buSzPts val="1400"/>
              <a:buNone/>
              <a:defRPr sz="1800"/>
            </a:lvl4pPr>
            <a:lvl5pPr indent="0" lvl="4">
              <a:spcBef>
                <a:spcPts val="0"/>
              </a:spcBef>
              <a:spcAft>
                <a:spcPts val="0"/>
              </a:spcAft>
              <a:buSzPts val="1400"/>
              <a:buNone/>
              <a:defRPr sz="1800"/>
            </a:lvl5pPr>
            <a:lvl6pPr indent="0" lvl="5">
              <a:spcBef>
                <a:spcPts val="0"/>
              </a:spcBef>
              <a:spcAft>
                <a:spcPts val="0"/>
              </a:spcAft>
              <a:buSzPts val="1400"/>
              <a:buNone/>
              <a:defRPr sz="1800"/>
            </a:lvl6pPr>
            <a:lvl7pPr indent="0" lvl="6">
              <a:spcBef>
                <a:spcPts val="0"/>
              </a:spcBef>
              <a:spcAft>
                <a:spcPts val="0"/>
              </a:spcAft>
              <a:buSzPts val="1400"/>
              <a:buNone/>
              <a:defRPr sz="1800"/>
            </a:lvl7pPr>
            <a:lvl8pPr indent="0" lvl="7">
              <a:spcBef>
                <a:spcPts val="0"/>
              </a:spcBef>
              <a:spcAft>
                <a:spcPts val="0"/>
              </a:spcAft>
              <a:buSzPts val="1400"/>
              <a:buNone/>
              <a:defRPr sz="1800"/>
            </a:lvl8pPr>
            <a:lvl9pPr indent="0" lvl="8">
              <a:spcBef>
                <a:spcPts val="0"/>
              </a:spcBef>
              <a:spcAft>
                <a:spcPts val="0"/>
              </a:spcAft>
              <a:buSzPts val="1400"/>
              <a:buNone/>
              <a:defRPr sz="1800"/>
            </a:lvl9pPr>
          </a:lstStyle>
          <a:p/>
        </p:txBody>
      </p:sp>
      <p:sp>
        <p:nvSpPr>
          <p:cNvPr id="352" name="Google Shape;352;p24"/>
          <p:cNvSpPr txBox="1"/>
          <p:nvPr>
            <p:ph idx="1" type="body"/>
          </p:nvPr>
        </p:nvSpPr>
        <p:spPr>
          <a:xfrm>
            <a:off x="5183188" y="987425"/>
            <a:ext cx="6172200" cy="4873625"/>
          </a:xfrm>
          <a:prstGeom prst="rect">
            <a:avLst/>
          </a:prstGeom>
          <a:noFill/>
          <a:ln>
            <a:noFill/>
          </a:ln>
        </p:spPr>
        <p:txBody>
          <a:bodyPr anchorCtr="0" anchor="t" bIns="91425" lIns="91425" spcFirstLastPara="1" rIns="91425" wrap="square" tIns="91425">
            <a:noAutofit/>
          </a:bodyPr>
          <a:lstStyle>
            <a:lvl1pPr indent="-431800" lvl="0" marL="457200" marR="0" rtl="0" algn="l">
              <a:lnSpc>
                <a:spcPct val="90000"/>
              </a:lnSpc>
              <a:spcBef>
                <a:spcPts val="1000"/>
              </a:spcBef>
              <a:spcAft>
                <a:spcPts val="0"/>
              </a:spcAft>
              <a:buClr>
                <a:schemeClr val="dk1"/>
              </a:buClr>
              <a:buSzPts val="3200"/>
              <a:buFont typeface="Arial"/>
              <a:buChar char="•"/>
              <a:defRPr b="0" i="0" sz="3200" u="none" cap="none" strike="noStrike">
                <a:solidFill>
                  <a:schemeClr val="dk1"/>
                </a:solidFill>
                <a:latin typeface="Calibri"/>
                <a:ea typeface="Calibri"/>
                <a:cs typeface="Calibri"/>
                <a:sym typeface="Calibri"/>
              </a:defRPr>
            </a:lvl1pPr>
            <a:lvl2pPr indent="-406400" lvl="1" marL="914400" marR="0" rtl="0" algn="l">
              <a:lnSpc>
                <a:spcPct val="90000"/>
              </a:lnSpc>
              <a:spcBef>
                <a:spcPts val="5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2pPr>
            <a:lvl3pPr indent="-381000" lvl="2" marL="13716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3pPr>
            <a:lvl4pPr indent="-355600" lvl="3" marL="18288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4pPr>
            <a:lvl5pPr indent="-355600" lvl="4" marL="22860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5pPr>
            <a:lvl6pPr indent="-355600" lvl="5" marL="27432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6pPr>
            <a:lvl7pPr indent="-355600" lvl="6" marL="32004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7pPr>
            <a:lvl8pPr indent="-355600" lvl="7" marL="3657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8pPr>
            <a:lvl9pPr indent="-355600" lvl="8" marL="41148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9pPr>
          </a:lstStyle>
          <a:p/>
        </p:txBody>
      </p:sp>
      <p:sp>
        <p:nvSpPr>
          <p:cNvPr id="353" name="Google Shape;353;p24"/>
          <p:cNvSpPr txBox="1"/>
          <p:nvPr>
            <p:ph idx="2" type="body"/>
          </p:nvPr>
        </p:nvSpPr>
        <p:spPr>
          <a:xfrm>
            <a:off x="839788" y="2057400"/>
            <a:ext cx="3932237" cy="3811588"/>
          </a:xfrm>
          <a:prstGeom prst="rect">
            <a:avLst/>
          </a:prstGeom>
          <a:noFill/>
          <a:ln>
            <a:noFill/>
          </a:ln>
        </p:spPr>
        <p:txBody>
          <a:bodyPr anchorCtr="0" anchor="t" bIns="91425" lIns="91425" spcFirstLastPara="1" rIns="91425" wrap="square" tIns="91425">
            <a:noAutofit/>
          </a:bodyPr>
          <a:lstStyle>
            <a:lvl1pPr indent="-228600" lvl="0" marL="457200" marR="0" rtl="0" algn="l">
              <a:lnSpc>
                <a:spcPct val="90000"/>
              </a:lnSpc>
              <a:spcBef>
                <a:spcPts val="1000"/>
              </a:spcBef>
              <a:spcAft>
                <a:spcPts val="0"/>
              </a:spcAft>
              <a:buClr>
                <a:schemeClr val="dk1"/>
              </a:buClr>
              <a:buSzPts val="1600"/>
              <a:buFont typeface="Arial"/>
              <a:buNone/>
              <a:defRPr b="0" i="0" sz="1600" u="none" cap="none" strike="noStrike">
                <a:solidFill>
                  <a:schemeClr val="dk1"/>
                </a:solidFill>
                <a:latin typeface="Calibri"/>
                <a:ea typeface="Calibri"/>
                <a:cs typeface="Calibri"/>
                <a:sym typeface="Calibri"/>
              </a:defRPr>
            </a:lvl1pPr>
            <a:lvl2pPr indent="-228600" lvl="1" marL="914400" marR="0" rtl="0" algn="l">
              <a:lnSpc>
                <a:spcPct val="90000"/>
              </a:lnSpc>
              <a:spcBef>
                <a:spcPts val="500"/>
              </a:spcBef>
              <a:spcAft>
                <a:spcPts val="0"/>
              </a:spcAft>
              <a:buClr>
                <a:schemeClr val="dk1"/>
              </a:buClr>
              <a:buSzPts val="1400"/>
              <a:buFont typeface="Arial"/>
              <a:buNone/>
              <a:defRPr b="0" i="0" sz="1400" u="none" cap="none" strike="noStrike">
                <a:solidFill>
                  <a:schemeClr val="dk1"/>
                </a:solidFill>
                <a:latin typeface="Calibri"/>
                <a:ea typeface="Calibri"/>
                <a:cs typeface="Calibri"/>
                <a:sym typeface="Calibri"/>
              </a:defRPr>
            </a:lvl2pPr>
            <a:lvl3pPr indent="-228600" lvl="2" marL="1371600" marR="0" rtl="0" algn="l">
              <a:lnSpc>
                <a:spcPct val="90000"/>
              </a:lnSpc>
              <a:spcBef>
                <a:spcPts val="500"/>
              </a:spcBef>
              <a:spcAft>
                <a:spcPts val="0"/>
              </a:spcAft>
              <a:buClr>
                <a:schemeClr val="dk1"/>
              </a:buClr>
              <a:buSzPts val="1200"/>
              <a:buFont typeface="Arial"/>
              <a:buNone/>
              <a:defRPr b="0" i="0" sz="1200" u="none" cap="none" strike="noStrike">
                <a:solidFill>
                  <a:schemeClr val="dk1"/>
                </a:solidFill>
                <a:latin typeface="Calibri"/>
                <a:ea typeface="Calibri"/>
                <a:cs typeface="Calibri"/>
                <a:sym typeface="Calibri"/>
              </a:defRPr>
            </a:lvl3pPr>
            <a:lvl4pPr indent="-228600" lvl="3" marL="1828800" marR="0" rtl="0" algn="l">
              <a:lnSpc>
                <a:spcPct val="90000"/>
              </a:lnSpc>
              <a:spcBef>
                <a:spcPts val="500"/>
              </a:spcBef>
              <a:spcAft>
                <a:spcPts val="0"/>
              </a:spcAft>
              <a:buClr>
                <a:schemeClr val="dk1"/>
              </a:buClr>
              <a:buSzPts val="1000"/>
              <a:buFont typeface="Arial"/>
              <a:buNone/>
              <a:defRPr b="0" i="0" sz="1000" u="none" cap="none" strike="noStrike">
                <a:solidFill>
                  <a:schemeClr val="dk1"/>
                </a:solidFill>
                <a:latin typeface="Calibri"/>
                <a:ea typeface="Calibri"/>
                <a:cs typeface="Calibri"/>
                <a:sym typeface="Calibri"/>
              </a:defRPr>
            </a:lvl4pPr>
            <a:lvl5pPr indent="-228600" lvl="4" marL="2286000" marR="0" rtl="0" algn="l">
              <a:lnSpc>
                <a:spcPct val="90000"/>
              </a:lnSpc>
              <a:spcBef>
                <a:spcPts val="500"/>
              </a:spcBef>
              <a:spcAft>
                <a:spcPts val="0"/>
              </a:spcAft>
              <a:buClr>
                <a:schemeClr val="dk1"/>
              </a:buClr>
              <a:buSzPts val="1000"/>
              <a:buFont typeface="Arial"/>
              <a:buNone/>
              <a:defRPr b="0" i="0" sz="1000" u="none" cap="none" strike="noStrike">
                <a:solidFill>
                  <a:schemeClr val="dk1"/>
                </a:solidFill>
                <a:latin typeface="Calibri"/>
                <a:ea typeface="Calibri"/>
                <a:cs typeface="Calibri"/>
                <a:sym typeface="Calibri"/>
              </a:defRPr>
            </a:lvl5pPr>
            <a:lvl6pPr indent="-228600" lvl="5" marL="2743200" marR="0" rtl="0" algn="l">
              <a:lnSpc>
                <a:spcPct val="90000"/>
              </a:lnSpc>
              <a:spcBef>
                <a:spcPts val="500"/>
              </a:spcBef>
              <a:spcAft>
                <a:spcPts val="0"/>
              </a:spcAft>
              <a:buClr>
                <a:schemeClr val="dk1"/>
              </a:buClr>
              <a:buSzPts val="1000"/>
              <a:buFont typeface="Arial"/>
              <a:buNone/>
              <a:defRPr b="0" i="0" sz="1000" u="none" cap="none" strike="noStrike">
                <a:solidFill>
                  <a:schemeClr val="dk1"/>
                </a:solidFill>
                <a:latin typeface="Calibri"/>
                <a:ea typeface="Calibri"/>
                <a:cs typeface="Calibri"/>
                <a:sym typeface="Calibri"/>
              </a:defRPr>
            </a:lvl6pPr>
            <a:lvl7pPr indent="-228600" lvl="6" marL="3200400" marR="0" rtl="0" algn="l">
              <a:lnSpc>
                <a:spcPct val="90000"/>
              </a:lnSpc>
              <a:spcBef>
                <a:spcPts val="500"/>
              </a:spcBef>
              <a:spcAft>
                <a:spcPts val="0"/>
              </a:spcAft>
              <a:buClr>
                <a:schemeClr val="dk1"/>
              </a:buClr>
              <a:buSzPts val="1000"/>
              <a:buFont typeface="Arial"/>
              <a:buNone/>
              <a:defRPr b="0" i="0" sz="1000" u="none" cap="none" strike="noStrike">
                <a:solidFill>
                  <a:schemeClr val="dk1"/>
                </a:solidFill>
                <a:latin typeface="Calibri"/>
                <a:ea typeface="Calibri"/>
                <a:cs typeface="Calibri"/>
                <a:sym typeface="Calibri"/>
              </a:defRPr>
            </a:lvl7pPr>
            <a:lvl8pPr indent="-228600" lvl="7" marL="3657600" marR="0" rtl="0" algn="l">
              <a:lnSpc>
                <a:spcPct val="90000"/>
              </a:lnSpc>
              <a:spcBef>
                <a:spcPts val="500"/>
              </a:spcBef>
              <a:spcAft>
                <a:spcPts val="0"/>
              </a:spcAft>
              <a:buClr>
                <a:schemeClr val="dk1"/>
              </a:buClr>
              <a:buSzPts val="1000"/>
              <a:buFont typeface="Arial"/>
              <a:buNone/>
              <a:defRPr b="0" i="0" sz="1000" u="none" cap="none" strike="noStrike">
                <a:solidFill>
                  <a:schemeClr val="dk1"/>
                </a:solidFill>
                <a:latin typeface="Calibri"/>
                <a:ea typeface="Calibri"/>
                <a:cs typeface="Calibri"/>
                <a:sym typeface="Calibri"/>
              </a:defRPr>
            </a:lvl8pPr>
            <a:lvl9pPr indent="-228600" lvl="8" marL="4114800" marR="0" rtl="0" algn="l">
              <a:lnSpc>
                <a:spcPct val="90000"/>
              </a:lnSpc>
              <a:spcBef>
                <a:spcPts val="500"/>
              </a:spcBef>
              <a:spcAft>
                <a:spcPts val="0"/>
              </a:spcAft>
              <a:buClr>
                <a:schemeClr val="dk1"/>
              </a:buClr>
              <a:buSzPts val="1000"/>
              <a:buFont typeface="Arial"/>
              <a:buNone/>
              <a:defRPr b="0" i="0" sz="1000" u="none" cap="none" strike="noStrike">
                <a:solidFill>
                  <a:schemeClr val="dk1"/>
                </a:solidFill>
                <a:latin typeface="Calibri"/>
                <a:ea typeface="Calibri"/>
                <a:cs typeface="Calibri"/>
                <a:sym typeface="Calibri"/>
              </a:defRPr>
            </a:lvl9pPr>
          </a:lstStyle>
          <a:p/>
        </p:txBody>
      </p:sp>
      <p:sp>
        <p:nvSpPr>
          <p:cNvPr id="354" name="Google Shape;354;p24"/>
          <p:cNvSpPr txBox="1"/>
          <p:nvPr>
            <p:ph idx="10" type="dt"/>
          </p:nvPr>
        </p:nvSpPr>
        <p:spPr>
          <a:xfrm>
            <a:off x="838200" y="6356350"/>
            <a:ext cx="2743200" cy="365125"/>
          </a:xfrm>
          <a:prstGeom prst="rect">
            <a:avLst/>
          </a:prstGeom>
          <a:noFill/>
          <a:ln>
            <a:noFill/>
          </a:ln>
        </p:spPr>
        <p:txBody>
          <a:bodyPr anchorCtr="0" anchor="ctr" bIns="91425" lIns="91425" spcFirstLastPara="1" rIns="91425" wrap="square" tIns="91425">
            <a:noAutofit/>
          </a:bodyPr>
          <a:lstStyle>
            <a:lvl1pPr indent="0" lvl="0" marL="0" marR="0" rtl="0" algn="l">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indent="0" lvl="1" marL="4572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indent="0" lvl="2" marL="9144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indent="0" lvl="3" marL="13716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indent="0" lvl="4" marL="18288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indent="0" lvl="5" marL="22860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indent="0" lvl="6" marL="27432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indent="0" lvl="7" marL="32004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indent="0" lvl="8" marL="36576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355" name="Google Shape;355;p24"/>
          <p:cNvSpPr txBox="1"/>
          <p:nvPr>
            <p:ph idx="11" type="ftr"/>
          </p:nvPr>
        </p:nvSpPr>
        <p:spPr>
          <a:xfrm>
            <a:off x="4038600" y="6356350"/>
            <a:ext cx="4114800" cy="365125"/>
          </a:xfrm>
          <a:prstGeom prst="rect">
            <a:avLst/>
          </a:prstGeom>
          <a:noFill/>
          <a:ln>
            <a:noFill/>
          </a:ln>
        </p:spPr>
        <p:txBody>
          <a:bodyPr anchorCtr="0" anchor="ctr" bIns="91425" lIns="91425" spcFirstLastPara="1" rIns="91425" wrap="square" tIns="91425">
            <a:noAutofit/>
          </a:bodyPr>
          <a:lstStyle>
            <a:lvl1pPr indent="0" lvl="0" marL="0" marR="0" rtl="0" algn="ctr">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indent="0" lvl="1" marL="4572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indent="0" lvl="2" marL="9144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indent="0" lvl="3" marL="13716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indent="0" lvl="4" marL="18288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indent="0" lvl="5" marL="22860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indent="0" lvl="6" marL="27432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indent="0" lvl="7" marL="32004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indent="0" lvl="8" marL="36576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356" name="Google Shape;356;p24"/>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b="0" i="0" sz="1200" u="none" cap="none" strike="noStrike">
                <a:solidFill>
                  <a:srgbClr val="888888"/>
                </a:solidFill>
                <a:latin typeface="Calibri"/>
                <a:ea typeface="Calibri"/>
                <a:cs typeface="Calibri"/>
                <a:sym typeface="Calibri"/>
              </a:defRPr>
            </a:lvl1pPr>
            <a:lvl2pPr indent="0" lvl="1" marL="0" marR="0" rtl="0" algn="r">
              <a:spcBef>
                <a:spcPts val="0"/>
              </a:spcBef>
              <a:buNone/>
              <a:defRPr b="0" i="0" sz="1200" u="none" cap="none" strike="noStrike">
                <a:solidFill>
                  <a:srgbClr val="888888"/>
                </a:solidFill>
                <a:latin typeface="Calibri"/>
                <a:ea typeface="Calibri"/>
                <a:cs typeface="Calibri"/>
                <a:sym typeface="Calibri"/>
              </a:defRPr>
            </a:lvl2pPr>
            <a:lvl3pPr indent="0" lvl="2" marL="0" marR="0" rtl="0" algn="r">
              <a:spcBef>
                <a:spcPts val="0"/>
              </a:spcBef>
              <a:buNone/>
              <a:defRPr b="0" i="0" sz="1200" u="none" cap="none" strike="noStrike">
                <a:solidFill>
                  <a:srgbClr val="888888"/>
                </a:solidFill>
                <a:latin typeface="Calibri"/>
                <a:ea typeface="Calibri"/>
                <a:cs typeface="Calibri"/>
                <a:sym typeface="Calibri"/>
              </a:defRPr>
            </a:lvl3pPr>
            <a:lvl4pPr indent="0" lvl="3" marL="0" marR="0" rtl="0" algn="r">
              <a:spcBef>
                <a:spcPts val="0"/>
              </a:spcBef>
              <a:buNone/>
              <a:defRPr b="0" i="0" sz="1200" u="none" cap="none" strike="noStrike">
                <a:solidFill>
                  <a:srgbClr val="888888"/>
                </a:solidFill>
                <a:latin typeface="Calibri"/>
                <a:ea typeface="Calibri"/>
                <a:cs typeface="Calibri"/>
                <a:sym typeface="Calibri"/>
              </a:defRPr>
            </a:lvl4pPr>
            <a:lvl5pPr indent="0" lvl="4" marL="0" marR="0" rtl="0" algn="r">
              <a:spcBef>
                <a:spcPts val="0"/>
              </a:spcBef>
              <a:buNone/>
              <a:defRPr b="0" i="0" sz="1200" u="none" cap="none" strike="noStrike">
                <a:solidFill>
                  <a:srgbClr val="888888"/>
                </a:solidFill>
                <a:latin typeface="Calibri"/>
                <a:ea typeface="Calibri"/>
                <a:cs typeface="Calibri"/>
                <a:sym typeface="Calibri"/>
              </a:defRPr>
            </a:lvl5pPr>
            <a:lvl6pPr indent="0" lvl="5" marL="0" marR="0" rtl="0" algn="r">
              <a:spcBef>
                <a:spcPts val="0"/>
              </a:spcBef>
              <a:buNone/>
              <a:defRPr b="0" i="0" sz="1200" u="none" cap="none" strike="noStrike">
                <a:solidFill>
                  <a:srgbClr val="888888"/>
                </a:solidFill>
                <a:latin typeface="Calibri"/>
                <a:ea typeface="Calibri"/>
                <a:cs typeface="Calibri"/>
                <a:sym typeface="Calibri"/>
              </a:defRPr>
            </a:lvl6pPr>
            <a:lvl7pPr indent="0" lvl="6" marL="0" marR="0" rtl="0" algn="r">
              <a:spcBef>
                <a:spcPts val="0"/>
              </a:spcBef>
              <a:buNone/>
              <a:defRPr b="0" i="0" sz="1200" u="none" cap="none" strike="noStrike">
                <a:solidFill>
                  <a:srgbClr val="888888"/>
                </a:solidFill>
                <a:latin typeface="Calibri"/>
                <a:ea typeface="Calibri"/>
                <a:cs typeface="Calibri"/>
                <a:sym typeface="Calibri"/>
              </a:defRPr>
            </a:lvl7pPr>
            <a:lvl8pPr indent="0" lvl="7" marL="0" marR="0" rtl="0" algn="r">
              <a:spcBef>
                <a:spcPts val="0"/>
              </a:spcBef>
              <a:buNone/>
              <a:defRPr b="0" i="0" sz="1200" u="none" cap="none" strike="noStrike">
                <a:solidFill>
                  <a:srgbClr val="888888"/>
                </a:solidFill>
                <a:latin typeface="Calibri"/>
                <a:ea typeface="Calibri"/>
                <a:cs typeface="Calibri"/>
                <a:sym typeface="Calibri"/>
              </a:defRPr>
            </a:lvl8pPr>
            <a:lvl9pPr indent="0" lvl="8" marL="0" marR="0" rtl="0" algn="r">
              <a:spcBef>
                <a:spcPts val="0"/>
              </a:spcBef>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type="picTx">
  <p:cSld name="PICTURE_WITH_CAPTION_TEXT">
    <p:spTree>
      <p:nvGrpSpPr>
        <p:cNvPr id="357" name="Shape 357"/>
        <p:cNvGrpSpPr/>
        <p:nvPr/>
      </p:nvGrpSpPr>
      <p:grpSpPr>
        <a:xfrm>
          <a:off x="0" y="0"/>
          <a:ext cx="0" cy="0"/>
          <a:chOff x="0" y="0"/>
          <a:chExt cx="0" cy="0"/>
        </a:xfrm>
      </p:grpSpPr>
      <p:sp>
        <p:nvSpPr>
          <p:cNvPr id="358" name="Google Shape;358;p25"/>
          <p:cNvSpPr txBox="1"/>
          <p:nvPr>
            <p:ph type="title"/>
          </p:nvPr>
        </p:nvSpPr>
        <p:spPr>
          <a:xfrm>
            <a:off x="839788" y="457200"/>
            <a:ext cx="3932237" cy="1600200"/>
          </a:xfrm>
          <a:prstGeom prst="rect">
            <a:avLst/>
          </a:prstGeom>
          <a:noFill/>
          <a:ln>
            <a:noFill/>
          </a:ln>
        </p:spPr>
        <p:txBody>
          <a:bodyPr anchorCtr="0" anchor="b" bIns="91425" lIns="91425" spcFirstLastPara="1" rIns="91425" wrap="square" tIns="91425">
            <a:noAutofit/>
          </a:bodyPr>
          <a:lstStyle>
            <a:lvl1pPr indent="0" lvl="0" marL="0" marR="0" rtl="0" algn="l">
              <a:lnSpc>
                <a:spcPct val="90000"/>
              </a:lnSpc>
              <a:spcBef>
                <a:spcPts val="0"/>
              </a:spcBef>
              <a:spcAft>
                <a:spcPts val="0"/>
              </a:spcAft>
              <a:buClr>
                <a:schemeClr val="dk1"/>
              </a:buClr>
              <a:buSzPts val="3200"/>
              <a:buFont typeface="Calibri"/>
              <a:buNone/>
              <a:defRPr b="0" i="0" sz="3200" u="none" cap="none" strike="noStrike">
                <a:solidFill>
                  <a:schemeClr val="dk1"/>
                </a:solidFill>
                <a:latin typeface="Calibri"/>
                <a:ea typeface="Calibri"/>
                <a:cs typeface="Calibri"/>
                <a:sym typeface="Calibri"/>
              </a:defRPr>
            </a:lvl1pPr>
            <a:lvl2pPr indent="0" lvl="1">
              <a:spcBef>
                <a:spcPts val="0"/>
              </a:spcBef>
              <a:spcAft>
                <a:spcPts val="0"/>
              </a:spcAft>
              <a:buSzPts val="1400"/>
              <a:buNone/>
              <a:defRPr sz="1800"/>
            </a:lvl2pPr>
            <a:lvl3pPr indent="0" lvl="2">
              <a:spcBef>
                <a:spcPts val="0"/>
              </a:spcBef>
              <a:spcAft>
                <a:spcPts val="0"/>
              </a:spcAft>
              <a:buSzPts val="1400"/>
              <a:buNone/>
              <a:defRPr sz="1800"/>
            </a:lvl3pPr>
            <a:lvl4pPr indent="0" lvl="3">
              <a:spcBef>
                <a:spcPts val="0"/>
              </a:spcBef>
              <a:spcAft>
                <a:spcPts val="0"/>
              </a:spcAft>
              <a:buSzPts val="1400"/>
              <a:buNone/>
              <a:defRPr sz="1800"/>
            </a:lvl4pPr>
            <a:lvl5pPr indent="0" lvl="4">
              <a:spcBef>
                <a:spcPts val="0"/>
              </a:spcBef>
              <a:spcAft>
                <a:spcPts val="0"/>
              </a:spcAft>
              <a:buSzPts val="1400"/>
              <a:buNone/>
              <a:defRPr sz="1800"/>
            </a:lvl5pPr>
            <a:lvl6pPr indent="0" lvl="5">
              <a:spcBef>
                <a:spcPts val="0"/>
              </a:spcBef>
              <a:spcAft>
                <a:spcPts val="0"/>
              </a:spcAft>
              <a:buSzPts val="1400"/>
              <a:buNone/>
              <a:defRPr sz="1800"/>
            </a:lvl6pPr>
            <a:lvl7pPr indent="0" lvl="6">
              <a:spcBef>
                <a:spcPts val="0"/>
              </a:spcBef>
              <a:spcAft>
                <a:spcPts val="0"/>
              </a:spcAft>
              <a:buSzPts val="1400"/>
              <a:buNone/>
              <a:defRPr sz="1800"/>
            </a:lvl7pPr>
            <a:lvl8pPr indent="0" lvl="7">
              <a:spcBef>
                <a:spcPts val="0"/>
              </a:spcBef>
              <a:spcAft>
                <a:spcPts val="0"/>
              </a:spcAft>
              <a:buSzPts val="1400"/>
              <a:buNone/>
              <a:defRPr sz="1800"/>
            </a:lvl8pPr>
            <a:lvl9pPr indent="0" lvl="8">
              <a:spcBef>
                <a:spcPts val="0"/>
              </a:spcBef>
              <a:spcAft>
                <a:spcPts val="0"/>
              </a:spcAft>
              <a:buSzPts val="1400"/>
              <a:buNone/>
              <a:defRPr sz="1800"/>
            </a:lvl9pPr>
          </a:lstStyle>
          <a:p/>
        </p:txBody>
      </p:sp>
      <p:sp>
        <p:nvSpPr>
          <p:cNvPr id="359" name="Google Shape;359;p25"/>
          <p:cNvSpPr/>
          <p:nvPr>
            <p:ph idx="2" type="pic"/>
          </p:nvPr>
        </p:nvSpPr>
        <p:spPr>
          <a:xfrm>
            <a:off x="5183188" y="987425"/>
            <a:ext cx="6172200" cy="4873625"/>
          </a:xfrm>
          <a:prstGeom prst="rect">
            <a:avLst/>
          </a:prstGeom>
          <a:noFill/>
          <a:ln>
            <a:noFill/>
          </a:ln>
        </p:spPr>
        <p:txBody>
          <a:bodyPr anchorCtr="0" anchor="t" bIns="91425" lIns="91425" spcFirstLastPara="1" rIns="91425" wrap="square" tIns="91425">
            <a:noAutofit/>
          </a:bodyPr>
          <a:lstStyle>
            <a:lvl1pPr indent="0" lvl="0" marL="0" marR="0" rtl="0" algn="l">
              <a:lnSpc>
                <a:spcPct val="90000"/>
              </a:lnSpc>
              <a:spcBef>
                <a:spcPts val="1000"/>
              </a:spcBef>
              <a:spcAft>
                <a:spcPts val="0"/>
              </a:spcAft>
              <a:buClr>
                <a:schemeClr val="dk1"/>
              </a:buClr>
              <a:buSzPts val="3200"/>
              <a:buFont typeface="Arial"/>
              <a:buNone/>
              <a:defRPr b="0" i="0" sz="3200" u="none" cap="none" strike="noStrike">
                <a:solidFill>
                  <a:schemeClr val="dk1"/>
                </a:solidFill>
                <a:latin typeface="Calibri"/>
                <a:ea typeface="Calibri"/>
                <a:cs typeface="Calibri"/>
                <a:sym typeface="Calibri"/>
              </a:defRPr>
            </a:lvl1pPr>
            <a:lvl2pPr indent="0" lvl="1" marL="457200" marR="0" rtl="0" algn="l">
              <a:lnSpc>
                <a:spcPct val="90000"/>
              </a:lnSpc>
              <a:spcBef>
                <a:spcPts val="500"/>
              </a:spcBef>
              <a:spcAft>
                <a:spcPts val="0"/>
              </a:spcAft>
              <a:buClr>
                <a:schemeClr val="dk1"/>
              </a:buClr>
              <a:buSzPts val="2800"/>
              <a:buFont typeface="Arial"/>
              <a:buNone/>
              <a:defRPr b="0" i="0" sz="2800" u="none" cap="none" strike="noStrike">
                <a:solidFill>
                  <a:schemeClr val="dk1"/>
                </a:solidFill>
                <a:latin typeface="Calibri"/>
                <a:ea typeface="Calibri"/>
                <a:cs typeface="Calibri"/>
                <a:sym typeface="Calibri"/>
              </a:defRPr>
            </a:lvl2pPr>
            <a:lvl3pPr indent="0" lvl="2" marL="914400" marR="0" rtl="0" algn="l">
              <a:lnSpc>
                <a:spcPct val="90000"/>
              </a:lnSpc>
              <a:spcBef>
                <a:spcPts val="500"/>
              </a:spcBef>
              <a:spcAft>
                <a:spcPts val="0"/>
              </a:spcAft>
              <a:buClr>
                <a:schemeClr val="dk1"/>
              </a:buClr>
              <a:buSzPts val="2400"/>
              <a:buFont typeface="Arial"/>
              <a:buNone/>
              <a:defRPr b="0" i="0" sz="2400" u="none" cap="none" strike="noStrike">
                <a:solidFill>
                  <a:schemeClr val="dk1"/>
                </a:solidFill>
                <a:latin typeface="Calibri"/>
                <a:ea typeface="Calibri"/>
                <a:cs typeface="Calibri"/>
                <a:sym typeface="Calibri"/>
              </a:defRPr>
            </a:lvl3pPr>
            <a:lvl4pPr indent="0" lvl="3" marL="1371600" marR="0" rtl="0" algn="l">
              <a:lnSpc>
                <a:spcPct val="90000"/>
              </a:lnSpc>
              <a:spcBef>
                <a:spcPts val="5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4pPr>
            <a:lvl5pPr indent="0" lvl="4" marL="1828800" marR="0" rtl="0" algn="l">
              <a:lnSpc>
                <a:spcPct val="90000"/>
              </a:lnSpc>
              <a:spcBef>
                <a:spcPts val="5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5pPr>
            <a:lvl6pPr indent="0" lvl="5" marL="2286000" marR="0" rtl="0" algn="l">
              <a:lnSpc>
                <a:spcPct val="90000"/>
              </a:lnSpc>
              <a:spcBef>
                <a:spcPts val="5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6pPr>
            <a:lvl7pPr indent="0" lvl="6" marL="2743200" marR="0" rtl="0" algn="l">
              <a:lnSpc>
                <a:spcPct val="90000"/>
              </a:lnSpc>
              <a:spcBef>
                <a:spcPts val="5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7pPr>
            <a:lvl8pPr indent="0" lvl="7" marL="3200400" marR="0" rtl="0" algn="l">
              <a:lnSpc>
                <a:spcPct val="90000"/>
              </a:lnSpc>
              <a:spcBef>
                <a:spcPts val="5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8pPr>
            <a:lvl9pPr indent="0" lvl="8" marL="3657600" marR="0" rtl="0" algn="l">
              <a:lnSpc>
                <a:spcPct val="90000"/>
              </a:lnSpc>
              <a:spcBef>
                <a:spcPts val="5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9pPr>
          </a:lstStyle>
          <a:p/>
        </p:txBody>
      </p:sp>
      <p:sp>
        <p:nvSpPr>
          <p:cNvPr id="360" name="Google Shape;360;p25"/>
          <p:cNvSpPr txBox="1"/>
          <p:nvPr>
            <p:ph idx="1" type="body"/>
          </p:nvPr>
        </p:nvSpPr>
        <p:spPr>
          <a:xfrm>
            <a:off x="839788" y="2057400"/>
            <a:ext cx="3932237" cy="3811588"/>
          </a:xfrm>
          <a:prstGeom prst="rect">
            <a:avLst/>
          </a:prstGeom>
          <a:noFill/>
          <a:ln>
            <a:noFill/>
          </a:ln>
        </p:spPr>
        <p:txBody>
          <a:bodyPr anchorCtr="0" anchor="t" bIns="91425" lIns="91425" spcFirstLastPara="1" rIns="91425" wrap="square" tIns="91425">
            <a:noAutofit/>
          </a:bodyPr>
          <a:lstStyle>
            <a:lvl1pPr indent="-228600" lvl="0" marL="457200" marR="0" rtl="0" algn="l">
              <a:lnSpc>
                <a:spcPct val="90000"/>
              </a:lnSpc>
              <a:spcBef>
                <a:spcPts val="1000"/>
              </a:spcBef>
              <a:spcAft>
                <a:spcPts val="0"/>
              </a:spcAft>
              <a:buClr>
                <a:schemeClr val="dk1"/>
              </a:buClr>
              <a:buSzPts val="1600"/>
              <a:buFont typeface="Arial"/>
              <a:buNone/>
              <a:defRPr b="0" i="0" sz="1600" u="none" cap="none" strike="noStrike">
                <a:solidFill>
                  <a:schemeClr val="dk1"/>
                </a:solidFill>
                <a:latin typeface="Calibri"/>
                <a:ea typeface="Calibri"/>
                <a:cs typeface="Calibri"/>
                <a:sym typeface="Calibri"/>
              </a:defRPr>
            </a:lvl1pPr>
            <a:lvl2pPr indent="-228600" lvl="1" marL="914400" marR="0" rtl="0" algn="l">
              <a:lnSpc>
                <a:spcPct val="90000"/>
              </a:lnSpc>
              <a:spcBef>
                <a:spcPts val="500"/>
              </a:spcBef>
              <a:spcAft>
                <a:spcPts val="0"/>
              </a:spcAft>
              <a:buClr>
                <a:schemeClr val="dk1"/>
              </a:buClr>
              <a:buSzPts val="1400"/>
              <a:buFont typeface="Arial"/>
              <a:buNone/>
              <a:defRPr b="0" i="0" sz="1400" u="none" cap="none" strike="noStrike">
                <a:solidFill>
                  <a:schemeClr val="dk1"/>
                </a:solidFill>
                <a:latin typeface="Calibri"/>
                <a:ea typeface="Calibri"/>
                <a:cs typeface="Calibri"/>
                <a:sym typeface="Calibri"/>
              </a:defRPr>
            </a:lvl2pPr>
            <a:lvl3pPr indent="-228600" lvl="2" marL="1371600" marR="0" rtl="0" algn="l">
              <a:lnSpc>
                <a:spcPct val="90000"/>
              </a:lnSpc>
              <a:spcBef>
                <a:spcPts val="500"/>
              </a:spcBef>
              <a:spcAft>
                <a:spcPts val="0"/>
              </a:spcAft>
              <a:buClr>
                <a:schemeClr val="dk1"/>
              </a:buClr>
              <a:buSzPts val="1200"/>
              <a:buFont typeface="Arial"/>
              <a:buNone/>
              <a:defRPr b="0" i="0" sz="1200" u="none" cap="none" strike="noStrike">
                <a:solidFill>
                  <a:schemeClr val="dk1"/>
                </a:solidFill>
                <a:latin typeface="Calibri"/>
                <a:ea typeface="Calibri"/>
                <a:cs typeface="Calibri"/>
                <a:sym typeface="Calibri"/>
              </a:defRPr>
            </a:lvl3pPr>
            <a:lvl4pPr indent="-228600" lvl="3" marL="1828800" marR="0" rtl="0" algn="l">
              <a:lnSpc>
                <a:spcPct val="90000"/>
              </a:lnSpc>
              <a:spcBef>
                <a:spcPts val="500"/>
              </a:spcBef>
              <a:spcAft>
                <a:spcPts val="0"/>
              </a:spcAft>
              <a:buClr>
                <a:schemeClr val="dk1"/>
              </a:buClr>
              <a:buSzPts val="1000"/>
              <a:buFont typeface="Arial"/>
              <a:buNone/>
              <a:defRPr b="0" i="0" sz="1000" u="none" cap="none" strike="noStrike">
                <a:solidFill>
                  <a:schemeClr val="dk1"/>
                </a:solidFill>
                <a:latin typeface="Calibri"/>
                <a:ea typeface="Calibri"/>
                <a:cs typeface="Calibri"/>
                <a:sym typeface="Calibri"/>
              </a:defRPr>
            </a:lvl4pPr>
            <a:lvl5pPr indent="-228600" lvl="4" marL="2286000" marR="0" rtl="0" algn="l">
              <a:lnSpc>
                <a:spcPct val="90000"/>
              </a:lnSpc>
              <a:spcBef>
                <a:spcPts val="500"/>
              </a:spcBef>
              <a:spcAft>
                <a:spcPts val="0"/>
              </a:spcAft>
              <a:buClr>
                <a:schemeClr val="dk1"/>
              </a:buClr>
              <a:buSzPts val="1000"/>
              <a:buFont typeface="Arial"/>
              <a:buNone/>
              <a:defRPr b="0" i="0" sz="1000" u="none" cap="none" strike="noStrike">
                <a:solidFill>
                  <a:schemeClr val="dk1"/>
                </a:solidFill>
                <a:latin typeface="Calibri"/>
                <a:ea typeface="Calibri"/>
                <a:cs typeface="Calibri"/>
                <a:sym typeface="Calibri"/>
              </a:defRPr>
            </a:lvl5pPr>
            <a:lvl6pPr indent="-228600" lvl="5" marL="2743200" marR="0" rtl="0" algn="l">
              <a:lnSpc>
                <a:spcPct val="90000"/>
              </a:lnSpc>
              <a:spcBef>
                <a:spcPts val="500"/>
              </a:spcBef>
              <a:spcAft>
                <a:spcPts val="0"/>
              </a:spcAft>
              <a:buClr>
                <a:schemeClr val="dk1"/>
              </a:buClr>
              <a:buSzPts val="1000"/>
              <a:buFont typeface="Arial"/>
              <a:buNone/>
              <a:defRPr b="0" i="0" sz="1000" u="none" cap="none" strike="noStrike">
                <a:solidFill>
                  <a:schemeClr val="dk1"/>
                </a:solidFill>
                <a:latin typeface="Calibri"/>
                <a:ea typeface="Calibri"/>
                <a:cs typeface="Calibri"/>
                <a:sym typeface="Calibri"/>
              </a:defRPr>
            </a:lvl6pPr>
            <a:lvl7pPr indent="-228600" lvl="6" marL="3200400" marR="0" rtl="0" algn="l">
              <a:lnSpc>
                <a:spcPct val="90000"/>
              </a:lnSpc>
              <a:spcBef>
                <a:spcPts val="500"/>
              </a:spcBef>
              <a:spcAft>
                <a:spcPts val="0"/>
              </a:spcAft>
              <a:buClr>
                <a:schemeClr val="dk1"/>
              </a:buClr>
              <a:buSzPts val="1000"/>
              <a:buFont typeface="Arial"/>
              <a:buNone/>
              <a:defRPr b="0" i="0" sz="1000" u="none" cap="none" strike="noStrike">
                <a:solidFill>
                  <a:schemeClr val="dk1"/>
                </a:solidFill>
                <a:latin typeface="Calibri"/>
                <a:ea typeface="Calibri"/>
                <a:cs typeface="Calibri"/>
                <a:sym typeface="Calibri"/>
              </a:defRPr>
            </a:lvl7pPr>
            <a:lvl8pPr indent="-228600" lvl="7" marL="3657600" marR="0" rtl="0" algn="l">
              <a:lnSpc>
                <a:spcPct val="90000"/>
              </a:lnSpc>
              <a:spcBef>
                <a:spcPts val="500"/>
              </a:spcBef>
              <a:spcAft>
                <a:spcPts val="0"/>
              </a:spcAft>
              <a:buClr>
                <a:schemeClr val="dk1"/>
              </a:buClr>
              <a:buSzPts val="1000"/>
              <a:buFont typeface="Arial"/>
              <a:buNone/>
              <a:defRPr b="0" i="0" sz="1000" u="none" cap="none" strike="noStrike">
                <a:solidFill>
                  <a:schemeClr val="dk1"/>
                </a:solidFill>
                <a:latin typeface="Calibri"/>
                <a:ea typeface="Calibri"/>
                <a:cs typeface="Calibri"/>
                <a:sym typeface="Calibri"/>
              </a:defRPr>
            </a:lvl8pPr>
            <a:lvl9pPr indent="-228600" lvl="8" marL="4114800" marR="0" rtl="0" algn="l">
              <a:lnSpc>
                <a:spcPct val="90000"/>
              </a:lnSpc>
              <a:spcBef>
                <a:spcPts val="500"/>
              </a:spcBef>
              <a:spcAft>
                <a:spcPts val="0"/>
              </a:spcAft>
              <a:buClr>
                <a:schemeClr val="dk1"/>
              </a:buClr>
              <a:buSzPts val="1000"/>
              <a:buFont typeface="Arial"/>
              <a:buNone/>
              <a:defRPr b="0" i="0" sz="1000" u="none" cap="none" strike="noStrike">
                <a:solidFill>
                  <a:schemeClr val="dk1"/>
                </a:solidFill>
                <a:latin typeface="Calibri"/>
                <a:ea typeface="Calibri"/>
                <a:cs typeface="Calibri"/>
                <a:sym typeface="Calibri"/>
              </a:defRPr>
            </a:lvl9pPr>
          </a:lstStyle>
          <a:p/>
        </p:txBody>
      </p:sp>
      <p:sp>
        <p:nvSpPr>
          <p:cNvPr id="361" name="Google Shape;361;p25"/>
          <p:cNvSpPr txBox="1"/>
          <p:nvPr>
            <p:ph idx="10" type="dt"/>
          </p:nvPr>
        </p:nvSpPr>
        <p:spPr>
          <a:xfrm>
            <a:off x="838200" y="6356350"/>
            <a:ext cx="2743200" cy="365125"/>
          </a:xfrm>
          <a:prstGeom prst="rect">
            <a:avLst/>
          </a:prstGeom>
          <a:noFill/>
          <a:ln>
            <a:noFill/>
          </a:ln>
        </p:spPr>
        <p:txBody>
          <a:bodyPr anchorCtr="0" anchor="ctr" bIns="91425" lIns="91425" spcFirstLastPara="1" rIns="91425" wrap="square" tIns="91425">
            <a:noAutofit/>
          </a:bodyPr>
          <a:lstStyle>
            <a:lvl1pPr indent="0" lvl="0" marL="0" marR="0" rtl="0" algn="l">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indent="0" lvl="1" marL="4572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indent="0" lvl="2" marL="9144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indent="0" lvl="3" marL="13716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indent="0" lvl="4" marL="18288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indent="0" lvl="5" marL="22860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indent="0" lvl="6" marL="27432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indent="0" lvl="7" marL="32004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indent="0" lvl="8" marL="36576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362" name="Google Shape;362;p25"/>
          <p:cNvSpPr txBox="1"/>
          <p:nvPr>
            <p:ph idx="11" type="ftr"/>
          </p:nvPr>
        </p:nvSpPr>
        <p:spPr>
          <a:xfrm>
            <a:off x="4038600" y="6356350"/>
            <a:ext cx="4114800" cy="365125"/>
          </a:xfrm>
          <a:prstGeom prst="rect">
            <a:avLst/>
          </a:prstGeom>
          <a:noFill/>
          <a:ln>
            <a:noFill/>
          </a:ln>
        </p:spPr>
        <p:txBody>
          <a:bodyPr anchorCtr="0" anchor="ctr" bIns="91425" lIns="91425" spcFirstLastPara="1" rIns="91425" wrap="square" tIns="91425">
            <a:noAutofit/>
          </a:bodyPr>
          <a:lstStyle>
            <a:lvl1pPr indent="0" lvl="0" marL="0" marR="0" rtl="0" algn="ctr">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indent="0" lvl="1" marL="4572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indent="0" lvl="2" marL="9144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indent="0" lvl="3" marL="13716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indent="0" lvl="4" marL="18288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indent="0" lvl="5" marL="22860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indent="0" lvl="6" marL="27432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indent="0" lvl="7" marL="32004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indent="0" lvl="8" marL="36576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363" name="Google Shape;363;p25"/>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b="0" i="0" sz="1200" u="none" cap="none" strike="noStrike">
                <a:solidFill>
                  <a:srgbClr val="888888"/>
                </a:solidFill>
                <a:latin typeface="Calibri"/>
                <a:ea typeface="Calibri"/>
                <a:cs typeface="Calibri"/>
                <a:sym typeface="Calibri"/>
              </a:defRPr>
            </a:lvl1pPr>
            <a:lvl2pPr indent="0" lvl="1" marL="0" marR="0" rtl="0" algn="r">
              <a:spcBef>
                <a:spcPts val="0"/>
              </a:spcBef>
              <a:buNone/>
              <a:defRPr b="0" i="0" sz="1200" u="none" cap="none" strike="noStrike">
                <a:solidFill>
                  <a:srgbClr val="888888"/>
                </a:solidFill>
                <a:latin typeface="Calibri"/>
                <a:ea typeface="Calibri"/>
                <a:cs typeface="Calibri"/>
                <a:sym typeface="Calibri"/>
              </a:defRPr>
            </a:lvl2pPr>
            <a:lvl3pPr indent="0" lvl="2" marL="0" marR="0" rtl="0" algn="r">
              <a:spcBef>
                <a:spcPts val="0"/>
              </a:spcBef>
              <a:buNone/>
              <a:defRPr b="0" i="0" sz="1200" u="none" cap="none" strike="noStrike">
                <a:solidFill>
                  <a:srgbClr val="888888"/>
                </a:solidFill>
                <a:latin typeface="Calibri"/>
                <a:ea typeface="Calibri"/>
                <a:cs typeface="Calibri"/>
                <a:sym typeface="Calibri"/>
              </a:defRPr>
            </a:lvl3pPr>
            <a:lvl4pPr indent="0" lvl="3" marL="0" marR="0" rtl="0" algn="r">
              <a:spcBef>
                <a:spcPts val="0"/>
              </a:spcBef>
              <a:buNone/>
              <a:defRPr b="0" i="0" sz="1200" u="none" cap="none" strike="noStrike">
                <a:solidFill>
                  <a:srgbClr val="888888"/>
                </a:solidFill>
                <a:latin typeface="Calibri"/>
                <a:ea typeface="Calibri"/>
                <a:cs typeface="Calibri"/>
                <a:sym typeface="Calibri"/>
              </a:defRPr>
            </a:lvl4pPr>
            <a:lvl5pPr indent="0" lvl="4" marL="0" marR="0" rtl="0" algn="r">
              <a:spcBef>
                <a:spcPts val="0"/>
              </a:spcBef>
              <a:buNone/>
              <a:defRPr b="0" i="0" sz="1200" u="none" cap="none" strike="noStrike">
                <a:solidFill>
                  <a:srgbClr val="888888"/>
                </a:solidFill>
                <a:latin typeface="Calibri"/>
                <a:ea typeface="Calibri"/>
                <a:cs typeface="Calibri"/>
                <a:sym typeface="Calibri"/>
              </a:defRPr>
            </a:lvl5pPr>
            <a:lvl6pPr indent="0" lvl="5" marL="0" marR="0" rtl="0" algn="r">
              <a:spcBef>
                <a:spcPts val="0"/>
              </a:spcBef>
              <a:buNone/>
              <a:defRPr b="0" i="0" sz="1200" u="none" cap="none" strike="noStrike">
                <a:solidFill>
                  <a:srgbClr val="888888"/>
                </a:solidFill>
                <a:latin typeface="Calibri"/>
                <a:ea typeface="Calibri"/>
                <a:cs typeface="Calibri"/>
                <a:sym typeface="Calibri"/>
              </a:defRPr>
            </a:lvl6pPr>
            <a:lvl7pPr indent="0" lvl="6" marL="0" marR="0" rtl="0" algn="r">
              <a:spcBef>
                <a:spcPts val="0"/>
              </a:spcBef>
              <a:buNone/>
              <a:defRPr b="0" i="0" sz="1200" u="none" cap="none" strike="noStrike">
                <a:solidFill>
                  <a:srgbClr val="888888"/>
                </a:solidFill>
                <a:latin typeface="Calibri"/>
                <a:ea typeface="Calibri"/>
                <a:cs typeface="Calibri"/>
                <a:sym typeface="Calibri"/>
              </a:defRPr>
            </a:lvl7pPr>
            <a:lvl8pPr indent="0" lvl="7" marL="0" marR="0" rtl="0" algn="r">
              <a:spcBef>
                <a:spcPts val="0"/>
              </a:spcBef>
              <a:buNone/>
              <a:defRPr b="0" i="0" sz="1200" u="none" cap="none" strike="noStrike">
                <a:solidFill>
                  <a:srgbClr val="888888"/>
                </a:solidFill>
                <a:latin typeface="Calibri"/>
                <a:ea typeface="Calibri"/>
                <a:cs typeface="Calibri"/>
                <a:sym typeface="Calibri"/>
              </a:defRPr>
            </a:lvl8pPr>
            <a:lvl9pPr indent="0" lvl="8" marL="0" marR="0" rtl="0" algn="r">
              <a:spcBef>
                <a:spcPts val="0"/>
              </a:spcBef>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Vertical Text" type="vertTx">
  <p:cSld name="VERTICAL_TEXT">
    <p:spTree>
      <p:nvGrpSpPr>
        <p:cNvPr id="364" name="Shape 364"/>
        <p:cNvGrpSpPr/>
        <p:nvPr/>
      </p:nvGrpSpPr>
      <p:grpSpPr>
        <a:xfrm>
          <a:off x="0" y="0"/>
          <a:ext cx="0" cy="0"/>
          <a:chOff x="0" y="0"/>
          <a:chExt cx="0" cy="0"/>
        </a:xfrm>
      </p:grpSpPr>
      <p:sp>
        <p:nvSpPr>
          <p:cNvPr id="365" name="Google Shape;365;p26"/>
          <p:cNvSpPr txBox="1"/>
          <p:nvPr>
            <p:ph type="title"/>
          </p:nvPr>
        </p:nvSpPr>
        <p:spPr>
          <a:xfrm>
            <a:off x="838200" y="365125"/>
            <a:ext cx="10515600" cy="1325563"/>
          </a:xfrm>
          <a:prstGeom prst="rect">
            <a:avLst/>
          </a:prstGeom>
          <a:noFill/>
          <a:ln>
            <a:noFill/>
          </a:ln>
        </p:spPr>
        <p:txBody>
          <a:bodyPr anchorCtr="0" anchor="ctr" bIns="91425" lIns="91425" spcFirstLastPara="1" rIns="91425" wrap="square" tIns="91425">
            <a:noAutofit/>
          </a:bodyPr>
          <a:lstStyle>
            <a:lvl1pPr indent="0" lvl="0" marL="0" marR="0" rtl="0" algn="l">
              <a:lnSpc>
                <a:spcPct val="90000"/>
              </a:lnSpc>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indent="0" lvl="1">
              <a:spcBef>
                <a:spcPts val="0"/>
              </a:spcBef>
              <a:spcAft>
                <a:spcPts val="0"/>
              </a:spcAft>
              <a:buSzPts val="1400"/>
              <a:buNone/>
              <a:defRPr sz="1800"/>
            </a:lvl2pPr>
            <a:lvl3pPr indent="0" lvl="2">
              <a:spcBef>
                <a:spcPts val="0"/>
              </a:spcBef>
              <a:spcAft>
                <a:spcPts val="0"/>
              </a:spcAft>
              <a:buSzPts val="1400"/>
              <a:buNone/>
              <a:defRPr sz="1800"/>
            </a:lvl3pPr>
            <a:lvl4pPr indent="0" lvl="3">
              <a:spcBef>
                <a:spcPts val="0"/>
              </a:spcBef>
              <a:spcAft>
                <a:spcPts val="0"/>
              </a:spcAft>
              <a:buSzPts val="1400"/>
              <a:buNone/>
              <a:defRPr sz="1800"/>
            </a:lvl4pPr>
            <a:lvl5pPr indent="0" lvl="4">
              <a:spcBef>
                <a:spcPts val="0"/>
              </a:spcBef>
              <a:spcAft>
                <a:spcPts val="0"/>
              </a:spcAft>
              <a:buSzPts val="1400"/>
              <a:buNone/>
              <a:defRPr sz="1800"/>
            </a:lvl5pPr>
            <a:lvl6pPr indent="0" lvl="5">
              <a:spcBef>
                <a:spcPts val="0"/>
              </a:spcBef>
              <a:spcAft>
                <a:spcPts val="0"/>
              </a:spcAft>
              <a:buSzPts val="1400"/>
              <a:buNone/>
              <a:defRPr sz="1800"/>
            </a:lvl6pPr>
            <a:lvl7pPr indent="0" lvl="6">
              <a:spcBef>
                <a:spcPts val="0"/>
              </a:spcBef>
              <a:spcAft>
                <a:spcPts val="0"/>
              </a:spcAft>
              <a:buSzPts val="1400"/>
              <a:buNone/>
              <a:defRPr sz="1800"/>
            </a:lvl7pPr>
            <a:lvl8pPr indent="0" lvl="7">
              <a:spcBef>
                <a:spcPts val="0"/>
              </a:spcBef>
              <a:spcAft>
                <a:spcPts val="0"/>
              </a:spcAft>
              <a:buSzPts val="1400"/>
              <a:buNone/>
              <a:defRPr sz="1800"/>
            </a:lvl8pPr>
            <a:lvl9pPr indent="0" lvl="8">
              <a:spcBef>
                <a:spcPts val="0"/>
              </a:spcBef>
              <a:spcAft>
                <a:spcPts val="0"/>
              </a:spcAft>
              <a:buSzPts val="1400"/>
              <a:buNone/>
              <a:defRPr sz="1800"/>
            </a:lvl9pPr>
          </a:lstStyle>
          <a:p/>
        </p:txBody>
      </p:sp>
      <p:sp>
        <p:nvSpPr>
          <p:cNvPr id="366" name="Google Shape;366;p26"/>
          <p:cNvSpPr txBox="1"/>
          <p:nvPr>
            <p:ph idx="1" type="body"/>
          </p:nvPr>
        </p:nvSpPr>
        <p:spPr>
          <a:xfrm rot="5400000">
            <a:off x="3920331" y="-1256506"/>
            <a:ext cx="4351338" cy="10515600"/>
          </a:xfrm>
          <a:prstGeom prst="rect">
            <a:avLst/>
          </a:prstGeom>
          <a:noFill/>
          <a:ln>
            <a:noFill/>
          </a:ln>
        </p:spPr>
        <p:txBody>
          <a:bodyPr anchorCtr="0" anchor="t" bIns="91425" lIns="91425" spcFirstLastPara="1" rIns="91425" wrap="square" tIns="91425">
            <a:noAutofit/>
          </a:bodyPr>
          <a:lstStyle>
            <a:lvl1pPr indent="-406400" lvl="0" marL="45720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367" name="Google Shape;367;p26"/>
          <p:cNvSpPr txBox="1"/>
          <p:nvPr>
            <p:ph idx="10" type="dt"/>
          </p:nvPr>
        </p:nvSpPr>
        <p:spPr>
          <a:xfrm>
            <a:off x="838200" y="6356350"/>
            <a:ext cx="2743200" cy="365125"/>
          </a:xfrm>
          <a:prstGeom prst="rect">
            <a:avLst/>
          </a:prstGeom>
          <a:noFill/>
          <a:ln>
            <a:noFill/>
          </a:ln>
        </p:spPr>
        <p:txBody>
          <a:bodyPr anchorCtr="0" anchor="ctr" bIns="91425" lIns="91425" spcFirstLastPara="1" rIns="91425" wrap="square" tIns="91425">
            <a:noAutofit/>
          </a:bodyPr>
          <a:lstStyle>
            <a:lvl1pPr indent="0" lvl="0" marL="0" marR="0" rtl="0" algn="l">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indent="0" lvl="1" marL="4572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indent="0" lvl="2" marL="9144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indent="0" lvl="3" marL="13716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indent="0" lvl="4" marL="18288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indent="0" lvl="5" marL="22860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indent="0" lvl="6" marL="27432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indent="0" lvl="7" marL="32004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indent="0" lvl="8" marL="36576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368" name="Google Shape;368;p26"/>
          <p:cNvSpPr txBox="1"/>
          <p:nvPr>
            <p:ph idx="11" type="ftr"/>
          </p:nvPr>
        </p:nvSpPr>
        <p:spPr>
          <a:xfrm>
            <a:off x="4038600" y="6356350"/>
            <a:ext cx="4114800" cy="365125"/>
          </a:xfrm>
          <a:prstGeom prst="rect">
            <a:avLst/>
          </a:prstGeom>
          <a:noFill/>
          <a:ln>
            <a:noFill/>
          </a:ln>
        </p:spPr>
        <p:txBody>
          <a:bodyPr anchorCtr="0" anchor="ctr" bIns="91425" lIns="91425" spcFirstLastPara="1" rIns="91425" wrap="square" tIns="91425">
            <a:noAutofit/>
          </a:bodyPr>
          <a:lstStyle>
            <a:lvl1pPr indent="0" lvl="0" marL="0" marR="0" rtl="0" algn="ctr">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indent="0" lvl="1" marL="4572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indent="0" lvl="2" marL="9144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indent="0" lvl="3" marL="13716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indent="0" lvl="4" marL="18288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indent="0" lvl="5" marL="22860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indent="0" lvl="6" marL="27432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indent="0" lvl="7" marL="32004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indent="0" lvl="8" marL="36576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369" name="Google Shape;369;p26"/>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b="0" i="0" sz="1200" u="none" cap="none" strike="noStrike">
                <a:solidFill>
                  <a:srgbClr val="888888"/>
                </a:solidFill>
                <a:latin typeface="Calibri"/>
                <a:ea typeface="Calibri"/>
                <a:cs typeface="Calibri"/>
                <a:sym typeface="Calibri"/>
              </a:defRPr>
            </a:lvl1pPr>
            <a:lvl2pPr indent="0" lvl="1" marL="0" marR="0" rtl="0" algn="r">
              <a:spcBef>
                <a:spcPts val="0"/>
              </a:spcBef>
              <a:buNone/>
              <a:defRPr b="0" i="0" sz="1200" u="none" cap="none" strike="noStrike">
                <a:solidFill>
                  <a:srgbClr val="888888"/>
                </a:solidFill>
                <a:latin typeface="Calibri"/>
                <a:ea typeface="Calibri"/>
                <a:cs typeface="Calibri"/>
                <a:sym typeface="Calibri"/>
              </a:defRPr>
            </a:lvl2pPr>
            <a:lvl3pPr indent="0" lvl="2" marL="0" marR="0" rtl="0" algn="r">
              <a:spcBef>
                <a:spcPts val="0"/>
              </a:spcBef>
              <a:buNone/>
              <a:defRPr b="0" i="0" sz="1200" u="none" cap="none" strike="noStrike">
                <a:solidFill>
                  <a:srgbClr val="888888"/>
                </a:solidFill>
                <a:latin typeface="Calibri"/>
                <a:ea typeface="Calibri"/>
                <a:cs typeface="Calibri"/>
                <a:sym typeface="Calibri"/>
              </a:defRPr>
            </a:lvl3pPr>
            <a:lvl4pPr indent="0" lvl="3" marL="0" marR="0" rtl="0" algn="r">
              <a:spcBef>
                <a:spcPts val="0"/>
              </a:spcBef>
              <a:buNone/>
              <a:defRPr b="0" i="0" sz="1200" u="none" cap="none" strike="noStrike">
                <a:solidFill>
                  <a:srgbClr val="888888"/>
                </a:solidFill>
                <a:latin typeface="Calibri"/>
                <a:ea typeface="Calibri"/>
                <a:cs typeface="Calibri"/>
                <a:sym typeface="Calibri"/>
              </a:defRPr>
            </a:lvl4pPr>
            <a:lvl5pPr indent="0" lvl="4" marL="0" marR="0" rtl="0" algn="r">
              <a:spcBef>
                <a:spcPts val="0"/>
              </a:spcBef>
              <a:buNone/>
              <a:defRPr b="0" i="0" sz="1200" u="none" cap="none" strike="noStrike">
                <a:solidFill>
                  <a:srgbClr val="888888"/>
                </a:solidFill>
                <a:latin typeface="Calibri"/>
                <a:ea typeface="Calibri"/>
                <a:cs typeface="Calibri"/>
                <a:sym typeface="Calibri"/>
              </a:defRPr>
            </a:lvl5pPr>
            <a:lvl6pPr indent="0" lvl="5" marL="0" marR="0" rtl="0" algn="r">
              <a:spcBef>
                <a:spcPts val="0"/>
              </a:spcBef>
              <a:buNone/>
              <a:defRPr b="0" i="0" sz="1200" u="none" cap="none" strike="noStrike">
                <a:solidFill>
                  <a:srgbClr val="888888"/>
                </a:solidFill>
                <a:latin typeface="Calibri"/>
                <a:ea typeface="Calibri"/>
                <a:cs typeface="Calibri"/>
                <a:sym typeface="Calibri"/>
              </a:defRPr>
            </a:lvl6pPr>
            <a:lvl7pPr indent="0" lvl="6" marL="0" marR="0" rtl="0" algn="r">
              <a:spcBef>
                <a:spcPts val="0"/>
              </a:spcBef>
              <a:buNone/>
              <a:defRPr b="0" i="0" sz="1200" u="none" cap="none" strike="noStrike">
                <a:solidFill>
                  <a:srgbClr val="888888"/>
                </a:solidFill>
                <a:latin typeface="Calibri"/>
                <a:ea typeface="Calibri"/>
                <a:cs typeface="Calibri"/>
                <a:sym typeface="Calibri"/>
              </a:defRPr>
            </a:lvl7pPr>
            <a:lvl8pPr indent="0" lvl="7" marL="0" marR="0" rtl="0" algn="r">
              <a:spcBef>
                <a:spcPts val="0"/>
              </a:spcBef>
              <a:buNone/>
              <a:defRPr b="0" i="0" sz="1200" u="none" cap="none" strike="noStrike">
                <a:solidFill>
                  <a:srgbClr val="888888"/>
                </a:solidFill>
                <a:latin typeface="Calibri"/>
                <a:ea typeface="Calibri"/>
                <a:cs typeface="Calibri"/>
                <a:sym typeface="Calibri"/>
              </a:defRPr>
            </a:lvl8pPr>
            <a:lvl9pPr indent="0" lvl="8" marL="0" marR="0" rtl="0" algn="r">
              <a:spcBef>
                <a:spcPts val="0"/>
              </a:spcBef>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cal Title and Text" type="vertTitleAndTx">
  <p:cSld name="VERTICAL_TITLE_AND_VERTICAL_TEXT">
    <p:spTree>
      <p:nvGrpSpPr>
        <p:cNvPr id="370" name="Shape 370"/>
        <p:cNvGrpSpPr/>
        <p:nvPr/>
      </p:nvGrpSpPr>
      <p:grpSpPr>
        <a:xfrm>
          <a:off x="0" y="0"/>
          <a:ext cx="0" cy="0"/>
          <a:chOff x="0" y="0"/>
          <a:chExt cx="0" cy="0"/>
        </a:xfrm>
      </p:grpSpPr>
      <p:sp>
        <p:nvSpPr>
          <p:cNvPr id="371" name="Google Shape;371;p27"/>
          <p:cNvSpPr txBox="1"/>
          <p:nvPr>
            <p:ph type="title"/>
          </p:nvPr>
        </p:nvSpPr>
        <p:spPr>
          <a:xfrm rot="5400000">
            <a:off x="7133431" y="1956594"/>
            <a:ext cx="5811838" cy="2628900"/>
          </a:xfrm>
          <a:prstGeom prst="rect">
            <a:avLst/>
          </a:prstGeom>
          <a:noFill/>
          <a:ln>
            <a:noFill/>
          </a:ln>
        </p:spPr>
        <p:txBody>
          <a:bodyPr anchorCtr="0" anchor="ctr" bIns="91425" lIns="91425" spcFirstLastPara="1" rIns="91425" wrap="square" tIns="91425">
            <a:noAutofit/>
          </a:bodyPr>
          <a:lstStyle>
            <a:lvl1pPr indent="0" lvl="0" marL="0" marR="0" rtl="0" algn="l">
              <a:lnSpc>
                <a:spcPct val="90000"/>
              </a:lnSpc>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indent="0" lvl="1">
              <a:spcBef>
                <a:spcPts val="0"/>
              </a:spcBef>
              <a:spcAft>
                <a:spcPts val="0"/>
              </a:spcAft>
              <a:buSzPts val="1400"/>
              <a:buNone/>
              <a:defRPr sz="1800"/>
            </a:lvl2pPr>
            <a:lvl3pPr indent="0" lvl="2">
              <a:spcBef>
                <a:spcPts val="0"/>
              </a:spcBef>
              <a:spcAft>
                <a:spcPts val="0"/>
              </a:spcAft>
              <a:buSzPts val="1400"/>
              <a:buNone/>
              <a:defRPr sz="1800"/>
            </a:lvl3pPr>
            <a:lvl4pPr indent="0" lvl="3">
              <a:spcBef>
                <a:spcPts val="0"/>
              </a:spcBef>
              <a:spcAft>
                <a:spcPts val="0"/>
              </a:spcAft>
              <a:buSzPts val="1400"/>
              <a:buNone/>
              <a:defRPr sz="1800"/>
            </a:lvl4pPr>
            <a:lvl5pPr indent="0" lvl="4">
              <a:spcBef>
                <a:spcPts val="0"/>
              </a:spcBef>
              <a:spcAft>
                <a:spcPts val="0"/>
              </a:spcAft>
              <a:buSzPts val="1400"/>
              <a:buNone/>
              <a:defRPr sz="1800"/>
            </a:lvl5pPr>
            <a:lvl6pPr indent="0" lvl="5">
              <a:spcBef>
                <a:spcPts val="0"/>
              </a:spcBef>
              <a:spcAft>
                <a:spcPts val="0"/>
              </a:spcAft>
              <a:buSzPts val="1400"/>
              <a:buNone/>
              <a:defRPr sz="1800"/>
            </a:lvl6pPr>
            <a:lvl7pPr indent="0" lvl="6">
              <a:spcBef>
                <a:spcPts val="0"/>
              </a:spcBef>
              <a:spcAft>
                <a:spcPts val="0"/>
              </a:spcAft>
              <a:buSzPts val="1400"/>
              <a:buNone/>
              <a:defRPr sz="1800"/>
            </a:lvl7pPr>
            <a:lvl8pPr indent="0" lvl="7">
              <a:spcBef>
                <a:spcPts val="0"/>
              </a:spcBef>
              <a:spcAft>
                <a:spcPts val="0"/>
              </a:spcAft>
              <a:buSzPts val="1400"/>
              <a:buNone/>
              <a:defRPr sz="1800"/>
            </a:lvl8pPr>
            <a:lvl9pPr indent="0" lvl="8">
              <a:spcBef>
                <a:spcPts val="0"/>
              </a:spcBef>
              <a:spcAft>
                <a:spcPts val="0"/>
              </a:spcAft>
              <a:buSzPts val="1400"/>
              <a:buNone/>
              <a:defRPr sz="1800"/>
            </a:lvl9pPr>
          </a:lstStyle>
          <a:p/>
        </p:txBody>
      </p:sp>
      <p:sp>
        <p:nvSpPr>
          <p:cNvPr id="372" name="Google Shape;372;p27"/>
          <p:cNvSpPr txBox="1"/>
          <p:nvPr>
            <p:ph idx="1" type="body"/>
          </p:nvPr>
        </p:nvSpPr>
        <p:spPr>
          <a:xfrm rot="5400000">
            <a:off x="1799431" y="-596106"/>
            <a:ext cx="5811838" cy="7734300"/>
          </a:xfrm>
          <a:prstGeom prst="rect">
            <a:avLst/>
          </a:prstGeom>
          <a:noFill/>
          <a:ln>
            <a:noFill/>
          </a:ln>
        </p:spPr>
        <p:txBody>
          <a:bodyPr anchorCtr="0" anchor="t" bIns="91425" lIns="91425" spcFirstLastPara="1" rIns="91425" wrap="square" tIns="91425">
            <a:noAutofit/>
          </a:bodyPr>
          <a:lstStyle>
            <a:lvl1pPr indent="-406400" lvl="0" marL="45720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373" name="Google Shape;373;p27"/>
          <p:cNvSpPr txBox="1"/>
          <p:nvPr>
            <p:ph idx="10" type="dt"/>
          </p:nvPr>
        </p:nvSpPr>
        <p:spPr>
          <a:xfrm>
            <a:off x="838200" y="6356350"/>
            <a:ext cx="2743200" cy="365125"/>
          </a:xfrm>
          <a:prstGeom prst="rect">
            <a:avLst/>
          </a:prstGeom>
          <a:noFill/>
          <a:ln>
            <a:noFill/>
          </a:ln>
        </p:spPr>
        <p:txBody>
          <a:bodyPr anchorCtr="0" anchor="ctr" bIns="91425" lIns="91425" spcFirstLastPara="1" rIns="91425" wrap="square" tIns="91425">
            <a:noAutofit/>
          </a:bodyPr>
          <a:lstStyle>
            <a:lvl1pPr indent="0" lvl="0" marL="0" marR="0" rtl="0" algn="l">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indent="0" lvl="1" marL="4572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indent="0" lvl="2" marL="9144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indent="0" lvl="3" marL="13716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indent="0" lvl="4" marL="18288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indent="0" lvl="5" marL="22860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indent="0" lvl="6" marL="27432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indent="0" lvl="7" marL="32004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indent="0" lvl="8" marL="36576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374" name="Google Shape;374;p27"/>
          <p:cNvSpPr txBox="1"/>
          <p:nvPr>
            <p:ph idx="11" type="ftr"/>
          </p:nvPr>
        </p:nvSpPr>
        <p:spPr>
          <a:xfrm>
            <a:off x="4038600" y="6356350"/>
            <a:ext cx="4114800" cy="365125"/>
          </a:xfrm>
          <a:prstGeom prst="rect">
            <a:avLst/>
          </a:prstGeom>
          <a:noFill/>
          <a:ln>
            <a:noFill/>
          </a:ln>
        </p:spPr>
        <p:txBody>
          <a:bodyPr anchorCtr="0" anchor="ctr" bIns="91425" lIns="91425" spcFirstLastPara="1" rIns="91425" wrap="square" tIns="91425">
            <a:noAutofit/>
          </a:bodyPr>
          <a:lstStyle>
            <a:lvl1pPr indent="0" lvl="0" marL="0" marR="0" rtl="0" algn="ctr">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indent="0" lvl="1" marL="4572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indent="0" lvl="2" marL="9144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indent="0" lvl="3" marL="13716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indent="0" lvl="4" marL="18288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indent="0" lvl="5" marL="22860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indent="0" lvl="6" marL="27432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indent="0" lvl="7" marL="32004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indent="0" lvl="8" marL="36576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375" name="Google Shape;375;p27"/>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b="0" i="0" sz="1200" u="none" cap="none" strike="noStrike">
                <a:solidFill>
                  <a:srgbClr val="888888"/>
                </a:solidFill>
                <a:latin typeface="Calibri"/>
                <a:ea typeface="Calibri"/>
                <a:cs typeface="Calibri"/>
                <a:sym typeface="Calibri"/>
              </a:defRPr>
            </a:lvl1pPr>
            <a:lvl2pPr indent="0" lvl="1" marL="0" marR="0" rtl="0" algn="r">
              <a:spcBef>
                <a:spcPts val="0"/>
              </a:spcBef>
              <a:buNone/>
              <a:defRPr b="0" i="0" sz="1200" u="none" cap="none" strike="noStrike">
                <a:solidFill>
                  <a:srgbClr val="888888"/>
                </a:solidFill>
                <a:latin typeface="Calibri"/>
                <a:ea typeface="Calibri"/>
                <a:cs typeface="Calibri"/>
                <a:sym typeface="Calibri"/>
              </a:defRPr>
            </a:lvl2pPr>
            <a:lvl3pPr indent="0" lvl="2" marL="0" marR="0" rtl="0" algn="r">
              <a:spcBef>
                <a:spcPts val="0"/>
              </a:spcBef>
              <a:buNone/>
              <a:defRPr b="0" i="0" sz="1200" u="none" cap="none" strike="noStrike">
                <a:solidFill>
                  <a:srgbClr val="888888"/>
                </a:solidFill>
                <a:latin typeface="Calibri"/>
                <a:ea typeface="Calibri"/>
                <a:cs typeface="Calibri"/>
                <a:sym typeface="Calibri"/>
              </a:defRPr>
            </a:lvl3pPr>
            <a:lvl4pPr indent="0" lvl="3" marL="0" marR="0" rtl="0" algn="r">
              <a:spcBef>
                <a:spcPts val="0"/>
              </a:spcBef>
              <a:buNone/>
              <a:defRPr b="0" i="0" sz="1200" u="none" cap="none" strike="noStrike">
                <a:solidFill>
                  <a:srgbClr val="888888"/>
                </a:solidFill>
                <a:latin typeface="Calibri"/>
                <a:ea typeface="Calibri"/>
                <a:cs typeface="Calibri"/>
                <a:sym typeface="Calibri"/>
              </a:defRPr>
            </a:lvl4pPr>
            <a:lvl5pPr indent="0" lvl="4" marL="0" marR="0" rtl="0" algn="r">
              <a:spcBef>
                <a:spcPts val="0"/>
              </a:spcBef>
              <a:buNone/>
              <a:defRPr b="0" i="0" sz="1200" u="none" cap="none" strike="noStrike">
                <a:solidFill>
                  <a:srgbClr val="888888"/>
                </a:solidFill>
                <a:latin typeface="Calibri"/>
                <a:ea typeface="Calibri"/>
                <a:cs typeface="Calibri"/>
                <a:sym typeface="Calibri"/>
              </a:defRPr>
            </a:lvl5pPr>
            <a:lvl6pPr indent="0" lvl="5" marL="0" marR="0" rtl="0" algn="r">
              <a:spcBef>
                <a:spcPts val="0"/>
              </a:spcBef>
              <a:buNone/>
              <a:defRPr b="0" i="0" sz="1200" u="none" cap="none" strike="noStrike">
                <a:solidFill>
                  <a:srgbClr val="888888"/>
                </a:solidFill>
                <a:latin typeface="Calibri"/>
                <a:ea typeface="Calibri"/>
                <a:cs typeface="Calibri"/>
                <a:sym typeface="Calibri"/>
              </a:defRPr>
            </a:lvl6pPr>
            <a:lvl7pPr indent="0" lvl="6" marL="0" marR="0" rtl="0" algn="r">
              <a:spcBef>
                <a:spcPts val="0"/>
              </a:spcBef>
              <a:buNone/>
              <a:defRPr b="0" i="0" sz="1200" u="none" cap="none" strike="noStrike">
                <a:solidFill>
                  <a:srgbClr val="888888"/>
                </a:solidFill>
                <a:latin typeface="Calibri"/>
                <a:ea typeface="Calibri"/>
                <a:cs typeface="Calibri"/>
                <a:sym typeface="Calibri"/>
              </a:defRPr>
            </a:lvl7pPr>
            <a:lvl8pPr indent="0" lvl="7" marL="0" marR="0" rtl="0" algn="r">
              <a:spcBef>
                <a:spcPts val="0"/>
              </a:spcBef>
              <a:buNone/>
              <a:defRPr b="0" i="0" sz="1200" u="none" cap="none" strike="noStrike">
                <a:solidFill>
                  <a:srgbClr val="888888"/>
                </a:solidFill>
                <a:latin typeface="Calibri"/>
                <a:ea typeface="Calibri"/>
                <a:cs typeface="Calibri"/>
                <a:sym typeface="Calibri"/>
              </a:defRPr>
            </a:lvl8pPr>
            <a:lvl9pPr indent="0" lvl="8" marL="0" marR="0" rtl="0" algn="r">
              <a:spcBef>
                <a:spcPts val="0"/>
              </a:spcBef>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ustom layout">
  <p:cSld name="AUTOLAYOUT">
    <p:bg>
      <p:bgPr>
        <a:solidFill>
          <a:srgbClr val="FFFFFF"/>
        </a:solidFill>
      </p:bgPr>
    </p:bg>
    <p:spTree>
      <p:nvGrpSpPr>
        <p:cNvPr id="376" name="Shape 376"/>
        <p:cNvGrpSpPr/>
        <p:nvPr/>
      </p:nvGrpSpPr>
      <p:grpSpPr>
        <a:xfrm>
          <a:off x="0" y="0"/>
          <a:ext cx="0" cy="0"/>
          <a:chOff x="0" y="0"/>
          <a:chExt cx="0" cy="0"/>
        </a:xfrm>
      </p:grpSpPr>
      <p:sp>
        <p:nvSpPr>
          <p:cNvPr id="377" name="Google Shape;377;p28"/>
          <p:cNvSpPr/>
          <p:nvPr/>
        </p:nvSpPr>
        <p:spPr>
          <a:xfrm>
            <a:off x="0" y="0"/>
            <a:ext cx="12192000" cy="6858000"/>
          </a:xfrm>
          <a:prstGeom prst="rect">
            <a:avLst/>
          </a:prstGeom>
          <a:solidFill>
            <a:srgbClr val="FFFFFF"/>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378" name="Google Shape;378;p28"/>
          <p:cNvSpPr/>
          <p:nvPr/>
        </p:nvSpPr>
        <p:spPr>
          <a:xfrm rot="5400000">
            <a:off x="-63400" y="2349154"/>
            <a:ext cx="1142700" cy="1016100"/>
          </a:xfrm>
          <a:prstGeom prst="triangle">
            <a:avLst>
              <a:gd fmla="val 50000" name="adj"/>
            </a:avLst>
          </a:prstGeom>
          <a:solidFill>
            <a:srgbClr val="CCCCCC"/>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379" name="Google Shape;379;p28"/>
          <p:cNvSpPr/>
          <p:nvPr/>
        </p:nvSpPr>
        <p:spPr>
          <a:xfrm rot="5400000">
            <a:off x="-63400" y="63300"/>
            <a:ext cx="1142700" cy="1016100"/>
          </a:xfrm>
          <a:prstGeom prst="triangle">
            <a:avLst>
              <a:gd fmla="val 50000" name="adj"/>
            </a:avLst>
          </a:prstGeom>
          <a:solidFill>
            <a:srgbClr val="B7B7B7"/>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380" name="Google Shape;380;p28"/>
          <p:cNvSpPr/>
          <p:nvPr/>
        </p:nvSpPr>
        <p:spPr>
          <a:xfrm rot="-5400000">
            <a:off x="-63121" y="635040"/>
            <a:ext cx="1142700" cy="1016100"/>
          </a:xfrm>
          <a:prstGeom prst="triangle">
            <a:avLst>
              <a:gd fmla="val 50000" name="adj"/>
            </a:avLst>
          </a:prstGeom>
          <a:solidFill>
            <a:srgbClr val="FFFFFF"/>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381" name="Google Shape;381;p28"/>
          <p:cNvSpPr/>
          <p:nvPr/>
        </p:nvSpPr>
        <p:spPr>
          <a:xfrm rot="5400000">
            <a:off x="1968504" y="2349154"/>
            <a:ext cx="1142700" cy="1016100"/>
          </a:xfrm>
          <a:prstGeom prst="triangle">
            <a:avLst>
              <a:gd fmla="val 50000" name="adj"/>
            </a:avLst>
          </a:prstGeom>
          <a:solidFill>
            <a:srgbClr val="CCCCCC"/>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382" name="Google Shape;382;p28"/>
          <p:cNvSpPr/>
          <p:nvPr/>
        </p:nvSpPr>
        <p:spPr>
          <a:xfrm rot="-5400000">
            <a:off x="2254433" y="6064001"/>
            <a:ext cx="571500" cy="1016100"/>
          </a:xfrm>
          <a:prstGeom prst="rtTriangle">
            <a:avLst/>
          </a:prstGeom>
          <a:solidFill>
            <a:srgbClr val="CCCCCC"/>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383" name="Google Shape;383;p28"/>
          <p:cNvSpPr/>
          <p:nvPr/>
        </p:nvSpPr>
        <p:spPr>
          <a:xfrm rot="-5400000">
            <a:off x="1968783" y="635040"/>
            <a:ext cx="1142700" cy="1016100"/>
          </a:xfrm>
          <a:prstGeom prst="triangle">
            <a:avLst>
              <a:gd fmla="val 50000" name="adj"/>
            </a:avLst>
          </a:prstGeom>
          <a:solidFill>
            <a:srgbClr val="CCCCCC"/>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384" name="Google Shape;384;p28"/>
          <p:cNvSpPr/>
          <p:nvPr/>
        </p:nvSpPr>
        <p:spPr>
          <a:xfrm flipH="1" rot="-5400000">
            <a:off x="952831" y="2349154"/>
            <a:ext cx="1142700" cy="1016100"/>
          </a:xfrm>
          <a:prstGeom prst="triangle">
            <a:avLst>
              <a:gd fmla="val 50000" name="adj"/>
            </a:avLst>
          </a:prstGeom>
          <a:solidFill>
            <a:srgbClr val="FFFFFF"/>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385" name="Google Shape;385;p28"/>
          <p:cNvSpPr/>
          <p:nvPr/>
        </p:nvSpPr>
        <p:spPr>
          <a:xfrm rot="5400000">
            <a:off x="-63400" y="1206293"/>
            <a:ext cx="1142700" cy="1016100"/>
          </a:xfrm>
          <a:prstGeom prst="triangle">
            <a:avLst>
              <a:gd fmla="val 50000" name="adj"/>
            </a:avLst>
          </a:prstGeom>
          <a:solidFill>
            <a:srgbClr val="D9D9D9"/>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386" name="Google Shape;386;p28"/>
          <p:cNvSpPr/>
          <p:nvPr/>
        </p:nvSpPr>
        <p:spPr>
          <a:xfrm rot="-5400000">
            <a:off x="1968783" y="1778033"/>
            <a:ext cx="1142700" cy="1016100"/>
          </a:xfrm>
          <a:prstGeom prst="triangle">
            <a:avLst>
              <a:gd fmla="val 50000" name="adj"/>
            </a:avLst>
          </a:prstGeom>
          <a:solidFill>
            <a:srgbClr val="D9D9D9"/>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387" name="Google Shape;387;p28"/>
          <p:cNvSpPr/>
          <p:nvPr/>
        </p:nvSpPr>
        <p:spPr>
          <a:xfrm flipH="1" rot="-5400000">
            <a:off x="952831" y="63300"/>
            <a:ext cx="1142700" cy="1016100"/>
          </a:xfrm>
          <a:prstGeom prst="triangle">
            <a:avLst>
              <a:gd fmla="val 50000" name="adj"/>
            </a:avLst>
          </a:prstGeom>
          <a:solidFill>
            <a:srgbClr val="CCCCCC"/>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388" name="Google Shape;388;p28"/>
          <p:cNvSpPr/>
          <p:nvPr/>
        </p:nvSpPr>
        <p:spPr>
          <a:xfrm flipH="1" rot="-5400000">
            <a:off x="952831" y="1206293"/>
            <a:ext cx="1142700" cy="1016100"/>
          </a:xfrm>
          <a:prstGeom prst="triangle">
            <a:avLst>
              <a:gd fmla="val 50000" name="adj"/>
            </a:avLst>
          </a:prstGeom>
          <a:solidFill>
            <a:srgbClr val="B7B7B7"/>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389" name="Google Shape;389;p28"/>
          <p:cNvSpPr/>
          <p:nvPr/>
        </p:nvSpPr>
        <p:spPr>
          <a:xfrm rot="-5400000">
            <a:off x="222479" y="6064001"/>
            <a:ext cx="571500" cy="1016100"/>
          </a:xfrm>
          <a:prstGeom prst="rtTriangle">
            <a:avLst/>
          </a:prstGeom>
          <a:solidFill>
            <a:srgbClr val="D9D9D9"/>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390" name="Google Shape;390;p28"/>
          <p:cNvSpPr/>
          <p:nvPr/>
        </p:nvSpPr>
        <p:spPr>
          <a:xfrm flipH="1" rot="-5400000">
            <a:off x="222376" y="-222027"/>
            <a:ext cx="571500" cy="1016100"/>
          </a:xfrm>
          <a:prstGeom prst="rtTriangle">
            <a:avLst/>
          </a:prstGeom>
          <a:solidFill>
            <a:srgbClr val="D9D9D9"/>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391" name="Google Shape;391;p28"/>
          <p:cNvSpPr/>
          <p:nvPr/>
        </p:nvSpPr>
        <p:spPr>
          <a:xfrm flipH="1" rot="-5400000">
            <a:off x="2254280" y="-222027"/>
            <a:ext cx="571500" cy="1016100"/>
          </a:xfrm>
          <a:prstGeom prst="rtTriangle">
            <a:avLst/>
          </a:prstGeom>
          <a:solidFill>
            <a:srgbClr val="D9D9D9"/>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392" name="Google Shape;392;p28"/>
          <p:cNvSpPr/>
          <p:nvPr/>
        </p:nvSpPr>
        <p:spPr>
          <a:xfrm flipH="1" rot="5400000">
            <a:off x="952449" y="635040"/>
            <a:ext cx="1142700" cy="1016100"/>
          </a:xfrm>
          <a:prstGeom prst="triangle">
            <a:avLst>
              <a:gd fmla="val 50000" name="adj"/>
            </a:avLst>
          </a:prstGeom>
          <a:solidFill>
            <a:srgbClr val="D9D9D9"/>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393" name="Google Shape;393;p28"/>
          <p:cNvSpPr/>
          <p:nvPr/>
        </p:nvSpPr>
        <p:spPr>
          <a:xfrm flipH="1" rot="5400000">
            <a:off x="952449" y="1778033"/>
            <a:ext cx="1142700" cy="1016100"/>
          </a:xfrm>
          <a:prstGeom prst="triangle">
            <a:avLst>
              <a:gd fmla="val 50000" name="adj"/>
            </a:avLst>
          </a:prstGeom>
          <a:solidFill>
            <a:srgbClr val="D9D9D9"/>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394" name="Google Shape;394;p28"/>
          <p:cNvSpPr/>
          <p:nvPr/>
        </p:nvSpPr>
        <p:spPr>
          <a:xfrm rot="-5400000">
            <a:off x="-63121" y="1778033"/>
            <a:ext cx="1142700" cy="1016100"/>
          </a:xfrm>
          <a:prstGeom prst="triangle">
            <a:avLst>
              <a:gd fmla="val 50000" name="adj"/>
            </a:avLst>
          </a:prstGeom>
          <a:solidFill>
            <a:srgbClr val="F3F3F3"/>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395" name="Google Shape;395;p28"/>
          <p:cNvSpPr/>
          <p:nvPr/>
        </p:nvSpPr>
        <p:spPr>
          <a:xfrm rot="5400000">
            <a:off x="1968504" y="63300"/>
            <a:ext cx="1142700" cy="1016100"/>
          </a:xfrm>
          <a:prstGeom prst="triangle">
            <a:avLst>
              <a:gd fmla="val 50000" name="adj"/>
            </a:avLst>
          </a:prstGeom>
          <a:solidFill>
            <a:srgbClr val="F3F3F3"/>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396" name="Google Shape;396;p28"/>
          <p:cNvSpPr/>
          <p:nvPr/>
        </p:nvSpPr>
        <p:spPr>
          <a:xfrm rot="5400000">
            <a:off x="1968504" y="1206293"/>
            <a:ext cx="1142700" cy="1016100"/>
          </a:xfrm>
          <a:prstGeom prst="triangle">
            <a:avLst>
              <a:gd fmla="val 50000" name="adj"/>
            </a:avLst>
          </a:prstGeom>
          <a:solidFill>
            <a:srgbClr val="F3F3F3"/>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397" name="Google Shape;397;p28"/>
          <p:cNvSpPr/>
          <p:nvPr/>
        </p:nvSpPr>
        <p:spPr>
          <a:xfrm flipH="1" rot="5400000">
            <a:off x="1238152" y="6064001"/>
            <a:ext cx="571500" cy="1016100"/>
          </a:xfrm>
          <a:prstGeom prst="rtTriangle">
            <a:avLst/>
          </a:prstGeom>
          <a:solidFill>
            <a:srgbClr val="F3F3F3"/>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398" name="Google Shape;398;p28"/>
          <p:cNvSpPr/>
          <p:nvPr/>
        </p:nvSpPr>
        <p:spPr>
          <a:xfrm rot="5400000">
            <a:off x="1238152" y="-222027"/>
            <a:ext cx="571500" cy="1016100"/>
          </a:xfrm>
          <a:prstGeom prst="rtTriangle">
            <a:avLst/>
          </a:prstGeom>
          <a:solidFill>
            <a:srgbClr val="F3F3F3"/>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399" name="Google Shape;399;p28"/>
          <p:cNvSpPr/>
          <p:nvPr/>
        </p:nvSpPr>
        <p:spPr>
          <a:xfrm rot="5400000">
            <a:off x="-63400" y="4635055"/>
            <a:ext cx="1142700" cy="1016100"/>
          </a:xfrm>
          <a:prstGeom prst="triangle">
            <a:avLst>
              <a:gd fmla="val 50000" name="adj"/>
            </a:avLst>
          </a:prstGeom>
          <a:solidFill>
            <a:srgbClr val="CCCCCC"/>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400" name="Google Shape;400;p28"/>
          <p:cNvSpPr/>
          <p:nvPr/>
        </p:nvSpPr>
        <p:spPr>
          <a:xfrm rot="-5400000">
            <a:off x="-63121" y="2920941"/>
            <a:ext cx="1142700" cy="1016100"/>
          </a:xfrm>
          <a:prstGeom prst="triangle">
            <a:avLst>
              <a:gd fmla="val 50000" name="adj"/>
            </a:avLst>
          </a:prstGeom>
          <a:solidFill>
            <a:srgbClr val="FFFFFF"/>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401" name="Google Shape;401;p28"/>
          <p:cNvSpPr/>
          <p:nvPr/>
        </p:nvSpPr>
        <p:spPr>
          <a:xfrm rot="5400000">
            <a:off x="1968504" y="4635055"/>
            <a:ext cx="1142700" cy="1016100"/>
          </a:xfrm>
          <a:prstGeom prst="triangle">
            <a:avLst>
              <a:gd fmla="val 50000" name="adj"/>
            </a:avLst>
          </a:prstGeom>
          <a:solidFill>
            <a:srgbClr val="CCCCCC"/>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402" name="Google Shape;402;p28"/>
          <p:cNvSpPr/>
          <p:nvPr/>
        </p:nvSpPr>
        <p:spPr>
          <a:xfrm rot="-5400000">
            <a:off x="1968783" y="2920941"/>
            <a:ext cx="1142700" cy="1016100"/>
          </a:xfrm>
          <a:prstGeom prst="triangle">
            <a:avLst>
              <a:gd fmla="val 50000" name="adj"/>
            </a:avLst>
          </a:prstGeom>
          <a:solidFill>
            <a:srgbClr val="EFEFEF"/>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403" name="Google Shape;403;p28"/>
          <p:cNvSpPr/>
          <p:nvPr/>
        </p:nvSpPr>
        <p:spPr>
          <a:xfrm flipH="1" rot="-5400000">
            <a:off x="952831" y="4635055"/>
            <a:ext cx="1142700" cy="1016100"/>
          </a:xfrm>
          <a:prstGeom prst="triangle">
            <a:avLst>
              <a:gd fmla="val 50000" name="adj"/>
            </a:avLst>
          </a:prstGeom>
          <a:solidFill>
            <a:srgbClr val="FFFFFF"/>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404" name="Google Shape;404;p28"/>
          <p:cNvSpPr/>
          <p:nvPr/>
        </p:nvSpPr>
        <p:spPr>
          <a:xfrm rot="5400000">
            <a:off x="-63400" y="3492194"/>
            <a:ext cx="1142700" cy="1016100"/>
          </a:xfrm>
          <a:prstGeom prst="triangle">
            <a:avLst>
              <a:gd fmla="val 50000" name="adj"/>
            </a:avLst>
          </a:prstGeom>
          <a:solidFill>
            <a:srgbClr val="D9D9D9"/>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405" name="Google Shape;405;p28"/>
          <p:cNvSpPr/>
          <p:nvPr/>
        </p:nvSpPr>
        <p:spPr>
          <a:xfrm rot="-5400000">
            <a:off x="1968783" y="4063934"/>
            <a:ext cx="1142700" cy="1016100"/>
          </a:xfrm>
          <a:prstGeom prst="triangle">
            <a:avLst>
              <a:gd fmla="val 50000" name="adj"/>
            </a:avLst>
          </a:prstGeom>
          <a:solidFill>
            <a:srgbClr val="D9D9D9"/>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406" name="Google Shape;406;p28"/>
          <p:cNvSpPr/>
          <p:nvPr/>
        </p:nvSpPr>
        <p:spPr>
          <a:xfrm flipH="1" rot="-5400000">
            <a:off x="952831" y="3492194"/>
            <a:ext cx="1142700" cy="1016100"/>
          </a:xfrm>
          <a:prstGeom prst="triangle">
            <a:avLst>
              <a:gd fmla="val 50000" name="adj"/>
            </a:avLst>
          </a:prstGeom>
          <a:solidFill>
            <a:srgbClr val="B7B7B7"/>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407" name="Google Shape;407;p28"/>
          <p:cNvSpPr/>
          <p:nvPr/>
        </p:nvSpPr>
        <p:spPr>
          <a:xfrm flipH="1" rot="5400000">
            <a:off x="952449" y="2920941"/>
            <a:ext cx="1142700" cy="1016100"/>
          </a:xfrm>
          <a:prstGeom prst="triangle">
            <a:avLst>
              <a:gd fmla="val 50000" name="adj"/>
            </a:avLst>
          </a:prstGeom>
          <a:solidFill>
            <a:srgbClr val="D9D9D9"/>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408" name="Google Shape;408;p28"/>
          <p:cNvSpPr/>
          <p:nvPr/>
        </p:nvSpPr>
        <p:spPr>
          <a:xfrm flipH="1" rot="5400000">
            <a:off x="952449" y="4063934"/>
            <a:ext cx="1142700" cy="1016100"/>
          </a:xfrm>
          <a:prstGeom prst="triangle">
            <a:avLst>
              <a:gd fmla="val 50000" name="adj"/>
            </a:avLst>
          </a:prstGeom>
          <a:solidFill>
            <a:srgbClr val="D9D9D9"/>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409" name="Google Shape;409;p28"/>
          <p:cNvSpPr/>
          <p:nvPr/>
        </p:nvSpPr>
        <p:spPr>
          <a:xfrm rot="-5400000">
            <a:off x="-63121" y="4063934"/>
            <a:ext cx="1142700" cy="1016100"/>
          </a:xfrm>
          <a:prstGeom prst="triangle">
            <a:avLst>
              <a:gd fmla="val 50000" name="adj"/>
            </a:avLst>
          </a:prstGeom>
          <a:solidFill>
            <a:srgbClr val="F3F3F3"/>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410" name="Google Shape;410;p28"/>
          <p:cNvSpPr/>
          <p:nvPr/>
        </p:nvSpPr>
        <p:spPr>
          <a:xfrm rot="5400000">
            <a:off x="1968504" y="3492194"/>
            <a:ext cx="1142700" cy="1016100"/>
          </a:xfrm>
          <a:prstGeom prst="triangle">
            <a:avLst>
              <a:gd fmla="val 50000" name="adj"/>
            </a:avLst>
          </a:prstGeom>
          <a:solidFill>
            <a:srgbClr val="F3F3F3"/>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411" name="Google Shape;411;p28"/>
          <p:cNvSpPr/>
          <p:nvPr/>
        </p:nvSpPr>
        <p:spPr>
          <a:xfrm rot="-5400000">
            <a:off x="-63121" y="5207102"/>
            <a:ext cx="1142700" cy="1016100"/>
          </a:xfrm>
          <a:prstGeom prst="triangle">
            <a:avLst>
              <a:gd fmla="val 50000" name="adj"/>
            </a:avLst>
          </a:prstGeom>
          <a:solidFill>
            <a:srgbClr val="FFFFFF"/>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412" name="Google Shape;412;p28"/>
          <p:cNvSpPr/>
          <p:nvPr/>
        </p:nvSpPr>
        <p:spPr>
          <a:xfrm rot="-5400000">
            <a:off x="1968783" y="5207102"/>
            <a:ext cx="1142700" cy="1016100"/>
          </a:xfrm>
          <a:prstGeom prst="triangle">
            <a:avLst>
              <a:gd fmla="val 50000" name="adj"/>
            </a:avLst>
          </a:prstGeom>
          <a:solidFill>
            <a:srgbClr val="EFEFEF"/>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413" name="Google Shape;413;p28"/>
          <p:cNvSpPr/>
          <p:nvPr/>
        </p:nvSpPr>
        <p:spPr>
          <a:xfrm rot="5400000">
            <a:off x="-63400" y="5778355"/>
            <a:ext cx="1142700" cy="1016100"/>
          </a:xfrm>
          <a:prstGeom prst="triangle">
            <a:avLst>
              <a:gd fmla="val 50000" name="adj"/>
            </a:avLst>
          </a:prstGeom>
          <a:solidFill>
            <a:srgbClr val="D9D9D9"/>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414" name="Google Shape;414;p28"/>
          <p:cNvSpPr/>
          <p:nvPr/>
        </p:nvSpPr>
        <p:spPr>
          <a:xfrm flipH="1" rot="-5400000">
            <a:off x="952831" y="5778355"/>
            <a:ext cx="1142700" cy="1016100"/>
          </a:xfrm>
          <a:prstGeom prst="triangle">
            <a:avLst>
              <a:gd fmla="val 50000" name="adj"/>
            </a:avLst>
          </a:prstGeom>
          <a:solidFill>
            <a:srgbClr val="B7B7B7"/>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415" name="Google Shape;415;p28"/>
          <p:cNvSpPr/>
          <p:nvPr/>
        </p:nvSpPr>
        <p:spPr>
          <a:xfrm flipH="1" rot="5400000">
            <a:off x="952449" y="5207102"/>
            <a:ext cx="1142700" cy="1016100"/>
          </a:xfrm>
          <a:prstGeom prst="triangle">
            <a:avLst>
              <a:gd fmla="val 50000" name="adj"/>
            </a:avLst>
          </a:prstGeom>
          <a:solidFill>
            <a:srgbClr val="D9D9D9"/>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416" name="Google Shape;416;p28"/>
          <p:cNvSpPr/>
          <p:nvPr/>
        </p:nvSpPr>
        <p:spPr>
          <a:xfrm rot="5400000">
            <a:off x="1968554" y="5777965"/>
            <a:ext cx="1142700" cy="1016100"/>
          </a:xfrm>
          <a:prstGeom prst="triangle">
            <a:avLst>
              <a:gd fmla="val 50000" name="adj"/>
            </a:avLst>
          </a:prstGeom>
          <a:solidFill>
            <a:srgbClr val="F3F3F3"/>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417" name="Google Shape;417;p28"/>
          <p:cNvSpPr txBox="1"/>
          <p:nvPr>
            <p:ph type="title"/>
          </p:nvPr>
        </p:nvSpPr>
        <p:spPr>
          <a:xfrm>
            <a:off x="3859300" y="601295"/>
            <a:ext cx="7654500" cy="1923600"/>
          </a:xfrm>
          <a:prstGeom prst="rect">
            <a:avLst/>
          </a:prstGeom>
          <a:noFill/>
          <a:ln>
            <a:noFill/>
          </a:ln>
        </p:spPr>
        <p:txBody>
          <a:bodyPr anchorCtr="0" anchor="b" bIns="91425" lIns="91425" spcFirstLastPara="1" rIns="91425" wrap="square" tIns="91425">
            <a:noAutofit/>
          </a:bodyPr>
          <a:lstStyle>
            <a:lvl1pPr lvl="0" algn="l">
              <a:lnSpc>
                <a:spcPct val="100000"/>
              </a:lnSpc>
              <a:spcBef>
                <a:spcPts val="0"/>
              </a:spcBef>
              <a:spcAft>
                <a:spcPts val="0"/>
              </a:spcAft>
              <a:buNone/>
              <a:defRPr b="1" sz="4800">
                <a:solidFill>
                  <a:srgbClr val="212121"/>
                </a:solidFill>
              </a:defRPr>
            </a:lvl1pPr>
            <a:lvl2pPr lvl="1" algn="l">
              <a:lnSpc>
                <a:spcPct val="100000"/>
              </a:lnSpc>
              <a:spcBef>
                <a:spcPts val="0"/>
              </a:spcBef>
              <a:spcAft>
                <a:spcPts val="0"/>
              </a:spcAft>
              <a:buNone/>
              <a:defRPr b="1" sz="4800">
                <a:solidFill>
                  <a:srgbClr val="212121"/>
                </a:solidFill>
              </a:defRPr>
            </a:lvl2pPr>
            <a:lvl3pPr lvl="2" algn="l">
              <a:lnSpc>
                <a:spcPct val="100000"/>
              </a:lnSpc>
              <a:spcBef>
                <a:spcPts val="0"/>
              </a:spcBef>
              <a:spcAft>
                <a:spcPts val="0"/>
              </a:spcAft>
              <a:buNone/>
              <a:defRPr b="1" sz="4800">
                <a:solidFill>
                  <a:srgbClr val="212121"/>
                </a:solidFill>
              </a:defRPr>
            </a:lvl3pPr>
            <a:lvl4pPr lvl="3" algn="l">
              <a:lnSpc>
                <a:spcPct val="100000"/>
              </a:lnSpc>
              <a:spcBef>
                <a:spcPts val="0"/>
              </a:spcBef>
              <a:spcAft>
                <a:spcPts val="0"/>
              </a:spcAft>
              <a:buNone/>
              <a:defRPr b="1" sz="4800">
                <a:solidFill>
                  <a:srgbClr val="212121"/>
                </a:solidFill>
              </a:defRPr>
            </a:lvl4pPr>
            <a:lvl5pPr lvl="4" algn="l">
              <a:lnSpc>
                <a:spcPct val="100000"/>
              </a:lnSpc>
              <a:spcBef>
                <a:spcPts val="0"/>
              </a:spcBef>
              <a:spcAft>
                <a:spcPts val="0"/>
              </a:spcAft>
              <a:buNone/>
              <a:defRPr b="1" sz="4800">
                <a:solidFill>
                  <a:srgbClr val="212121"/>
                </a:solidFill>
              </a:defRPr>
            </a:lvl5pPr>
            <a:lvl6pPr lvl="5" algn="l">
              <a:lnSpc>
                <a:spcPct val="100000"/>
              </a:lnSpc>
              <a:spcBef>
                <a:spcPts val="0"/>
              </a:spcBef>
              <a:spcAft>
                <a:spcPts val="0"/>
              </a:spcAft>
              <a:buNone/>
              <a:defRPr b="1" sz="4800">
                <a:solidFill>
                  <a:srgbClr val="212121"/>
                </a:solidFill>
              </a:defRPr>
            </a:lvl6pPr>
            <a:lvl7pPr lvl="6" algn="l">
              <a:lnSpc>
                <a:spcPct val="100000"/>
              </a:lnSpc>
              <a:spcBef>
                <a:spcPts val="0"/>
              </a:spcBef>
              <a:spcAft>
                <a:spcPts val="0"/>
              </a:spcAft>
              <a:buNone/>
              <a:defRPr b="1" sz="4800">
                <a:solidFill>
                  <a:srgbClr val="212121"/>
                </a:solidFill>
              </a:defRPr>
            </a:lvl7pPr>
            <a:lvl8pPr lvl="7" algn="l">
              <a:lnSpc>
                <a:spcPct val="100000"/>
              </a:lnSpc>
              <a:spcBef>
                <a:spcPts val="0"/>
              </a:spcBef>
              <a:spcAft>
                <a:spcPts val="0"/>
              </a:spcAft>
              <a:buNone/>
              <a:defRPr b="1" sz="4800">
                <a:solidFill>
                  <a:srgbClr val="212121"/>
                </a:solidFill>
              </a:defRPr>
            </a:lvl8pPr>
            <a:lvl9pPr lvl="8" algn="l">
              <a:lnSpc>
                <a:spcPct val="100000"/>
              </a:lnSpc>
              <a:spcBef>
                <a:spcPts val="0"/>
              </a:spcBef>
              <a:spcAft>
                <a:spcPts val="0"/>
              </a:spcAft>
              <a:buNone/>
              <a:defRPr b="1" sz="4800">
                <a:solidFill>
                  <a:srgbClr val="212121"/>
                </a:solidFill>
              </a:defRPr>
            </a:lvl9pPr>
          </a:lstStyle>
          <a:p/>
        </p:txBody>
      </p:sp>
      <p:sp>
        <p:nvSpPr>
          <p:cNvPr id="418" name="Google Shape;418;p28"/>
          <p:cNvSpPr txBox="1"/>
          <p:nvPr>
            <p:ph idx="1" type="body"/>
          </p:nvPr>
        </p:nvSpPr>
        <p:spPr>
          <a:xfrm>
            <a:off x="3859300" y="2585267"/>
            <a:ext cx="7654500" cy="3531900"/>
          </a:xfrm>
          <a:prstGeom prst="rect">
            <a:avLst/>
          </a:prstGeom>
          <a:noFill/>
          <a:ln>
            <a:noFill/>
          </a:ln>
        </p:spPr>
        <p:txBody>
          <a:bodyPr anchorCtr="0" anchor="t" bIns="91425" lIns="91425" spcFirstLastPara="1" rIns="91425" wrap="square" tIns="91425">
            <a:noAutofit/>
          </a:bodyPr>
          <a:lstStyle>
            <a:lvl1pPr indent="-400050" lvl="0" marL="457200" algn="l">
              <a:lnSpc>
                <a:spcPct val="115000"/>
              </a:lnSpc>
              <a:spcBef>
                <a:spcPts val="1000"/>
              </a:spcBef>
              <a:spcAft>
                <a:spcPts val="0"/>
              </a:spcAft>
              <a:buClr>
                <a:srgbClr val="616161"/>
              </a:buClr>
              <a:buSzPts val="2700"/>
              <a:buChar char="•"/>
              <a:defRPr sz="2700">
                <a:solidFill>
                  <a:srgbClr val="616161"/>
                </a:solidFill>
              </a:defRPr>
            </a:lvl1pPr>
            <a:lvl2pPr indent="-361950" lvl="1" marL="914400" algn="l">
              <a:lnSpc>
                <a:spcPct val="115000"/>
              </a:lnSpc>
              <a:spcBef>
                <a:spcPts val="2100"/>
              </a:spcBef>
              <a:spcAft>
                <a:spcPts val="0"/>
              </a:spcAft>
              <a:buClr>
                <a:srgbClr val="616161"/>
              </a:buClr>
              <a:buSzPts val="2100"/>
              <a:buChar char="•"/>
              <a:defRPr sz="2100">
                <a:solidFill>
                  <a:srgbClr val="616161"/>
                </a:solidFill>
              </a:defRPr>
            </a:lvl2pPr>
            <a:lvl3pPr indent="-361950" lvl="2" marL="1371600" algn="l">
              <a:lnSpc>
                <a:spcPct val="115000"/>
              </a:lnSpc>
              <a:spcBef>
                <a:spcPts val="2100"/>
              </a:spcBef>
              <a:spcAft>
                <a:spcPts val="0"/>
              </a:spcAft>
              <a:buClr>
                <a:srgbClr val="616161"/>
              </a:buClr>
              <a:buSzPts val="2100"/>
              <a:buChar char="•"/>
              <a:defRPr sz="2100">
                <a:solidFill>
                  <a:srgbClr val="616161"/>
                </a:solidFill>
              </a:defRPr>
            </a:lvl3pPr>
            <a:lvl4pPr indent="-361950" lvl="3" marL="1828800" algn="l">
              <a:lnSpc>
                <a:spcPct val="115000"/>
              </a:lnSpc>
              <a:spcBef>
                <a:spcPts val="2100"/>
              </a:spcBef>
              <a:spcAft>
                <a:spcPts val="0"/>
              </a:spcAft>
              <a:buClr>
                <a:srgbClr val="616161"/>
              </a:buClr>
              <a:buSzPts val="2100"/>
              <a:buChar char="•"/>
              <a:defRPr sz="2100">
                <a:solidFill>
                  <a:srgbClr val="616161"/>
                </a:solidFill>
              </a:defRPr>
            </a:lvl4pPr>
            <a:lvl5pPr indent="-361950" lvl="4" marL="2286000" algn="l">
              <a:lnSpc>
                <a:spcPct val="115000"/>
              </a:lnSpc>
              <a:spcBef>
                <a:spcPts val="2100"/>
              </a:spcBef>
              <a:spcAft>
                <a:spcPts val="0"/>
              </a:spcAft>
              <a:buClr>
                <a:srgbClr val="616161"/>
              </a:buClr>
              <a:buSzPts val="2100"/>
              <a:buChar char="•"/>
              <a:defRPr sz="2100">
                <a:solidFill>
                  <a:srgbClr val="616161"/>
                </a:solidFill>
              </a:defRPr>
            </a:lvl5pPr>
            <a:lvl6pPr indent="-361950" lvl="5" marL="2743200" algn="l">
              <a:lnSpc>
                <a:spcPct val="115000"/>
              </a:lnSpc>
              <a:spcBef>
                <a:spcPts val="2100"/>
              </a:spcBef>
              <a:spcAft>
                <a:spcPts val="0"/>
              </a:spcAft>
              <a:buClr>
                <a:srgbClr val="616161"/>
              </a:buClr>
              <a:buSzPts val="2100"/>
              <a:buChar char="•"/>
              <a:defRPr sz="2100">
                <a:solidFill>
                  <a:srgbClr val="616161"/>
                </a:solidFill>
              </a:defRPr>
            </a:lvl6pPr>
            <a:lvl7pPr indent="-361950" lvl="6" marL="3200400" algn="l">
              <a:lnSpc>
                <a:spcPct val="115000"/>
              </a:lnSpc>
              <a:spcBef>
                <a:spcPts val="2100"/>
              </a:spcBef>
              <a:spcAft>
                <a:spcPts val="0"/>
              </a:spcAft>
              <a:buClr>
                <a:srgbClr val="616161"/>
              </a:buClr>
              <a:buSzPts val="2100"/>
              <a:buChar char="•"/>
              <a:defRPr sz="2100">
                <a:solidFill>
                  <a:srgbClr val="616161"/>
                </a:solidFill>
              </a:defRPr>
            </a:lvl7pPr>
            <a:lvl8pPr indent="-361950" lvl="7" marL="3657600" algn="l">
              <a:lnSpc>
                <a:spcPct val="115000"/>
              </a:lnSpc>
              <a:spcBef>
                <a:spcPts val="2100"/>
              </a:spcBef>
              <a:spcAft>
                <a:spcPts val="0"/>
              </a:spcAft>
              <a:buClr>
                <a:srgbClr val="616161"/>
              </a:buClr>
              <a:buSzPts val="2100"/>
              <a:buChar char="•"/>
              <a:defRPr sz="2100">
                <a:solidFill>
                  <a:srgbClr val="616161"/>
                </a:solidFill>
              </a:defRPr>
            </a:lvl8pPr>
            <a:lvl9pPr indent="-361950" lvl="8" marL="4114800" algn="l">
              <a:lnSpc>
                <a:spcPct val="115000"/>
              </a:lnSpc>
              <a:spcBef>
                <a:spcPts val="2100"/>
              </a:spcBef>
              <a:spcAft>
                <a:spcPts val="2100"/>
              </a:spcAft>
              <a:buClr>
                <a:srgbClr val="616161"/>
              </a:buClr>
              <a:buSzPts val="2100"/>
              <a:buChar char="•"/>
              <a:defRPr sz="2100">
                <a:solidFill>
                  <a:srgbClr val="616161"/>
                </a:solidFill>
              </a:defRPr>
            </a:lvl9pPr>
          </a:lstStyle>
          <a:p/>
        </p:txBody>
      </p:sp>
      <p:sp>
        <p:nvSpPr>
          <p:cNvPr id="419" name="Google Shape;419;p28"/>
          <p:cNvSpPr txBox="1"/>
          <p:nvPr>
            <p:ph idx="12" type="sldNum"/>
          </p:nvPr>
        </p:nvSpPr>
        <p:spPr>
          <a:xfrm>
            <a:off x="11296610" y="6217622"/>
            <a:ext cx="731700" cy="524700"/>
          </a:xfrm>
          <a:prstGeom prst="rect">
            <a:avLst/>
          </a:prstGeom>
          <a:noFill/>
        </p:spPr>
        <p:txBody>
          <a:bodyPr anchorCtr="0" anchor="ctr" bIns="45700" lIns="91425" spcFirstLastPara="1" rIns="91425" wrap="square" tIns="45700">
            <a:noAutofit/>
          </a:bodyPr>
          <a:lstStyle>
            <a:lvl1pPr lvl="0" algn="r">
              <a:lnSpc>
                <a:spcPct val="100000"/>
              </a:lnSpc>
              <a:spcAft>
                <a:spcPts val="0"/>
              </a:spcAft>
              <a:buNone/>
              <a:defRPr sz="1300">
                <a:solidFill>
                  <a:srgbClr val="616161"/>
                </a:solidFill>
              </a:defRPr>
            </a:lvl1pPr>
            <a:lvl2pPr lvl="1" algn="r">
              <a:lnSpc>
                <a:spcPct val="100000"/>
              </a:lnSpc>
              <a:spcAft>
                <a:spcPts val="0"/>
              </a:spcAft>
              <a:buNone/>
              <a:defRPr sz="1300">
                <a:solidFill>
                  <a:srgbClr val="616161"/>
                </a:solidFill>
              </a:defRPr>
            </a:lvl2pPr>
            <a:lvl3pPr lvl="2" algn="r">
              <a:lnSpc>
                <a:spcPct val="100000"/>
              </a:lnSpc>
              <a:spcAft>
                <a:spcPts val="0"/>
              </a:spcAft>
              <a:buNone/>
              <a:defRPr sz="1300">
                <a:solidFill>
                  <a:srgbClr val="616161"/>
                </a:solidFill>
              </a:defRPr>
            </a:lvl3pPr>
            <a:lvl4pPr lvl="3" algn="r">
              <a:lnSpc>
                <a:spcPct val="100000"/>
              </a:lnSpc>
              <a:spcAft>
                <a:spcPts val="0"/>
              </a:spcAft>
              <a:buNone/>
              <a:defRPr sz="1300">
                <a:solidFill>
                  <a:srgbClr val="616161"/>
                </a:solidFill>
              </a:defRPr>
            </a:lvl4pPr>
            <a:lvl5pPr lvl="4" algn="r">
              <a:lnSpc>
                <a:spcPct val="100000"/>
              </a:lnSpc>
              <a:spcAft>
                <a:spcPts val="0"/>
              </a:spcAft>
              <a:buNone/>
              <a:defRPr sz="1300">
                <a:solidFill>
                  <a:srgbClr val="616161"/>
                </a:solidFill>
              </a:defRPr>
            </a:lvl5pPr>
            <a:lvl6pPr lvl="5" algn="r">
              <a:lnSpc>
                <a:spcPct val="100000"/>
              </a:lnSpc>
              <a:spcAft>
                <a:spcPts val="0"/>
              </a:spcAft>
              <a:buNone/>
              <a:defRPr sz="1300">
                <a:solidFill>
                  <a:srgbClr val="616161"/>
                </a:solidFill>
              </a:defRPr>
            </a:lvl6pPr>
            <a:lvl7pPr lvl="6" algn="r">
              <a:lnSpc>
                <a:spcPct val="100000"/>
              </a:lnSpc>
              <a:spcAft>
                <a:spcPts val="0"/>
              </a:spcAft>
              <a:buNone/>
              <a:defRPr sz="1300">
                <a:solidFill>
                  <a:srgbClr val="616161"/>
                </a:solidFill>
              </a:defRPr>
            </a:lvl7pPr>
            <a:lvl8pPr lvl="7" algn="r">
              <a:lnSpc>
                <a:spcPct val="100000"/>
              </a:lnSpc>
              <a:spcAft>
                <a:spcPts val="0"/>
              </a:spcAft>
              <a:buNone/>
              <a:defRPr sz="1300">
                <a:solidFill>
                  <a:srgbClr val="616161"/>
                </a:solidFill>
              </a:defRPr>
            </a:lvl8pPr>
            <a:lvl9pPr lvl="8" algn="r">
              <a:lnSpc>
                <a:spcPct val="100000"/>
              </a:lnSpc>
              <a:spcAft>
                <a:spcPts val="0"/>
              </a:spcAft>
              <a:buNone/>
              <a:defRPr sz="1300">
                <a:solidFill>
                  <a:srgbClr val="616161"/>
                </a:solidFil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0" Type="http://schemas.openxmlformats.org/officeDocument/2006/relationships/slideLayout" Target="../slideLayouts/slideLayout10.xml"/><Relationship Id="rId13" Type="http://schemas.openxmlformats.org/officeDocument/2006/relationships/slideLayout" Target="../slideLayouts/slideLayout13.xml"/><Relationship Id="rId12" Type="http://schemas.openxmlformats.org/officeDocument/2006/relationships/slideLayout" Target="../slideLayouts/slideLayout12.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9" Type="http://schemas.openxmlformats.org/officeDocument/2006/relationships/slideLayout" Target="../slideLayouts/slideLayout9.xml"/><Relationship Id="rId15" Type="http://schemas.openxmlformats.org/officeDocument/2006/relationships/theme" Target="../theme/theme2.xml"/><Relationship Id="rId14" Type="http://schemas.openxmlformats.org/officeDocument/2006/relationships/slideLayout" Target="../slideLayouts/slideLayout1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_rels/slideMaster2.xml.rels><?xml version="1.0" encoding="UTF-8" standalone="yes"?><Relationships xmlns="http://schemas.openxmlformats.org/package/2006/relationships"><Relationship Id="rId11" Type="http://schemas.openxmlformats.org/officeDocument/2006/relationships/slideLayout" Target="../slideLayouts/slideLayout25.xml"/><Relationship Id="rId10" Type="http://schemas.openxmlformats.org/officeDocument/2006/relationships/slideLayout" Target="../slideLayouts/slideLayout24.xml"/><Relationship Id="rId13" Type="http://schemas.openxmlformats.org/officeDocument/2006/relationships/theme" Target="../theme/theme1.xml"/><Relationship Id="rId12" Type="http://schemas.openxmlformats.org/officeDocument/2006/relationships/slideLayout" Target="../slideLayouts/slideLayout26.xml"/><Relationship Id="rId1" Type="http://schemas.openxmlformats.org/officeDocument/2006/relationships/slideLayout" Target="../slideLayouts/slideLayout15.xml"/><Relationship Id="rId2" Type="http://schemas.openxmlformats.org/officeDocument/2006/relationships/slideLayout" Target="../slideLayouts/slideLayout16.xml"/><Relationship Id="rId3" Type="http://schemas.openxmlformats.org/officeDocument/2006/relationships/slideLayout" Target="../slideLayouts/slideLayout17.xml"/><Relationship Id="rId4" Type="http://schemas.openxmlformats.org/officeDocument/2006/relationships/slideLayout" Target="../slideLayouts/slideLayout18.xml"/><Relationship Id="rId9" Type="http://schemas.openxmlformats.org/officeDocument/2006/relationships/slideLayout" Target="../slideLayouts/slideLayout23.xml"/><Relationship Id="rId5" Type="http://schemas.openxmlformats.org/officeDocument/2006/relationships/slideLayout" Target="../slideLayouts/slideLayout19.xml"/><Relationship Id="rId6" Type="http://schemas.openxmlformats.org/officeDocument/2006/relationships/slideLayout" Target="../slideLayouts/slideLayout20.xml"/><Relationship Id="rId7" Type="http://schemas.openxmlformats.org/officeDocument/2006/relationships/slideLayout" Target="../slideLayouts/slideLayout21.xml"/><Relationship Id="rId8" Type="http://schemas.openxmlformats.org/officeDocument/2006/relationships/slideLayout" Target="../slideLayouts/slideLayout22.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9" name="Shape 9"/>
        <p:cNvGrpSpPr/>
        <p:nvPr/>
      </p:nvGrpSpPr>
      <p:grpSpPr>
        <a:xfrm>
          <a:off x="0" y="0"/>
          <a:ext cx="0" cy="0"/>
          <a:chOff x="0" y="0"/>
          <a:chExt cx="0" cy="0"/>
        </a:xfrm>
      </p:grpSpPr>
      <p:sp>
        <p:nvSpPr>
          <p:cNvPr id="10" name="Google Shape;10;p1"/>
          <p:cNvSpPr txBox="1"/>
          <p:nvPr>
            <p:ph type="title"/>
          </p:nvPr>
        </p:nvSpPr>
        <p:spPr>
          <a:xfrm>
            <a:off x="838200" y="365125"/>
            <a:ext cx="10515600" cy="1325563"/>
          </a:xfrm>
          <a:prstGeom prst="rect">
            <a:avLst/>
          </a:prstGeom>
          <a:noFill/>
          <a:ln>
            <a:noFill/>
          </a:ln>
        </p:spPr>
        <p:txBody>
          <a:bodyPr anchorCtr="0" anchor="ctr" bIns="91425" lIns="91425" spcFirstLastPara="1" rIns="91425" wrap="square" tIns="91425">
            <a:noAutofit/>
          </a:bodyPr>
          <a:lstStyle>
            <a:lvl1pPr indent="0" lvl="0" marL="0" marR="0" rtl="0" algn="l">
              <a:lnSpc>
                <a:spcPct val="90000"/>
              </a:lnSpc>
              <a:spcBef>
                <a:spcPts val="0"/>
              </a:spcBef>
              <a:spcAft>
                <a:spcPts val="0"/>
              </a:spcAft>
              <a:buClr>
                <a:schemeClr val="dk1"/>
              </a:buClr>
              <a:buSzPts val="1400"/>
              <a:buFont typeface="Calibri"/>
              <a:buNone/>
              <a:defRPr b="0" i="0" sz="4400" u="none" cap="none" strike="noStrike">
                <a:solidFill>
                  <a:schemeClr val="dk1"/>
                </a:solidFill>
                <a:latin typeface="Calibri"/>
                <a:ea typeface="Calibri"/>
                <a:cs typeface="Calibri"/>
                <a:sym typeface="Calibri"/>
              </a:defRPr>
            </a:lvl1pPr>
            <a:lvl2pPr indent="0" lvl="1">
              <a:spcBef>
                <a:spcPts val="0"/>
              </a:spcBef>
              <a:spcAft>
                <a:spcPts val="0"/>
              </a:spcAft>
              <a:buSzPts val="1400"/>
              <a:buFont typeface="Arial"/>
              <a:buNone/>
              <a:defRPr sz="1800"/>
            </a:lvl2pPr>
            <a:lvl3pPr indent="0" lvl="2">
              <a:spcBef>
                <a:spcPts val="0"/>
              </a:spcBef>
              <a:spcAft>
                <a:spcPts val="0"/>
              </a:spcAft>
              <a:buSzPts val="1400"/>
              <a:buFont typeface="Arial"/>
              <a:buNone/>
              <a:defRPr sz="1800"/>
            </a:lvl3pPr>
            <a:lvl4pPr indent="0" lvl="3">
              <a:spcBef>
                <a:spcPts val="0"/>
              </a:spcBef>
              <a:spcAft>
                <a:spcPts val="0"/>
              </a:spcAft>
              <a:buSzPts val="1400"/>
              <a:buFont typeface="Arial"/>
              <a:buNone/>
              <a:defRPr sz="1800"/>
            </a:lvl4pPr>
            <a:lvl5pPr indent="0" lvl="4">
              <a:spcBef>
                <a:spcPts val="0"/>
              </a:spcBef>
              <a:spcAft>
                <a:spcPts val="0"/>
              </a:spcAft>
              <a:buSzPts val="1400"/>
              <a:buFont typeface="Arial"/>
              <a:buNone/>
              <a:defRPr sz="1800"/>
            </a:lvl5pPr>
            <a:lvl6pPr indent="0" lvl="5">
              <a:spcBef>
                <a:spcPts val="0"/>
              </a:spcBef>
              <a:spcAft>
                <a:spcPts val="0"/>
              </a:spcAft>
              <a:buSzPts val="1400"/>
              <a:buFont typeface="Arial"/>
              <a:buNone/>
              <a:defRPr sz="1800"/>
            </a:lvl6pPr>
            <a:lvl7pPr indent="0" lvl="6">
              <a:spcBef>
                <a:spcPts val="0"/>
              </a:spcBef>
              <a:spcAft>
                <a:spcPts val="0"/>
              </a:spcAft>
              <a:buSzPts val="1400"/>
              <a:buFont typeface="Arial"/>
              <a:buNone/>
              <a:defRPr sz="1800"/>
            </a:lvl7pPr>
            <a:lvl8pPr indent="0" lvl="7">
              <a:spcBef>
                <a:spcPts val="0"/>
              </a:spcBef>
              <a:spcAft>
                <a:spcPts val="0"/>
              </a:spcAft>
              <a:buSzPts val="1400"/>
              <a:buFont typeface="Arial"/>
              <a:buNone/>
              <a:defRPr sz="1800"/>
            </a:lvl8pPr>
            <a:lvl9pPr indent="0" lvl="8">
              <a:spcBef>
                <a:spcPts val="0"/>
              </a:spcBef>
              <a:spcAft>
                <a:spcPts val="0"/>
              </a:spcAft>
              <a:buSzPts val="1400"/>
              <a:buFont typeface="Arial"/>
              <a:buNone/>
              <a:defRPr sz="1800"/>
            </a:lvl9pPr>
          </a:lstStyle>
          <a:p/>
        </p:txBody>
      </p:sp>
      <p:sp>
        <p:nvSpPr>
          <p:cNvPr id="11" name="Google Shape;11;p1"/>
          <p:cNvSpPr txBox="1"/>
          <p:nvPr>
            <p:ph idx="1" type="body"/>
          </p:nvPr>
        </p:nvSpPr>
        <p:spPr>
          <a:xfrm>
            <a:off x="838200" y="1825625"/>
            <a:ext cx="10515600" cy="4351338"/>
          </a:xfrm>
          <a:prstGeom prst="rect">
            <a:avLst/>
          </a:prstGeom>
          <a:noFill/>
          <a:ln>
            <a:noFill/>
          </a:ln>
        </p:spPr>
        <p:txBody>
          <a:bodyPr anchorCtr="0" anchor="t" bIns="91425" lIns="91425" spcFirstLastPara="1" rIns="91425" wrap="square" tIns="91425">
            <a:noAutofit/>
          </a:bodyPr>
          <a:lstStyle>
            <a:lvl1pPr indent="-406400" lvl="0" marL="45720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12" name="Google Shape;12;p1"/>
          <p:cNvSpPr txBox="1"/>
          <p:nvPr>
            <p:ph idx="10" type="dt"/>
          </p:nvPr>
        </p:nvSpPr>
        <p:spPr>
          <a:xfrm>
            <a:off x="838200" y="6356350"/>
            <a:ext cx="2743200" cy="365125"/>
          </a:xfrm>
          <a:prstGeom prst="rect">
            <a:avLst/>
          </a:prstGeom>
          <a:noFill/>
          <a:ln>
            <a:noFill/>
          </a:ln>
        </p:spPr>
        <p:txBody>
          <a:bodyPr anchorCtr="0" anchor="ctr" bIns="91425" lIns="91425" spcFirstLastPara="1" rIns="91425" wrap="square" tIns="91425">
            <a:noAutofit/>
          </a:bodyPr>
          <a:lstStyle>
            <a:lvl1pPr indent="0" lvl="0" marL="0" marR="0" rtl="0" algn="l">
              <a:lnSpc>
                <a:spcPct val="100000"/>
              </a:lnSpc>
              <a:spcBef>
                <a:spcPts val="0"/>
              </a:spcBef>
              <a:spcAft>
                <a:spcPts val="0"/>
              </a:spcAft>
              <a:buClr>
                <a:srgbClr val="888888"/>
              </a:buClr>
              <a:buSzPts val="1400"/>
              <a:buFont typeface="Calibri"/>
              <a:buNone/>
              <a:defRPr b="0" i="0" sz="1200" u="none" cap="none" strike="noStrike">
                <a:solidFill>
                  <a:srgbClr val="888888"/>
                </a:solidFill>
                <a:latin typeface="Calibri"/>
                <a:ea typeface="Calibri"/>
                <a:cs typeface="Calibri"/>
                <a:sym typeface="Calibri"/>
              </a:defRPr>
            </a:lvl1pPr>
            <a:lvl2pPr indent="0" lvl="1" marL="457200" marR="0" rtl="0" algn="l">
              <a:lnSpc>
                <a:spcPct val="100000"/>
              </a:lnSpc>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2pPr>
            <a:lvl3pPr indent="0" lvl="2" marL="914400" marR="0" rtl="0" algn="l">
              <a:lnSpc>
                <a:spcPct val="100000"/>
              </a:lnSpc>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3pPr>
            <a:lvl4pPr indent="0" lvl="3" marL="1371600" marR="0" rtl="0" algn="l">
              <a:lnSpc>
                <a:spcPct val="100000"/>
              </a:lnSpc>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4pPr>
            <a:lvl5pPr indent="0" lvl="4" marL="1828800" marR="0" rtl="0" algn="l">
              <a:lnSpc>
                <a:spcPct val="100000"/>
              </a:lnSpc>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5pPr>
            <a:lvl6pPr indent="0" lvl="5" marL="2286000" marR="0" rtl="0" algn="l">
              <a:lnSpc>
                <a:spcPct val="100000"/>
              </a:lnSpc>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6pPr>
            <a:lvl7pPr indent="0" lvl="6" marL="2743200" marR="0" rtl="0" algn="l">
              <a:lnSpc>
                <a:spcPct val="100000"/>
              </a:lnSpc>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7pPr>
            <a:lvl8pPr indent="0" lvl="7" marL="3200400" marR="0" rtl="0" algn="l">
              <a:lnSpc>
                <a:spcPct val="100000"/>
              </a:lnSpc>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8pPr>
            <a:lvl9pPr indent="0" lvl="8" marL="3657600" marR="0" rtl="0" algn="l">
              <a:lnSpc>
                <a:spcPct val="100000"/>
              </a:lnSpc>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9pPr>
          </a:lstStyle>
          <a:p/>
        </p:txBody>
      </p:sp>
      <p:sp>
        <p:nvSpPr>
          <p:cNvPr id="13" name="Google Shape;13;p1"/>
          <p:cNvSpPr txBox="1"/>
          <p:nvPr>
            <p:ph idx="11" type="ftr"/>
          </p:nvPr>
        </p:nvSpPr>
        <p:spPr>
          <a:xfrm>
            <a:off x="4038600" y="6356350"/>
            <a:ext cx="4114800" cy="365125"/>
          </a:xfrm>
          <a:prstGeom prst="rect">
            <a:avLst/>
          </a:prstGeom>
          <a:noFill/>
          <a:ln>
            <a:noFill/>
          </a:ln>
        </p:spPr>
        <p:txBody>
          <a:bodyPr anchorCtr="0" anchor="ctr" bIns="91425" lIns="91425" spcFirstLastPara="1" rIns="91425" wrap="square" tIns="91425">
            <a:noAutofit/>
          </a:bodyPr>
          <a:lstStyle>
            <a:lvl1pPr indent="0" lvl="0" marL="0" marR="0" rtl="0" algn="ctr">
              <a:lnSpc>
                <a:spcPct val="100000"/>
              </a:lnSpc>
              <a:spcBef>
                <a:spcPts val="0"/>
              </a:spcBef>
              <a:spcAft>
                <a:spcPts val="0"/>
              </a:spcAft>
              <a:buClr>
                <a:srgbClr val="888888"/>
              </a:buClr>
              <a:buSzPts val="1400"/>
              <a:buFont typeface="Calibri"/>
              <a:buNone/>
              <a:defRPr b="0" i="0" sz="1200" u="none" cap="none" strike="noStrike">
                <a:solidFill>
                  <a:srgbClr val="888888"/>
                </a:solidFill>
                <a:latin typeface="Calibri"/>
                <a:ea typeface="Calibri"/>
                <a:cs typeface="Calibri"/>
                <a:sym typeface="Calibri"/>
              </a:defRPr>
            </a:lvl1pPr>
            <a:lvl2pPr indent="0" lvl="1" marL="457200" marR="0" rtl="0" algn="l">
              <a:lnSpc>
                <a:spcPct val="100000"/>
              </a:lnSpc>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2pPr>
            <a:lvl3pPr indent="0" lvl="2" marL="914400" marR="0" rtl="0" algn="l">
              <a:lnSpc>
                <a:spcPct val="100000"/>
              </a:lnSpc>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3pPr>
            <a:lvl4pPr indent="0" lvl="3" marL="1371600" marR="0" rtl="0" algn="l">
              <a:lnSpc>
                <a:spcPct val="100000"/>
              </a:lnSpc>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4pPr>
            <a:lvl5pPr indent="0" lvl="4" marL="1828800" marR="0" rtl="0" algn="l">
              <a:lnSpc>
                <a:spcPct val="100000"/>
              </a:lnSpc>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5pPr>
            <a:lvl6pPr indent="0" lvl="5" marL="2286000" marR="0" rtl="0" algn="l">
              <a:lnSpc>
                <a:spcPct val="100000"/>
              </a:lnSpc>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6pPr>
            <a:lvl7pPr indent="0" lvl="6" marL="2743200" marR="0" rtl="0" algn="l">
              <a:lnSpc>
                <a:spcPct val="100000"/>
              </a:lnSpc>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7pPr>
            <a:lvl8pPr indent="0" lvl="7" marL="3200400" marR="0" rtl="0" algn="l">
              <a:lnSpc>
                <a:spcPct val="100000"/>
              </a:lnSpc>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8pPr>
            <a:lvl9pPr indent="0" lvl="8" marL="3657600" marR="0" rtl="0" algn="l">
              <a:lnSpc>
                <a:spcPct val="100000"/>
              </a:lnSpc>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9pPr>
          </a:lstStyle>
          <a:p/>
        </p:txBody>
      </p:sp>
      <p:sp>
        <p:nvSpPr>
          <p:cNvPr id="14" name="Google Shape;14;p1"/>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rtl="0" algn="r">
              <a:lnSpc>
                <a:spcPct val="100000"/>
              </a:lnSpc>
              <a:spcBef>
                <a:spcPts val="0"/>
              </a:spcBef>
              <a:spcAft>
                <a:spcPts val="0"/>
              </a:spcAft>
              <a:buClr>
                <a:srgbClr val="888888"/>
              </a:buClr>
              <a:buFont typeface="Calibri"/>
              <a:buNone/>
              <a:defRPr b="0" i="0" sz="1200" u="none" cap="none" strike="noStrike">
                <a:solidFill>
                  <a:srgbClr val="888888"/>
                </a:solidFill>
                <a:latin typeface="Calibri"/>
                <a:ea typeface="Calibri"/>
                <a:cs typeface="Calibri"/>
                <a:sym typeface="Calibri"/>
              </a:defRPr>
            </a:lvl1pPr>
            <a:lvl2pPr indent="0" lvl="1" marL="0" marR="0" rtl="0" algn="r">
              <a:lnSpc>
                <a:spcPct val="100000"/>
              </a:lnSpc>
              <a:spcBef>
                <a:spcPts val="0"/>
              </a:spcBef>
              <a:spcAft>
                <a:spcPts val="0"/>
              </a:spcAft>
              <a:buClr>
                <a:srgbClr val="888888"/>
              </a:buClr>
              <a:buFont typeface="Calibri"/>
              <a:buNone/>
              <a:defRPr b="0" i="0" sz="1200" u="none" cap="none" strike="noStrike">
                <a:solidFill>
                  <a:srgbClr val="888888"/>
                </a:solidFill>
                <a:latin typeface="Calibri"/>
                <a:ea typeface="Calibri"/>
                <a:cs typeface="Calibri"/>
                <a:sym typeface="Calibri"/>
              </a:defRPr>
            </a:lvl2pPr>
            <a:lvl3pPr indent="0" lvl="2" marL="0" marR="0" rtl="0" algn="r">
              <a:lnSpc>
                <a:spcPct val="100000"/>
              </a:lnSpc>
              <a:spcBef>
                <a:spcPts val="0"/>
              </a:spcBef>
              <a:spcAft>
                <a:spcPts val="0"/>
              </a:spcAft>
              <a:buClr>
                <a:srgbClr val="888888"/>
              </a:buClr>
              <a:buFont typeface="Calibri"/>
              <a:buNone/>
              <a:defRPr b="0" i="0" sz="1200" u="none" cap="none" strike="noStrike">
                <a:solidFill>
                  <a:srgbClr val="888888"/>
                </a:solidFill>
                <a:latin typeface="Calibri"/>
                <a:ea typeface="Calibri"/>
                <a:cs typeface="Calibri"/>
                <a:sym typeface="Calibri"/>
              </a:defRPr>
            </a:lvl3pPr>
            <a:lvl4pPr indent="0" lvl="3" marL="0" marR="0" rtl="0" algn="r">
              <a:lnSpc>
                <a:spcPct val="100000"/>
              </a:lnSpc>
              <a:spcBef>
                <a:spcPts val="0"/>
              </a:spcBef>
              <a:spcAft>
                <a:spcPts val="0"/>
              </a:spcAft>
              <a:buClr>
                <a:srgbClr val="888888"/>
              </a:buClr>
              <a:buFont typeface="Calibri"/>
              <a:buNone/>
              <a:defRPr b="0" i="0" sz="1200" u="none" cap="none" strike="noStrike">
                <a:solidFill>
                  <a:srgbClr val="888888"/>
                </a:solidFill>
                <a:latin typeface="Calibri"/>
                <a:ea typeface="Calibri"/>
                <a:cs typeface="Calibri"/>
                <a:sym typeface="Calibri"/>
              </a:defRPr>
            </a:lvl4pPr>
            <a:lvl5pPr indent="0" lvl="4" marL="0" marR="0" rtl="0" algn="r">
              <a:lnSpc>
                <a:spcPct val="100000"/>
              </a:lnSpc>
              <a:spcBef>
                <a:spcPts val="0"/>
              </a:spcBef>
              <a:spcAft>
                <a:spcPts val="0"/>
              </a:spcAft>
              <a:buClr>
                <a:srgbClr val="888888"/>
              </a:buClr>
              <a:buFont typeface="Calibri"/>
              <a:buNone/>
              <a:defRPr b="0" i="0" sz="1200" u="none" cap="none" strike="noStrike">
                <a:solidFill>
                  <a:srgbClr val="888888"/>
                </a:solidFill>
                <a:latin typeface="Calibri"/>
                <a:ea typeface="Calibri"/>
                <a:cs typeface="Calibri"/>
                <a:sym typeface="Calibri"/>
              </a:defRPr>
            </a:lvl5pPr>
            <a:lvl6pPr indent="0" lvl="5" marL="0" marR="0" rtl="0" algn="r">
              <a:lnSpc>
                <a:spcPct val="100000"/>
              </a:lnSpc>
              <a:spcBef>
                <a:spcPts val="0"/>
              </a:spcBef>
              <a:spcAft>
                <a:spcPts val="0"/>
              </a:spcAft>
              <a:buClr>
                <a:srgbClr val="888888"/>
              </a:buClr>
              <a:buFont typeface="Calibri"/>
              <a:buNone/>
              <a:defRPr b="0" i="0" sz="1200" u="none" cap="none" strike="noStrike">
                <a:solidFill>
                  <a:srgbClr val="888888"/>
                </a:solidFill>
                <a:latin typeface="Calibri"/>
                <a:ea typeface="Calibri"/>
                <a:cs typeface="Calibri"/>
                <a:sym typeface="Calibri"/>
              </a:defRPr>
            </a:lvl6pPr>
            <a:lvl7pPr indent="0" lvl="6" marL="0" marR="0" rtl="0" algn="r">
              <a:lnSpc>
                <a:spcPct val="100000"/>
              </a:lnSpc>
              <a:spcBef>
                <a:spcPts val="0"/>
              </a:spcBef>
              <a:spcAft>
                <a:spcPts val="0"/>
              </a:spcAft>
              <a:buClr>
                <a:srgbClr val="888888"/>
              </a:buClr>
              <a:buFont typeface="Calibri"/>
              <a:buNone/>
              <a:defRPr b="0" i="0" sz="1200" u="none" cap="none" strike="noStrike">
                <a:solidFill>
                  <a:srgbClr val="888888"/>
                </a:solidFill>
                <a:latin typeface="Calibri"/>
                <a:ea typeface="Calibri"/>
                <a:cs typeface="Calibri"/>
                <a:sym typeface="Calibri"/>
              </a:defRPr>
            </a:lvl7pPr>
            <a:lvl8pPr indent="0" lvl="7" marL="0" marR="0" rtl="0" algn="r">
              <a:lnSpc>
                <a:spcPct val="100000"/>
              </a:lnSpc>
              <a:spcBef>
                <a:spcPts val="0"/>
              </a:spcBef>
              <a:spcAft>
                <a:spcPts val="0"/>
              </a:spcAft>
              <a:buClr>
                <a:srgbClr val="888888"/>
              </a:buClr>
              <a:buFont typeface="Calibri"/>
              <a:buNone/>
              <a:defRPr b="0" i="0" sz="1200" u="none" cap="none" strike="noStrike">
                <a:solidFill>
                  <a:srgbClr val="888888"/>
                </a:solidFill>
                <a:latin typeface="Calibri"/>
                <a:ea typeface="Calibri"/>
                <a:cs typeface="Calibri"/>
                <a:sym typeface="Calibri"/>
              </a:defRPr>
            </a:lvl8pPr>
            <a:lvl9pPr indent="0" lvl="8" marL="0" marR="0" rtl="0" algn="r">
              <a:lnSpc>
                <a:spcPct val="100000"/>
              </a:lnSpc>
              <a:spcBef>
                <a:spcPts val="0"/>
              </a:spcBef>
              <a:spcAft>
                <a:spcPts val="0"/>
              </a:spcAft>
              <a:buClr>
                <a:srgbClr val="888888"/>
              </a:buClr>
              <a:buFont typeface="Calibri"/>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sz="1400">
              <a:solidFill>
                <a:srgbClr val="000000"/>
              </a:solidFill>
              <a:latin typeface="Arial"/>
              <a:ea typeface="Arial"/>
              <a:cs typeface="Arial"/>
              <a:sym typeface="Arial"/>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 id="2147483661" r:id="rId14"/>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301" name="Shape 301"/>
        <p:cNvGrpSpPr/>
        <p:nvPr/>
      </p:nvGrpSpPr>
      <p:grpSpPr>
        <a:xfrm>
          <a:off x="0" y="0"/>
          <a:ext cx="0" cy="0"/>
          <a:chOff x="0" y="0"/>
          <a:chExt cx="0" cy="0"/>
        </a:xfrm>
      </p:grpSpPr>
      <p:sp>
        <p:nvSpPr>
          <p:cNvPr id="302" name="Google Shape;302;p16"/>
          <p:cNvSpPr txBox="1"/>
          <p:nvPr>
            <p:ph type="title"/>
          </p:nvPr>
        </p:nvSpPr>
        <p:spPr>
          <a:xfrm>
            <a:off x="838200" y="365125"/>
            <a:ext cx="10515600" cy="1325563"/>
          </a:xfrm>
          <a:prstGeom prst="rect">
            <a:avLst/>
          </a:prstGeom>
          <a:noFill/>
          <a:ln>
            <a:noFill/>
          </a:ln>
        </p:spPr>
        <p:txBody>
          <a:bodyPr anchorCtr="0" anchor="ctr" bIns="91425" lIns="91425" spcFirstLastPara="1" rIns="91425" wrap="square" tIns="91425">
            <a:noAutofit/>
          </a:bodyPr>
          <a:lstStyle>
            <a:lvl1pPr indent="0" lvl="0" marL="0" marR="0" rtl="0" algn="l">
              <a:lnSpc>
                <a:spcPct val="90000"/>
              </a:lnSpc>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indent="0" lvl="1">
              <a:spcBef>
                <a:spcPts val="0"/>
              </a:spcBef>
              <a:spcAft>
                <a:spcPts val="0"/>
              </a:spcAft>
              <a:buSzPts val="1400"/>
              <a:buNone/>
              <a:defRPr sz="1800"/>
            </a:lvl2pPr>
            <a:lvl3pPr indent="0" lvl="2">
              <a:spcBef>
                <a:spcPts val="0"/>
              </a:spcBef>
              <a:spcAft>
                <a:spcPts val="0"/>
              </a:spcAft>
              <a:buSzPts val="1400"/>
              <a:buNone/>
              <a:defRPr sz="1800"/>
            </a:lvl3pPr>
            <a:lvl4pPr indent="0" lvl="3">
              <a:spcBef>
                <a:spcPts val="0"/>
              </a:spcBef>
              <a:spcAft>
                <a:spcPts val="0"/>
              </a:spcAft>
              <a:buSzPts val="1400"/>
              <a:buNone/>
              <a:defRPr sz="1800"/>
            </a:lvl4pPr>
            <a:lvl5pPr indent="0" lvl="4">
              <a:spcBef>
                <a:spcPts val="0"/>
              </a:spcBef>
              <a:spcAft>
                <a:spcPts val="0"/>
              </a:spcAft>
              <a:buSzPts val="1400"/>
              <a:buNone/>
              <a:defRPr sz="1800"/>
            </a:lvl5pPr>
            <a:lvl6pPr indent="0" lvl="5">
              <a:spcBef>
                <a:spcPts val="0"/>
              </a:spcBef>
              <a:spcAft>
                <a:spcPts val="0"/>
              </a:spcAft>
              <a:buSzPts val="1400"/>
              <a:buNone/>
              <a:defRPr sz="1800"/>
            </a:lvl6pPr>
            <a:lvl7pPr indent="0" lvl="6">
              <a:spcBef>
                <a:spcPts val="0"/>
              </a:spcBef>
              <a:spcAft>
                <a:spcPts val="0"/>
              </a:spcAft>
              <a:buSzPts val="1400"/>
              <a:buNone/>
              <a:defRPr sz="1800"/>
            </a:lvl7pPr>
            <a:lvl8pPr indent="0" lvl="7">
              <a:spcBef>
                <a:spcPts val="0"/>
              </a:spcBef>
              <a:spcAft>
                <a:spcPts val="0"/>
              </a:spcAft>
              <a:buSzPts val="1400"/>
              <a:buNone/>
              <a:defRPr sz="1800"/>
            </a:lvl8pPr>
            <a:lvl9pPr indent="0" lvl="8">
              <a:spcBef>
                <a:spcPts val="0"/>
              </a:spcBef>
              <a:spcAft>
                <a:spcPts val="0"/>
              </a:spcAft>
              <a:buSzPts val="1400"/>
              <a:buNone/>
              <a:defRPr sz="1800"/>
            </a:lvl9pPr>
          </a:lstStyle>
          <a:p/>
        </p:txBody>
      </p:sp>
      <p:sp>
        <p:nvSpPr>
          <p:cNvPr id="303" name="Google Shape;303;p16"/>
          <p:cNvSpPr txBox="1"/>
          <p:nvPr>
            <p:ph idx="1" type="body"/>
          </p:nvPr>
        </p:nvSpPr>
        <p:spPr>
          <a:xfrm>
            <a:off x="838200" y="1825625"/>
            <a:ext cx="10515600" cy="4351338"/>
          </a:xfrm>
          <a:prstGeom prst="rect">
            <a:avLst/>
          </a:prstGeom>
          <a:noFill/>
          <a:ln>
            <a:noFill/>
          </a:ln>
        </p:spPr>
        <p:txBody>
          <a:bodyPr anchorCtr="0" anchor="t" bIns="91425" lIns="91425" spcFirstLastPara="1" rIns="91425" wrap="square" tIns="91425">
            <a:noAutofit/>
          </a:bodyPr>
          <a:lstStyle>
            <a:lvl1pPr indent="-406400" lvl="0" marL="45720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304" name="Google Shape;304;p16"/>
          <p:cNvSpPr txBox="1"/>
          <p:nvPr>
            <p:ph idx="10" type="dt"/>
          </p:nvPr>
        </p:nvSpPr>
        <p:spPr>
          <a:xfrm>
            <a:off x="838200" y="6356350"/>
            <a:ext cx="2743200" cy="365125"/>
          </a:xfrm>
          <a:prstGeom prst="rect">
            <a:avLst/>
          </a:prstGeom>
          <a:noFill/>
          <a:ln>
            <a:noFill/>
          </a:ln>
        </p:spPr>
        <p:txBody>
          <a:bodyPr anchorCtr="0" anchor="ctr" bIns="91425" lIns="91425" spcFirstLastPara="1" rIns="91425" wrap="square" tIns="91425">
            <a:noAutofit/>
          </a:bodyPr>
          <a:lstStyle>
            <a:lvl1pPr indent="0" lvl="0" marL="0" marR="0" rtl="0" algn="l">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indent="0" lvl="1" marL="4572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indent="0" lvl="2" marL="9144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indent="0" lvl="3" marL="13716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indent="0" lvl="4" marL="18288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indent="0" lvl="5" marL="22860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indent="0" lvl="6" marL="27432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indent="0" lvl="7" marL="32004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indent="0" lvl="8" marL="36576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305" name="Google Shape;305;p16"/>
          <p:cNvSpPr txBox="1"/>
          <p:nvPr>
            <p:ph idx="11" type="ftr"/>
          </p:nvPr>
        </p:nvSpPr>
        <p:spPr>
          <a:xfrm>
            <a:off x="4038600" y="6356350"/>
            <a:ext cx="4114800" cy="365125"/>
          </a:xfrm>
          <a:prstGeom prst="rect">
            <a:avLst/>
          </a:prstGeom>
          <a:noFill/>
          <a:ln>
            <a:noFill/>
          </a:ln>
        </p:spPr>
        <p:txBody>
          <a:bodyPr anchorCtr="0" anchor="ctr" bIns="91425" lIns="91425" spcFirstLastPara="1" rIns="91425" wrap="square" tIns="91425">
            <a:noAutofit/>
          </a:bodyPr>
          <a:lstStyle>
            <a:lvl1pPr indent="0" lvl="0" marL="0" marR="0" rtl="0" algn="ctr">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indent="0" lvl="1" marL="4572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indent="0" lvl="2" marL="9144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indent="0" lvl="3" marL="13716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indent="0" lvl="4" marL="18288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indent="0" lvl="5" marL="22860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indent="0" lvl="6" marL="27432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indent="0" lvl="7" marL="32004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indent="0" lvl="8" marL="36576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306" name="Google Shape;306;p16"/>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b="0" i="0" sz="1200" u="none" cap="none" strike="noStrike">
                <a:solidFill>
                  <a:srgbClr val="888888"/>
                </a:solidFill>
                <a:latin typeface="Calibri"/>
                <a:ea typeface="Calibri"/>
                <a:cs typeface="Calibri"/>
                <a:sym typeface="Calibri"/>
              </a:defRPr>
            </a:lvl1pPr>
            <a:lvl2pPr indent="0" lvl="1" marL="0" marR="0" rtl="0" algn="r">
              <a:spcBef>
                <a:spcPts val="0"/>
              </a:spcBef>
              <a:buNone/>
              <a:defRPr b="0" i="0" sz="1200" u="none" cap="none" strike="noStrike">
                <a:solidFill>
                  <a:srgbClr val="888888"/>
                </a:solidFill>
                <a:latin typeface="Calibri"/>
                <a:ea typeface="Calibri"/>
                <a:cs typeface="Calibri"/>
                <a:sym typeface="Calibri"/>
              </a:defRPr>
            </a:lvl2pPr>
            <a:lvl3pPr indent="0" lvl="2" marL="0" marR="0" rtl="0" algn="r">
              <a:spcBef>
                <a:spcPts val="0"/>
              </a:spcBef>
              <a:buNone/>
              <a:defRPr b="0" i="0" sz="1200" u="none" cap="none" strike="noStrike">
                <a:solidFill>
                  <a:srgbClr val="888888"/>
                </a:solidFill>
                <a:latin typeface="Calibri"/>
                <a:ea typeface="Calibri"/>
                <a:cs typeface="Calibri"/>
                <a:sym typeface="Calibri"/>
              </a:defRPr>
            </a:lvl3pPr>
            <a:lvl4pPr indent="0" lvl="3" marL="0" marR="0" rtl="0" algn="r">
              <a:spcBef>
                <a:spcPts val="0"/>
              </a:spcBef>
              <a:buNone/>
              <a:defRPr b="0" i="0" sz="1200" u="none" cap="none" strike="noStrike">
                <a:solidFill>
                  <a:srgbClr val="888888"/>
                </a:solidFill>
                <a:latin typeface="Calibri"/>
                <a:ea typeface="Calibri"/>
                <a:cs typeface="Calibri"/>
                <a:sym typeface="Calibri"/>
              </a:defRPr>
            </a:lvl4pPr>
            <a:lvl5pPr indent="0" lvl="4" marL="0" marR="0" rtl="0" algn="r">
              <a:spcBef>
                <a:spcPts val="0"/>
              </a:spcBef>
              <a:buNone/>
              <a:defRPr b="0" i="0" sz="1200" u="none" cap="none" strike="noStrike">
                <a:solidFill>
                  <a:srgbClr val="888888"/>
                </a:solidFill>
                <a:latin typeface="Calibri"/>
                <a:ea typeface="Calibri"/>
                <a:cs typeface="Calibri"/>
                <a:sym typeface="Calibri"/>
              </a:defRPr>
            </a:lvl5pPr>
            <a:lvl6pPr indent="0" lvl="5" marL="0" marR="0" rtl="0" algn="r">
              <a:spcBef>
                <a:spcPts val="0"/>
              </a:spcBef>
              <a:buNone/>
              <a:defRPr b="0" i="0" sz="1200" u="none" cap="none" strike="noStrike">
                <a:solidFill>
                  <a:srgbClr val="888888"/>
                </a:solidFill>
                <a:latin typeface="Calibri"/>
                <a:ea typeface="Calibri"/>
                <a:cs typeface="Calibri"/>
                <a:sym typeface="Calibri"/>
              </a:defRPr>
            </a:lvl6pPr>
            <a:lvl7pPr indent="0" lvl="6" marL="0" marR="0" rtl="0" algn="r">
              <a:spcBef>
                <a:spcPts val="0"/>
              </a:spcBef>
              <a:buNone/>
              <a:defRPr b="0" i="0" sz="1200" u="none" cap="none" strike="noStrike">
                <a:solidFill>
                  <a:srgbClr val="888888"/>
                </a:solidFill>
                <a:latin typeface="Calibri"/>
                <a:ea typeface="Calibri"/>
                <a:cs typeface="Calibri"/>
                <a:sym typeface="Calibri"/>
              </a:defRPr>
            </a:lvl7pPr>
            <a:lvl8pPr indent="0" lvl="7" marL="0" marR="0" rtl="0" algn="r">
              <a:spcBef>
                <a:spcPts val="0"/>
              </a:spcBef>
              <a:buNone/>
              <a:defRPr b="0" i="0" sz="1200" u="none" cap="none" strike="noStrike">
                <a:solidFill>
                  <a:srgbClr val="888888"/>
                </a:solidFill>
                <a:latin typeface="Calibri"/>
                <a:ea typeface="Calibri"/>
                <a:cs typeface="Calibri"/>
                <a:sym typeface="Calibri"/>
              </a:defRPr>
            </a:lvl8pPr>
            <a:lvl9pPr indent="0" lvl="8" marL="0" marR="0" rtl="0" algn="r">
              <a:spcBef>
                <a:spcPts val="0"/>
              </a:spcBef>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 accent1="accent1" accent2="accent2" accent3="accent3" accent4="accent4" accent5="accent5" accent6="accent6" bg1="lt1" bg2="dk2" tx1="dk1" tx2="lt2" folHlink="folHlink" hlink="hlink"/>
  <p:sldLayoutIdLst>
    <p:sldLayoutId id="2147483662" r:id="rId1"/>
    <p:sldLayoutId id="2147483663" r:id="rId2"/>
    <p:sldLayoutId id="2147483664" r:id="rId3"/>
    <p:sldLayoutId id="2147483665" r:id="rId4"/>
    <p:sldLayoutId id="2147483666" r:id="rId5"/>
    <p:sldLayoutId id="2147483667" r:id="rId6"/>
    <p:sldLayoutId id="2147483668" r:id="rId7"/>
    <p:sldLayoutId id="2147483669" r:id="rId8"/>
    <p:sldLayoutId id="2147483670" r:id="rId9"/>
    <p:sldLayoutId id="2147483671" r:id="rId10"/>
    <p:sldLayoutId id="2147483672" r:id="rId11"/>
    <p:sldLayoutId id="2147483673" r:id="rId12"/>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6.jpg"/></Relationships>
</file>

<file path=ppt/slides/_rels/slide2.xml.rels><?xml version="1.0" encoding="UTF-8" standalone="yes"?><Relationships xmlns="http://schemas.openxmlformats.org/package/2006/relationships"><Relationship Id="rId11" Type="http://schemas.openxmlformats.org/officeDocument/2006/relationships/image" Target="../media/image18.jpg"/><Relationship Id="rId10" Type="http://schemas.openxmlformats.org/officeDocument/2006/relationships/image" Target="../media/image10.png"/><Relationship Id="rId12" Type="http://schemas.openxmlformats.org/officeDocument/2006/relationships/image" Target="../media/image8.png"/><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image" Target="../media/image3.jpg"/><Relationship Id="rId4" Type="http://schemas.openxmlformats.org/officeDocument/2006/relationships/image" Target="../media/image19.png"/><Relationship Id="rId9" Type="http://schemas.openxmlformats.org/officeDocument/2006/relationships/image" Target="../media/image17.png"/><Relationship Id="rId5" Type="http://schemas.openxmlformats.org/officeDocument/2006/relationships/image" Target="../media/image14.png"/><Relationship Id="rId6" Type="http://schemas.openxmlformats.org/officeDocument/2006/relationships/image" Target="../media/image30.png"/><Relationship Id="rId7" Type="http://schemas.openxmlformats.org/officeDocument/2006/relationships/image" Target="../media/image15.png"/><Relationship Id="rId8" Type="http://schemas.openxmlformats.org/officeDocument/2006/relationships/image" Target="../media/image16.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3.xml"/><Relationship Id="rId3" Type="http://schemas.openxmlformats.org/officeDocument/2006/relationships/image" Target="../media/image13.jp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4.xml"/><Relationship Id="rId3" Type="http://schemas.openxmlformats.org/officeDocument/2006/relationships/image" Target="../media/image4.png"/><Relationship Id="rId4" Type="http://schemas.openxmlformats.org/officeDocument/2006/relationships/image" Target="../media/image5.jpg"/><Relationship Id="rId5" Type="http://schemas.openxmlformats.org/officeDocument/2006/relationships/image" Target="../media/image11.png"/><Relationship Id="rId6" Type="http://schemas.openxmlformats.org/officeDocument/2006/relationships/image" Target="../media/image2.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6.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 Id="rId3" Type="http://schemas.openxmlformats.org/officeDocument/2006/relationships/image" Target="../media/image12.jp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 Id="rId3" Type="http://schemas.openxmlformats.org/officeDocument/2006/relationships/image" Target="../media/image5.jp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 Id="rId3" Type="http://schemas.openxmlformats.org/officeDocument/2006/relationships/image" Target="../media/image7.jpg"/><Relationship Id="rId4" Type="http://schemas.openxmlformats.org/officeDocument/2006/relationships/image" Target="../media/image23.jpg"/><Relationship Id="rId5" Type="http://schemas.openxmlformats.org/officeDocument/2006/relationships/image" Target="../media/image24.jpg"/><Relationship Id="rId6" Type="http://schemas.openxmlformats.org/officeDocument/2006/relationships/image" Target="../media/image9.jpg"/><Relationship Id="rId7" Type="http://schemas.openxmlformats.org/officeDocument/2006/relationships/image" Target="../media/image28.jpg"/><Relationship Id="rId8" Type="http://schemas.openxmlformats.org/officeDocument/2006/relationships/image" Target="../media/image26.jp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 Id="rId3" Type="http://schemas.openxmlformats.org/officeDocument/2006/relationships/hyperlink" Target="http://www.facebook.com/groups/fabindia" TargetMode="External"/><Relationship Id="rId4" Type="http://schemas.openxmlformats.org/officeDocument/2006/relationships/image" Target="../media/image20.jpg"/><Relationship Id="rId5" Type="http://schemas.openxmlformats.org/officeDocument/2006/relationships/image" Target="../media/image22.jpg"/><Relationship Id="rId6" Type="http://schemas.openxmlformats.org/officeDocument/2006/relationships/image" Target="../media/image21.jpg"/><Relationship Id="rId7" Type="http://schemas.openxmlformats.org/officeDocument/2006/relationships/image" Target="../media/image25.jp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 Id="rId3" Type="http://schemas.openxmlformats.org/officeDocument/2006/relationships/image" Target="../media/image35.jpg"/><Relationship Id="rId4" Type="http://schemas.openxmlformats.org/officeDocument/2006/relationships/image" Target="../media/image34.jpg"/><Relationship Id="rId5" Type="http://schemas.openxmlformats.org/officeDocument/2006/relationships/image" Target="../media/image36.jp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 Id="rId3" Type="http://schemas.openxmlformats.org/officeDocument/2006/relationships/image" Target="../media/image31.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5.xml"/><Relationship Id="rId3" Type="http://schemas.openxmlformats.org/officeDocument/2006/relationships/image" Target="../media/image44.png"/><Relationship Id="rId4" Type="http://schemas.openxmlformats.org/officeDocument/2006/relationships/image" Target="../media/image29.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xml"/><Relationship Id="rId3" Type="http://schemas.openxmlformats.org/officeDocument/2006/relationships/image" Target="../media/image37.jpg"/><Relationship Id="rId4" Type="http://schemas.openxmlformats.org/officeDocument/2006/relationships/image" Target="../media/image27.jpg"/><Relationship Id="rId5" Type="http://schemas.openxmlformats.org/officeDocument/2006/relationships/image" Target="../media/image32.jp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xml"/><Relationship Id="rId3" Type="http://schemas.openxmlformats.org/officeDocument/2006/relationships/image" Target="../media/image43.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9.xml"/><Relationship Id="rId3" Type="http://schemas.openxmlformats.org/officeDocument/2006/relationships/image" Target="../media/image33.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0.xml"/><Relationship Id="rId3" Type="http://schemas.openxmlformats.org/officeDocument/2006/relationships/image" Target="../media/image39.jpg"/><Relationship Id="rId4" Type="http://schemas.openxmlformats.org/officeDocument/2006/relationships/image" Target="../media/image51.jpg"/><Relationship Id="rId5" Type="http://schemas.openxmlformats.org/officeDocument/2006/relationships/image" Target="../media/image46.jp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1.xml"/><Relationship Id="rId3" Type="http://schemas.openxmlformats.org/officeDocument/2006/relationships/hyperlink" Target="http://www.learningforward.org.in" TargetMode="External"/><Relationship Id="rId4" Type="http://schemas.openxmlformats.org/officeDocument/2006/relationships/image" Target="../media/image41.png"/><Relationship Id="rId9" Type="http://schemas.openxmlformats.org/officeDocument/2006/relationships/hyperlink" Target="http://www.bateducation.com" TargetMode="External"/><Relationship Id="rId5" Type="http://schemas.openxmlformats.org/officeDocument/2006/relationships/image" Target="../media/image40.png"/><Relationship Id="rId6" Type="http://schemas.openxmlformats.org/officeDocument/2006/relationships/image" Target="../media/image38.png"/><Relationship Id="rId7" Type="http://schemas.openxmlformats.org/officeDocument/2006/relationships/hyperlink" Target="http://www.facebook.com/fabindiaschool" TargetMode="External"/><Relationship Id="rId8" Type="http://schemas.openxmlformats.org/officeDocument/2006/relationships/hyperlink" Target="http://www.bateducation.com" TargetMode="Externa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2.xml"/><Relationship Id="rId3" Type="http://schemas.openxmlformats.org/officeDocument/2006/relationships/image" Target="../media/image49.jpg"/><Relationship Id="rId4" Type="http://schemas.openxmlformats.org/officeDocument/2006/relationships/image" Target="../media/image45.jpg"/><Relationship Id="rId5" Type="http://schemas.openxmlformats.org/officeDocument/2006/relationships/image" Target="../media/image42.jpg"/><Relationship Id="rId6" Type="http://schemas.openxmlformats.org/officeDocument/2006/relationships/image" Target="../media/image47.jp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3.xml"/><Relationship Id="rId3" Type="http://schemas.openxmlformats.org/officeDocument/2006/relationships/image" Target="../media/image52.jpg"/><Relationship Id="rId4" Type="http://schemas.openxmlformats.org/officeDocument/2006/relationships/image" Target="../media/image63.jpg"/><Relationship Id="rId5" Type="http://schemas.openxmlformats.org/officeDocument/2006/relationships/image" Target="../media/image50.jpg"/><Relationship Id="rId6" Type="http://schemas.openxmlformats.org/officeDocument/2006/relationships/hyperlink" Target="http://www.youtube.com/watch?v=8GBGYyU9-Tg" TargetMode="External"/><Relationship Id="rId7" Type="http://schemas.openxmlformats.org/officeDocument/2006/relationships/image" Target="../media/image59.jpg"/><Relationship Id="rId8" Type="http://schemas.openxmlformats.org/officeDocument/2006/relationships/hyperlink" Target="https://youtu.be/8GBGYyU9-Tg" TargetMode="Externa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4.xml"/><Relationship Id="rId3" Type="http://schemas.openxmlformats.org/officeDocument/2006/relationships/hyperlink" Target="http://www.youtube.com/watch?v=DvCpqRIMJe8" TargetMode="External"/><Relationship Id="rId4" Type="http://schemas.openxmlformats.org/officeDocument/2006/relationships/image" Target="../media/image56.jpg"/><Relationship Id="rId5" Type="http://schemas.openxmlformats.org/officeDocument/2006/relationships/hyperlink" Target="http://www.youtube.com/watch?v=xeMHwTDZKlI" TargetMode="External"/><Relationship Id="rId6" Type="http://schemas.openxmlformats.org/officeDocument/2006/relationships/image" Target="../media/image54.jpg"/><Relationship Id="rId7" Type="http://schemas.openxmlformats.org/officeDocument/2006/relationships/hyperlink" Target="https://youtu.be/DvCpqRIMJe8" TargetMode="External"/><Relationship Id="rId8" Type="http://schemas.openxmlformats.org/officeDocument/2006/relationships/hyperlink" Target="https://youtu.be/xeMHwTDZKlI" TargetMode="Externa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5.xml"/><Relationship Id="rId3" Type="http://schemas.openxmlformats.org/officeDocument/2006/relationships/image" Target="../media/image57.jpg"/><Relationship Id="rId4" Type="http://schemas.openxmlformats.org/officeDocument/2006/relationships/hyperlink" Target="http://www.fabindiaschools.org/bali/studentcrea.html" TargetMode="External"/><Relationship Id="rId5" Type="http://schemas.openxmlformats.org/officeDocument/2006/relationships/image" Target="../media/image58.jpg"/><Relationship Id="rId6" Type="http://schemas.openxmlformats.org/officeDocument/2006/relationships/hyperlink" Target="https://drive.google.com/a/ebd.in/file/d/1CGPSin4YB5tzq5APNNfvyy5bIa16bt-M/view?usp=drivesdk" TargetMode="External"/><Relationship Id="rId7" Type="http://schemas.openxmlformats.org/officeDocument/2006/relationships/hyperlink" Target="https://drive.google.com/a/ebd.in/file/d/1CGPSin4YB5tzq5APNNfvyy5bIa16bt-M/view?usp=drivesdk" TargetMode="Externa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6.xml"/><Relationship Id="rId3" Type="http://schemas.openxmlformats.org/officeDocument/2006/relationships/hyperlink" Target="https://drive.google.com/file/d/0Byk8A5oUqE0CVzlRX2h2R29mREk/view" TargetMode="External"/><Relationship Id="rId4" Type="http://schemas.openxmlformats.org/officeDocument/2006/relationships/image" Target="../media/image55.jpg"/><Relationship Id="rId5" Type="http://schemas.openxmlformats.org/officeDocument/2006/relationships/hyperlink" Target="https://youtu.be/SFandhZBdIg" TargetMode="External"/><Relationship Id="rId6" Type="http://schemas.openxmlformats.org/officeDocument/2006/relationships/hyperlink" Target="http://www.fabindiaschools.org" TargetMode="Externa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8.xml"/><Relationship Id="rId3" Type="http://schemas.openxmlformats.org/officeDocument/2006/relationships/image" Target="../media/image53.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1.xml"/><Relationship Id="rId3" Type="http://schemas.openxmlformats.org/officeDocument/2006/relationships/hyperlink" Target="http://www.schooleducation.com/p/blog-page_21.html" TargetMode="External"/><Relationship Id="rId4" Type="http://schemas.openxmlformats.org/officeDocument/2006/relationships/image" Target="../media/image66.png"/><Relationship Id="rId5" Type="http://schemas.openxmlformats.org/officeDocument/2006/relationships/hyperlink" Target="http://www.learningforward.org.in" TargetMode="Externa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2.xml"/><Relationship Id="rId3" Type="http://schemas.openxmlformats.org/officeDocument/2006/relationships/hyperlink" Target="http://www.schooleducation.com" TargetMode="External"/><Relationship Id="rId4" Type="http://schemas.openxmlformats.org/officeDocument/2006/relationships/image" Target="../media/image5.jpg"/><Relationship Id="rId9" Type="http://schemas.openxmlformats.org/officeDocument/2006/relationships/image" Target="../media/image12.jpg"/><Relationship Id="rId5" Type="http://schemas.openxmlformats.org/officeDocument/2006/relationships/image" Target="../media/image64.png"/><Relationship Id="rId6" Type="http://schemas.openxmlformats.org/officeDocument/2006/relationships/image" Target="../media/image61.png"/><Relationship Id="rId7" Type="http://schemas.openxmlformats.org/officeDocument/2006/relationships/image" Target="../media/image60.png"/><Relationship Id="rId8" Type="http://schemas.openxmlformats.org/officeDocument/2006/relationships/image" Target="../media/image62.pn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3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34.xml"/><Relationship Id="rId3" Type="http://schemas.openxmlformats.org/officeDocument/2006/relationships/hyperlink" Target="mailto:khclauset@comcast.net" TargetMode="External"/><Relationship Id="rId4" Type="http://schemas.openxmlformats.org/officeDocument/2006/relationships/hyperlink" Target="mailto:sd@ebd.in" TargetMode="Externa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23" name="Shape 423"/>
        <p:cNvGrpSpPr/>
        <p:nvPr/>
      </p:nvGrpSpPr>
      <p:grpSpPr>
        <a:xfrm>
          <a:off x="0" y="0"/>
          <a:ext cx="0" cy="0"/>
          <a:chOff x="0" y="0"/>
          <a:chExt cx="0" cy="0"/>
        </a:xfrm>
      </p:grpSpPr>
      <p:sp>
        <p:nvSpPr>
          <p:cNvPr id="424" name="Google Shape;424;p29"/>
          <p:cNvSpPr txBox="1"/>
          <p:nvPr>
            <p:ph type="ctrTitle"/>
          </p:nvPr>
        </p:nvSpPr>
        <p:spPr>
          <a:xfrm>
            <a:off x="385150" y="3040575"/>
            <a:ext cx="11511900" cy="3037800"/>
          </a:xfrm>
          <a:prstGeom prst="rect">
            <a:avLst/>
          </a:prstGeom>
          <a:noFill/>
          <a:ln>
            <a:noFill/>
          </a:ln>
        </p:spPr>
        <p:txBody>
          <a:bodyPr anchorCtr="0" anchor="b" bIns="45700" lIns="91425" spcFirstLastPara="1" rIns="91425" wrap="square" tIns="45700">
            <a:noAutofit/>
          </a:bodyPr>
          <a:lstStyle/>
          <a:p>
            <a:pPr indent="0" lvl="0" marL="0" marR="0" rtl="0" algn="ctr">
              <a:lnSpc>
                <a:spcPct val="90000"/>
              </a:lnSpc>
              <a:spcBef>
                <a:spcPts val="0"/>
              </a:spcBef>
              <a:spcAft>
                <a:spcPts val="0"/>
              </a:spcAft>
              <a:buClr>
                <a:schemeClr val="dk1"/>
              </a:buClr>
              <a:buFont typeface="Calibri"/>
              <a:buNone/>
            </a:pPr>
            <a:r>
              <a:rPr lang="en-US" sz="2400"/>
              <a:t>Session 2206</a:t>
            </a:r>
            <a:endParaRPr sz="2400"/>
          </a:p>
          <a:p>
            <a:pPr indent="0" lvl="0" marL="0" marR="0" rtl="0" algn="ctr">
              <a:lnSpc>
                <a:spcPct val="90000"/>
              </a:lnSpc>
              <a:spcBef>
                <a:spcPts val="0"/>
              </a:spcBef>
              <a:spcAft>
                <a:spcPts val="0"/>
              </a:spcAft>
              <a:buClr>
                <a:schemeClr val="dk1"/>
              </a:buClr>
              <a:buFont typeface="Calibri"/>
              <a:buNone/>
            </a:pPr>
            <a:r>
              <a:rPr lang="en-US" sz="2400"/>
              <a:t>Tuesday, 5th December 2017 - 9.30 to 11.30 AM</a:t>
            </a:r>
            <a:endParaRPr sz="2400"/>
          </a:p>
          <a:p>
            <a:pPr indent="0" lvl="0" marL="0" marR="0" rtl="0" algn="ctr">
              <a:lnSpc>
                <a:spcPct val="90000"/>
              </a:lnSpc>
              <a:spcBef>
                <a:spcPts val="0"/>
              </a:spcBef>
              <a:spcAft>
                <a:spcPts val="0"/>
              </a:spcAft>
              <a:buClr>
                <a:schemeClr val="dk1"/>
              </a:buClr>
              <a:buFont typeface="Calibri"/>
              <a:buNone/>
            </a:pPr>
            <a:r>
              <a:t/>
            </a:r>
            <a:endParaRPr sz="2400"/>
          </a:p>
          <a:p>
            <a:pPr indent="0" lvl="0" marL="0" marR="0" rtl="0" algn="ctr">
              <a:lnSpc>
                <a:spcPct val="90000"/>
              </a:lnSpc>
              <a:spcBef>
                <a:spcPts val="0"/>
              </a:spcBef>
              <a:spcAft>
                <a:spcPts val="0"/>
              </a:spcAft>
              <a:buClr>
                <a:schemeClr val="dk1"/>
              </a:buClr>
              <a:buFont typeface="Calibri"/>
              <a:buNone/>
            </a:pPr>
            <a:r>
              <a:rPr lang="en-US" sz="4800"/>
              <a:t>Schools Can Change in India: A Case Study</a:t>
            </a:r>
            <a:r>
              <a:rPr b="1" lang="en-US" sz="4800"/>
              <a:t> </a:t>
            </a:r>
            <a:endParaRPr b="1" sz="4800"/>
          </a:p>
          <a:p>
            <a:pPr indent="0" lvl="0" marL="0" marR="0" rtl="0" algn="ctr">
              <a:lnSpc>
                <a:spcPct val="90000"/>
              </a:lnSpc>
              <a:spcBef>
                <a:spcPts val="0"/>
              </a:spcBef>
              <a:spcAft>
                <a:spcPts val="0"/>
              </a:spcAft>
              <a:buClr>
                <a:schemeClr val="dk1"/>
              </a:buClr>
              <a:buFont typeface="Calibri"/>
              <a:buNone/>
            </a:pPr>
            <a:r>
              <a:t/>
            </a:r>
            <a:endParaRPr b="1" sz="2400"/>
          </a:p>
          <a:p>
            <a:pPr indent="0" lvl="0" marL="0" marR="0" rtl="0" algn="ctr">
              <a:lnSpc>
                <a:spcPct val="90000"/>
              </a:lnSpc>
              <a:spcBef>
                <a:spcPts val="0"/>
              </a:spcBef>
              <a:spcAft>
                <a:spcPts val="0"/>
              </a:spcAft>
              <a:buClr>
                <a:schemeClr val="dk1"/>
              </a:buClr>
              <a:buFont typeface="Calibri"/>
              <a:buNone/>
            </a:pPr>
            <a:r>
              <a:rPr b="1" lang="en-US" sz="3600"/>
              <a:t>Presenters:</a:t>
            </a:r>
            <a:r>
              <a:rPr lang="en-US" sz="3600"/>
              <a:t> Karl Clauset &amp; Sandeep Dutt</a:t>
            </a:r>
            <a:endParaRPr sz="3600"/>
          </a:p>
        </p:txBody>
      </p:sp>
      <p:pic>
        <p:nvPicPr>
          <p:cNvPr descr="orlando_conference_logo.jpg" id="425" name="Google Shape;425;p29"/>
          <p:cNvPicPr preferRelativeResize="0"/>
          <p:nvPr/>
        </p:nvPicPr>
        <p:blipFill>
          <a:blip r:embed="rId3">
            <a:alphaModFix/>
          </a:blip>
          <a:stretch>
            <a:fillRect/>
          </a:stretch>
        </p:blipFill>
        <p:spPr>
          <a:xfrm>
            <a:off x="4577737" y="798150"/>
            <a:ext cx="3126725" cy="1994850"/>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30" name="Shape 430"/>
        <p:cNvGrpSpPr/>
        <p:nvPr/>
      </p:nvGrpSpPr>
      <p:grpSpPr>
        <a:xfrm>
          <a:off x="0" y="0"/>
          <a:ext cx="0" cy="0"/>
          <a:chOff x="0" y="0"/>
          <a:chExt cx="0" cy="0"/>
        </a:xfrm>
      </p:grpSpPr>
      <p:sp>
        <p:nvSpPr>
          <p:cNvPr id="431" name="Google Shape;431;p30"/>
          <p:cNvSpPr txBox="1"/>
          <p:nvPr>
            <p:ph type="title"/>
          </p:nvPr>
        </p:nvSpPr>
        <p:spPr>
          <a:xfrm>
            <a:off x="405225" y="377650"/>
            <a:ext cx="9163500" cy="6360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US" sz="3600"/>
              <a:t>Acknowledgment</a:t>
            </a:r>
            <a:endParaRPr sz="3600"/>
          </a:p>
        </p:txBody>
      </p:sp>
      <p:sp>
        <p:nvSpPr>
          <p:cNvPr id="432" name="Google Shape;432;p30"/>
          <p:cNvSpPr txBox="1"/>
          <p:nvPr/>
        </p:nvSpPr>
        <p:spPr>
          <a:xfrm>
            <a:off x="9928550" y="362900"/>
            <a:ext cx="1284600" cy="2967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rPr b="0" i="0" lang="en-US" sz="1400" u="none" cap="none" strike="noStrike">
                <a:solidFill>
                  <a:srgbClr val="000000"/>
                </a:solidFill>
                <a:latin typeface="Arial"/>
                <a:ea typeface="Arial"/>
                <a:cs typeface="Arial"/>
                <a:sym typeface="Arial"/>
              </a:rPr>
              <a:t>Our Sponsor</a:t>
            </a:r>
            <a:endParaRPr/>
          </a:p>
        </p:txBody>
      </p:sp>
      <p:pic>
        <p:nvPicPr>
          <p:cNvPr descr="Schools Can Change.jpg" id="433" name="Google Shape;433;p30"/>
          <p:cNvPicPr preferRelativeResize="0"/>
          <p:nvPr/>
        </p:nvPicPr>
        <p:blipFill>
          <a:blip r:embed="rId3">
            <a:alphaModFix/>
          </a:blip>
          <a:stretch>
            <a:fillRect/>
          </a:stretch>
        </p:blipFill>
        <p:spPr>
          <a:xfrm>
            <a:off x="9864725" y="4200441"/>
            <a:ext cx="1892100" cy="2319709"/>
          </a:xfrm>
          <a:prstGeom prst="rect">
            <a:avLst/>
          </a:prstGeom>
          <a:noFill/>
          <a:ln>
            <a:noFill/>
          </a:ln>
        </p:spPr>
      </p:pic>
      <p:graphicFrame>
        <p:nvGraphicFramePr>
          <p:cNvPr id="434" name="Google Shape;434;p30"/>
          <p:cNvGraphicFramePr/>
          <p:nvPr/>
        </p:nvGraphicFramePr>
        <p:xfrm>
          <a:off x="439425" y="1600938"/>
          <a:ext cx="3000000" cy="3000000"/>
        </p:xfrm>
        <a:graphic>
          <a:graphicData uri="http://schemas.openxmlformats.org/drawingml/2006/table">
            <a:tbl>
              <a:tblPr>
                <a:noFill/>
                <a:tableStyleId>{861ACABD-A518-4A26-9BDB-1E7AE34CB3A8}</a:tableStyleId>
              </a:tblPr>
              <a:tblGrid>
                <a:gridCol w="2263275"/>
                <a:gridCol w="2263275"/>
                <a:gridCol w="2263275"/>
                <a:gridCol w="2263275"/>
              </a:tblGrid>
              <a:tr h="2446200">
                <a:tc>
                  <a:txBody>
                    <a:bodyPr/>
                    <a:lstStyle/>
                    <a:p>
                      <a:pPr indent="0" lvl="0" marL="0" rtl="0" algn="ctr">
                        <a:spcBef>
                          <a:spcPts val="0"/>
                        </a:spcBef>
                        <a:spcAft>
                          <a:spcPts val="0"/>
                        </a:spcAft>
                        <a:buNone/>
                      </a:pPr>
                      <a:r>
                        <a:t/>
                      </a:r>
                      <a:endParaRPr/>
                    </a:p>
                    <a:p>
                      <a:pPr indent="0" lvl="0" marL="0" rtl="0" algn="ctr">
                        <a:spcBef>
                          <a:spcPts val="0"/>
                        </a:spcBef>
                        <a:spcAft>
                          <a:spcPts val="0"/>
                        </a:spcAft>
                        <a:buNone/>
                      </a:pPr>
                      <a:r>
                        <a:t/>
                      </a:r>
                      <a:endParaRPr/>
                    </a:p>
                    <a:p>
                      <a:pPr indent="0" lvl="0" marL="0" rtl="0" algn="ctr">
                        <a:spcBef>
                          <a:spcPts val="0"/>
                        </a:spcBef>
                        <a:spcAft>
                          <a:spcPts val="0"/>
                        </a:spcAft>
                        <a:buNone/>
                      </a:pPr>
                      <a:r>
                        <a:t/>
                      </a:r>
                      <a:endParaRPr/>
                    </a:p>
                    <a:p>
                      <a:pPr indent="0" lvl="0" marL="0" rtl="0" algn="ctr">
                        <a:spcBef>
                          <a:spcPts val="0"/>
                        </a:spcBef>
                        <a:spcAft>
                          <a:spcPts val="0"/>
                        </a:spcAft>
                        <a:buNone/>
                      </a:pPr>
                      <a:r>
                        <a:t/>
                      </a:r>
                      <a:endParaRPr/>
                    </a:p>
                    <a:p>
                      <a:pPr indent="0" lvl="0" marL="0" rtl="0" algn="ctr">
                        <a:spcBef>
                          <a:spcPts val="0"/>
                        </a:spcBef>
                        <a:spcAft>
                          <a:spcPts val="0"/>
                        </a:spcAft>
                        <a:buNone/>
                      </a:pPr>
                      <a:r>
                        <a:t/>
                      </a:r>
                      <a:endParaRPr/>
                    </a:p>
                    <a:p>
                      <a:pPr indent="0" lvl="0" marL="0" rtl="0" algn="ctr">
                        <a:spcBef>
                          <a:spcPts val="0"/>
                        </a:spcBef>
                        <a:spcAft>
                          <a:spcPts val="0"/>
                        </a:spcAft>
                        <a:buNone/>
                      </a:pPr>
                      <a:r>
                        <a:t/>
                      </a:r>
                      <a:endParaRPr/>
                    </a:p>
                    <a:p>
                      <a:pPr indent="0" lvl="0" marL="0" rtl="0" algn="ctr">
                        <a:spcBef>
                          <a:spcPts val="0"/>
                        </a:spcBef>
                        <a:spcAft>
                          <a:spcPts val="0"/>
                        </a:spcAft>
                        <a:buNone/>
                      </a:pPr>
                      <a:r>
                        <a:t/>
                      </a:r>
                      <a:endParaRPr/>
                    </a:p>
                    <a:p>
                      <a:pPr indent="0" lvl="0" marL="0" rtl="0" algn="ctr">
                        <a:spcBef>
                          <a:spcPts val="0"/>
                        </a:spcBef>
                        <a:spcAft>
                          <a:spcPts val="0"/>
                        </a:spcAft>
                        <a:buNone/>
                      </a:pPr>
                      <a:r>
                        <a:t/>
                      </a:r>
                      <a:endParaRPr/>
                    </a:p>
                    <a:p>
                      <a:pPr indent="0" lvl="0" marL="0" rtl="0" algn="ctr">
                        <a:spcBef>
                          <a:spcPts val="0"/>
                        </a:spcBef>
                        <a:spcAft>
                          <a:spcPts val="0"/>
                        </a:spcAft>
                        <a:buNone/>
                      </a:pPr>
                      <a:r>
                        <a:t/>
                      </a:r>
                      <a:endParaRPr/>
                    </a:p>
                    <a:p>
                      <a:pPr indent="0" lvl="0" marL="0" rtl="0" algn="ctr">
                        <a:spcBef>
                          <a:spcPts val="0"/>
                        </a:spcBef>
                        <a:spcAft>
                          <a:spcPts val="0"/>
                        </a:spcAft>
                        <a:buNone/>
                      </a:pPr>
                      <a:r>
                        <a:rPr b="1" lang="en-US"/>
                        <a:t>Rajeshree Shihag</a:t>
                      </a:r>
                      <a:endParaRPr b="1"/>
                    </a:p>
                    <a:p>
                      <a:pPr indent="0" lvl="0" marL="0" rtl="0" algn="ctr">
                        <a:spcBef>
                          <a:spcPts val="0"/>
                        </a:spcBef>
                        <a:spcAft>
                          <a:spcPts val="0"/>
                        </a:spcAft>
                        <a:buNone/>
                      </a:pPr>
                      <a:r>
                        <a:rPr lang="en-US"/>
                        <a:t>Principal </a:t>
                      </a:r>
                      <a:endParaRPr/>
                    </a:p>
                  </a:txBody>
                  <a:tcPr marT="91425" marB="91425" marR="91425" marL="91425"/>
                </a:tc>
                <a:tc>
                  <a:txBody>
                    <a:bodyPr/>
                    <a:lstStyle/>
                    <a:p>
                      <a:pPr indent="0" lvl="0" marL="0" rtl="0" algn="ctr">
                        <a:spcBef>
                          <a:spcPts val="0"/>
                        </a:spcBef>
                        <a:spcAft>
                          <a:spcPts val="0"/>
                        </a:spcAft>
                        <a:buNone/>
                      </a:pPr>
                      <a:r>
                        <a:t/>
                      </a:r>
                      <a:endParaRPr/>
                    </a:p>
                    <a:p>
                      <a:pPr indent="0" lvl="0" marL="0" rtl="0" algn="ctr">
                        <a:spcBef>
                          <a:spcPts val="0"/>
                        </a:spcBef>
                        <a:spcAft>
                          <a:spcPts val="0"/>
                        </a:spcAft>
                        <a:buNone/>
                      </a:pPr>
                      <a:r>
                        <a:t/>
                      </a:r>
                      <a:endParaRPr/>
                    </a:p>
                    <a:p>
                      <a:pPr indent="0" lvl="0" marL="0" rtl="0" algn="ctr">
                        <a:spcBef>
                          <a:spcPts val="0"/>
                        </a:spcBef>
                        <a:spcAft>
                          <a:spcPts val="0"/>
                        </a:spcAft>
                        <a:buNone/>
                      </a:pPr>
                      <a:r>
                        <a:t/>
                      </a:r>
                      <a:endParaRPr/>
                    </a:p>
                    <a:p>
                      <a:pPr indent="0" lvl="0" marL="0" rtl="0" algn="ctr">
                        <a:spcBef>
                          <a:spcPts val="0"/>
                        </a:spcBef>
                        <a:spcAft>
                          <a:spcPts val="0"/>
                        </a:spcAft>
                        <a:buNone/>
                      </a:pPr>
                      <a:r>
                        <a:t/>
                      </a:r>
                      <a:endParaRPr/>
                    </a:p>
                    <a:p>
                      <a:pPr indent="0" lvl="0" marL="0" rtl="0" algn="ctr">
                        <a:spcBef>
                          <a:spcPts val="0"/>
                        </a:spcBef>
                        <a:spcAft>
                          <a:spcPts val="0"/>
                        </a:spcAft>
                        <a:buNone/>
                      </a:pPr>
                      <a:r>
                        <a:t/>
                      </a:r>
                      <a:endParaRPr/>
                    </a:p>
                    <a:p>
                      <a:pPr indent="0" lvl="0" marL="0" rtl="0" algn="ctr">
                        <a:spcBef>
                          <a:spcPts val="0"/>
                        </a:spcBef>
                        <a:spcAft>
                          <a:spcPts val="0"/>
                        </a:spcAft>
                        <a:buNone/>
                      </a:pPr>
                      <a:r>
                        <a:t/>
                      </a:r>
                      <a:endParaRPr/>
                    </a:p>
                    <a:p>
                      <a:pPr indent="0" lvl="0" marL="0" rtl="0" algn="ctr">
                        <a:spcBef>
                          <a:spcPts val="0"/>
                        </a:spcBef>
                        <a:spcAft>
                          <a:spcPts val="0"/>
                        </a:spcAft>
                        <a:buNone/>
                      </a:pPr>
                      <a:r>
                        <a:t/>
                      </a:r>
                      <a:endParaRPr/>
                    </a:p>
                    <a:p>
                      <a:pPr indent="0" lvl="0" marL="0" rtl="0" algn="ctr">
                        <a:spcBef>
                          <a:spcPts val="0"/>
                        </a:spcBef>
                        <a:spcAft>
                          <a:spcPts val="0"/>
                        </a:spcAft>
                        <a:buNone/>
                      </a:pPr>
                      <a:r>
                        <a:t/>
                      </a:r>
                      <a:endParaRPr/>
                    </a:p>
                    <a:p>
                      <a:pPr indent="0" lvl="0" marL="0" rtl="0" algn="ctr">
                        <a:spcBef>
                          <a:spcPts val="0"/>
                        </a:spcBef>
                        <a:spcAft>
                          <a:spcPts val="0"/>
                        </a:spcAft>
                        <a:buNone/>
                      </a:pPr>
                      <a:r>
                        <a:t/>
                      </a:r>
                      <a:endParaRPr/>
                    </a:p>
                    <a:p>
                      <a:pPr indent="0" lvl="0" marL="0" rtl="0" algn="ctr">
                        <a:spcBef>
                          <a:spcPts val="0"/>
                        </a:spcBef>
                        <a:spcAft>
                          <a:spcPts val="0"/>
                        </a:spcAft>
                        <a:buNone/>
                      </a:pPr>
                      <a:r>
                        <a:rPr b="1" lang="en-US"/>
                        <a:t>Ajay Vijayvargi</a:t>
                      </a:r>
                      <a:endParaRPr b="1"/>
                    </a:p>
                    <a:p>
                      <a:pPr indent="0" lvl="0" marL="0" rtl="0" algn="ctr">
                        <a:spcBef>
                          <a:spcPts val="0"/>
                        </a:spcBef>
                        <a:spcAft>
                          <a:spcPts val="0"/>
                        </a:spcAft>
                        <a:buNone/>
                      </a:pPr>
                      <a:r>
                        <a:rPr lang="en-US"/>
                        <a:t>Teacher </a:t>
                      </a:r>
                      <a:endParaRPr/>
                    </a:p>
                  </a:txBody>
                  <a:tcPr marT="91425" marB="91425" marR="91425" marL="91425"/>
                </a:tc>
                <a:tc>
                  <a:txBody>
                    <a:bodyPr/>
                    <a:lstStyle/>
                    <a:p>
                      <a:pPr indent="0" lvl="0" marL="0" rtl="0" algn="ctr">
                        <a:spcBef>
                          <a:spcPts val="0"/>
                        </a:spcBef>
                        <a:spcAft>
                          <a:spcPts val="0"/>
                        </a:spcAft>
                        <a:buNone/>
                      </a:pPr>
                      <a:r>
                        <a:t/>
                      </a:r>
                      <a:endParaRPr/>
                    </a:p>
                    <a:p>
                      <a:pPr indent="0" lvl="0" marL="0" rtl="0" algn="ctr">
                        <a:spcBef>
                          <a:spcPts val="0"/>
                        </a:spcBef>
                        <a:spcAft>
                          <a:spcPts val="0"/>
                        </a:spcAft>
                        <a:buNone/>
                      </a:pPr>
                      <a:r>
                        <a:t/>
                      </a:r>
                      <a:endParaRPr/>
                    </a:p>
                    <a:p>
                      <a:pPr indent="0" lvl="0" marL="0" rtl="0" algn="ctr">
                        <a:spcBef>
                          <a:spcPts val="0"/>
                        </a:spcBef>
                        <a:spcAft>
                          <a:spcPts val="0"/>
                        </a:spcAft>
                        <a:buNone/>
                      </a:pPr>
                      <a:r>
                        <a:t/>
                      </a:r>
                      <a:endParaRPr/>
                    </a:p>
                    <a:p>
                      <a:pPr indent="0" lvl="0" marL="0" rtl="0" algn="ctr">
                        <a:spcBef>
                          <a:spcPts val="0"/>
                        </a:spcBef>
                        <a:spcAft>
                          <a:spcPts val="0"/>
                        </a:spcAft>
                        <a:buNone/>
                      </a:pPr>
                      <a:r>
                        <a:t/>
                      </a:r>
                      <a:endParaRPr/>
                    </a:p>
                    <a:p>
                      <a:pPr indent="0" lvl="0" marL="0" rtl="0" algn="ctr">
                        <a:spcBef>
                          <a:spcPts val="0"/>
                        </a:spcBef>
                        <a:spcAft>
                          <a:spcPts val="0"/>
                        </a:spcAft>
                        <a:buNone/>
                      </a:pPr>
                      <a:r>
                        <a:t/>
                      </a:r>
                      <a:endParaRPr/>
                    </a:p>
                    <a:p>
                      <a:pPr indent="0" lvl="0" marL="0" rtl="0" algn="ctr">
                        <a:spcBef>
                          <a:spcPts val="0"/>
                        </a:spcBef>
                        <a:spcAft>
                          <a:spcPts val="0"/>
                        </a:spcAft>
                        <a:buNone/>
                      </a:pPr>
                      <a:r>
                        <a:t/>
                      </a:r>
                      <a:endParaRPr/>
                    </a:p>
                    <a:p>
                      <a:pPr indent="0" lvl="0" marL="0" rtl="0" algn="ctr">
                        <a:spcBef>
                          <a:spcPts val="0"/>
                        </a:spcBef>
                        <a:spcAft>
                          <a:spcPts val="0"/>
                        </a:spcAft>
                        <a:buNone/>
                      </a:pPr>
                      <a:r>
                        <a:t/>
                      </a:r>
                      <a:endParaRPr/>
                    </a:p>
                    <a:p>
                      <a:pPr indent="0" lvl="0" marL="0" rtl="0" algn="ctr">
                        <a:spcBef>
                          <a:spcPts val="0"/>
                        </a:spcBef>
                        <a:spcAft>
                          <a:spcPts val="0"/>
                        </a:spcAft>
                        <a:buNone/>
                      </a:pPr>
                      <a:r>
                        <a:t/>
                      </a:r>
                      <a:endParaRPr/>
                    </a:p>
                    <a:p>
                      <a:pPr indent="0" lvl="0" marL="0" rtl="0" algn="ctr">
                        <a:spcBef>
                          <a:spcPts val="0"/>
                        </a:spcBef>
                        <a:spcAft>
                          <a:spcPts val="0"/>
                        </a:spcAft>
                        <a:buNone/>
                      </a:pPr>
                      <a:r>
                        <a:t/>
                      </a:r>
                      <a:endParaRPr/>
                    </a:p>
                    <a:p>
                      <a:pPr indent="0" lvl="0" marL="0" rtl="0" algn="ctr">
                        <a:spcBef>
                          <a:spcPts val="0"/>
                        </a:spcBef>
                        <a:spcAft>
                          <a:spcPts val="0"/>
                        </a:spcAft>
                        <a:buNone/>
                      </a:pPr>
                      <a:r>
                        <a:rPr b="1" lang="en-US"/>
                        <a:t>Bharti Rao</a:t>
                      </a:r>
                      <a:endParaRPr b="1"/>
                    </a:p>
                    <a:p>
                      <a:pPr indent="0" lvl="0" marL="0" rtl="0" algn="ctr">
                        <a:spcBef>
                          <a:spcPts val="0"/>
                        </a:spcBef>
                        <a:spcAft>
                          <a:spcPts val="0"/>
                        </a:spcAft>
                        <a:buNone/>
                      </a:pPr>
                      <a:r>
                        <a:rPr lang="en-US"/>
                        <a:t>Teacher </a:t>
                      </a:r>
                      <a:endParaRPr/>
                    </a:p>
                  </a:txBody>
                  <a:tcPr marT="91425" marB="91425" marR="91425" marL="91425"/>
                </a:tc>
                <a:tc>
                  <a:txBody>
                    <a:bodyPr/>
                    <a:lstStyle/>
                    <a:p>
                      <a:pPr indent="0" lvl="0" marL="0" rtl="0" algn="ctr">
                        <a:spcBef>
                          <a:spcPts val="0"/>
                        </a:spcBef>
                        <a:spcAft>
                          <a:spcPts val="0"/>
                        </a:spcAft>
                        <a:buNone/>
                      </a:pPr>
                      <a:r>
                        <a:t/>
                      </a:r>
                      <a:endParaRPr b="1"/>
                    </a:p>
                    <a:p>
                      <a:pPr indent="0" lvl="0" marL="0" rtl="0" algn="ctr">
                        <a:spcBef>
                          <a:spcPts val="0"/>
                        </a:spcBef>
                        <a:spcAft>
                          <a:spcPts val="0"/>
                        </a:spcAft>
                        <a:buNone/>
                      </a:pPr>
                      <a:r>
                        <a:t/>
                      </a:r>
                      <a:endParaRPr b="1"/>
                    </a:p>
                    <a:p>
                      <a:pPr indent="0" lvl="0" marL="0" rtl="0" algn="ctr">
                        <a:spcBef>
                          <a:spcPts val="0"/>
                        </a:spcBef>
                        <a:spcAft>
                          <a:spcPts val="0"/>
                        </a:spcAft>
                        <a:buNone/>
                      </a:pPr>
                      <a:r>
                        <a:t/>
                      </a:r>
                      <a:endParaRPr b="1"/>
                    </a:p>
                    <a:p>
                      <a:pPr indent="0" lvl="0" marL="0" rtl="0" algn="ctr">
                        <a:spcBef>
                          <a:spcPts val="0"/>
                        </a:spcBef>
                        <a:spcAft>
                          <a:spcPts val="0"/>
                        </a:spcAft>
                        <a:buNone/>
                      </a:pPr>
                      <a:r>
                        <a:t/>
                      </a:r>
                      <a:endParaRPr b="1"/>
                    </a:p>
                    <a:p>
                      <a:pPr indent="0" lvl="0" marL="0" rtl="0" algn="ctr">
                        <a:spcBef>
                          <a:spcPts val="0"/>
                        </a:spcBef>
                        <a:spcAft>
                          <a:spcPts val="0"/>
                        </a:spcAft>
                        <a:buNone/>
                      </a:pPr>
                      <a:r>
                        <a:t/>
                      </a:r>
                      <a:endParaRPr b="1"/>
                    </a:p>
                    <a:p>
                      <a:pPr indent="0" lvl="0" marL="0" rtl="0" algn="ctr">
                        <a:spcBef>
                          <a:spcPts val="0"/>
                        </a:spcBef>
                        <a:spcAft>
                          <a:spcPts val="0"/>
                        </a:spcAft>
                        <a:buNone/>
                      </a:pPr>
                      <a:r>
                        <a:t/>
                      </a:r>
                      <a:endParaRPr b="1"/>
                    </a:p>
                    <a:p>
                      <a:pPr indent="0" lvl="0" marL="0" rtl="0" algn="ctr">
                        <a:spcBef>
                          <a:spcPts val="0"/>
                        </a:spcBef>
                        <a:spcAft>
                          <a:spcPts val="0"/>
                        </a:spcAft>
                        <a:buNone/>
                      </a:pPr>
                      <a:r>
                        <a:t/>
                      </a:r>
                      <a:endParaRPr b="1"/>
                    </a:p>
                    <a:p>
                      <a:pPr indent="0" lvl="0" marL="0" rtl="0" algn="ctr">
                        <a:spcBef>
                          <a:spcPts val="0"/>
                        </a:spcBef>
                        <a:spcAft>
                          <a:spcPts val="0"/>
                        </a:spcAft>
                        <a:buNone/>
                      </a:pPr>
                      <a:r>
                        <a:t/>
                      </a:r>
                      <a:endParaRPr b="1"/>
                    </a:p>
                    <a:p>
                      <a:pPr indent="0" lvl="0" marL="0" rtl="0" algn="ctr">
                        <a:spcBef>
                          <a:spcPts val="0"/>
                        </a:spcBef>
                        <a:spcAft>
                          <a:spcPts val="0"/>
                        </a:spcAft>
                        <a:buNone/>
                      </a:pPr>
                      <a:r>
                        <a:t/>
                      </a:r>
                      <a:endParaRPr b="1"/>
                    </a:p>
                    <a:p>
                      <a:pPr indent="0" lvl="0" marL="0" rtl="0" algn="ctr">
                        <a:spcBef>
                          <a:spcPts val="0"/>
                        </a:spcBef>
                        <a:spcAft>
                          <a:spcPts val="0"/>
                        </a:spcAft>
                        <a:buNone/>
                      </a:pPr>
                      <a:r>
                        <a:rPr b="1" lang="en-US"/>
                        <a:t>Prerna Rathod</a:t>
                      </a:r>
                      <a:endParaRPr b="1"/>
                    </a:p>
                    <a:p>
                      <a:pPr indent="0" lvl="0" marL="0" rtl="0" algn="ctr">
                        <a:spcBef>
                          <a:spcPts val="0"/>
                        </a:spcBef>
                        <a:spcAft>
                          <a:spcPts val="0"/>
                        </a:spcAft>
                        <a:buNone/>
                      </a:pPr>
                      <a:r>
                        <a:rPr lang="en-US"/>
                        <a:t>Teacher </a:t>
                      </a:r>
                      <a:endParaRPr/>
                    </a:p>
                  </a:txBody>
                  <a:tcPr marT="91425" marB="91425" marR="91425" marL="91425"/>
                </a:tc>
              </a:tr>
              <a:tr h="2446200">
                <a:tc>
                  <a:txBody>
                    <a:bodyPr/>
                    <a:lstStyle/>
                    <a:p>
                      <a:pPr indent="0" lvl="0" marL="0" rtl="0" algn="ctr">
                        <a:spcBef>
                          <a:spcPts val="0"/>
                        </a:spcBef>
                        <a:spcAft>
                          <a:spcPts val="0"/>
                        </a:spcAft>
                        <a:buNone/>
                      </a:pPr>
                      <a:r>
                        <a:t/>
                      </a:r>
                      <a:endParaRPr b="1"/>
                    </a:p>
                    <a:p>
                      <a:pPr indent="0" lvl="0" marL="0" rtl="0" algn="ctr">
                        <a:spcBef>
                          <a:spcPts val="0"/>
                        </a:spcBef>
                        <a:spcAft>
                          <a:spcPts val="0"/>
                        </a:spcAft>
                        <a:buNone/>
                      </a:pPr>
                      <a:r>
                        <a:t/>
                      </a:r>
                      <a:endParaRPr b="1"/>
                    </a:p>
                    <a:p>
                      <a:pPr indent="0" lvl="0" marL="0" rtl="0" algn="ctr">
                        <a:spcBef>
                          <a:spcPts val="0"/>
                        </a:spcBef>
                        <a:spcAft>
                          <a:spcPts val="0"/>
                        </a:spcAft>
                        <a:buNone/>
                      </a:pPr>
                      <a:r>
                        <a:t/>
                      </a:r>
                      <a:endParaRPr b="1"/>
                    </a:p>
                    <a:p>
                      <a:pPr indent="0" lvl="0" marL="0" rtl="0" algn="ctr">
                        <a:spcBef>
                          <a:spcPts val="0"/>
                        </a:spcBef>
                        <a:spcAft>
                          <a:spcPts val="0"/>
                        </a:spcAft>
                        <a:buNone/>
                      </a:pPr>
                      <a:r>
                        <a:t/>
                      </a:r>
                      <a:endParaRPr b="1"/>
                    </a:p>
                    <a:p>
                      <a:pPr indent="0" lvl="0" marL="0" rtl="0" algn="ctr">
                        <a:spcBef>
                          <a:spcPts val="0"/>
                        </a:spcBef>
                        <a:spcAft>
                          <a:spcPts val="0"/>
                        </a:spcAft>
                        <a:buNone/>
                      </a:pPr>
                      <a:r>
                        <a:t/>
                      </a:r>
                      <a:endParaRPr b="1"/>
                    </a:p>
                    <a:p>
                      <a:pPr indent="0" lvl="0" marL="0" rtl="0" algn="ctr">
                        <a:spcBef>
                          <a:spcPts val="0"/>
                        </a:spcBef>
                        <a:spcAft>
                          <a:spcPts val="0"/>
                        </a:spcAft>
                        <a:buNone/>
                      </a:pPr>
                      <a:r>
                        <a:t/>
                      </a:r>
                      <a:endParaRPr b="1"/>
                    </a:p>
                    <a:p>
                      <a:pPr indent="0" lvl="0" marL="0" rtl="0" algn="ctr">
                        <a:spcBef>
                          <a:spcPts val="0"/>
                        </a:spcBef>
                        <a:spcAft>
                          <a:spcPts val="0"/>
                        </a:spcAft>
                        <a:buNone/>
                      </a:pPr>
                      <a:r>
                        <a:t/>
                      </a:r>
                      <a:endParaRPr b="1"/>
                    </a:p>
                    <a:p>
                      <a:pPr indent="0" lvl="0" marL="0" rtl="0" algn="ctr">
                        <a:spcBef>
                          <a:spcPts val="0"/>
                        </a:spcBef>
                        <a:spcAft>
                          <a:spcPts val="0"/>
                        </a:spcAft>
                        <a:buNone/>
                      </a:pPr>
                      <a:r>
                        <a:t/>
                      </a:r>
                      <a:endParaRPr b="1"/>
                    </a:p>
                    <a:p>
                      <a:pPr indent="0" lvl="0" marL="0" rtl="0" algn="ctr">
                        <a:spcBef>
                          <a:spcPts val="0"/>
                        </a:spcBef>
                        <a:spcAft>
                          <a:spcPts val="0"/>
                        </a:spcAft>
                        <a:buNone/>
                      </a:pPr>
                      <a:r>
                        <a:t/>
                      </a:r>
                      <a:endParaRPr b="1"/>
                    </a:p>
                    <a:p>
                      <a:pPr indent="0" lvl="0" marL="0" rtl="0" algn="ctr">
                        <a:spcBef>
                          <a:spcPts val="0"/>
                        </a:spcBef>
                        <a:spcAft>
                          <a:spcPts val="0"/>
                        </a:spcAft>
                        <a:buNone/>
                      </a:pPr>
                      <a:r>
                        <a:rPr b="1" lang="en-US"/>
                        <a:t>Ishu Chauhan</a:t>
                      </a:r>
                      <a:endParaRPr b="1"/>
                    </a:p>
                    <a:p>
                      <a:pPr indent="0" lvl="0" marL="0" rtl="0" algn="ctr">
                        <a:spcBef>
                          <a:spcPts val="0"/>
                        </a:spcBef>
                        <a:spcAft>
                          <a:spcPts val="0"/>
                        </a:spcAft>
                        <a:buNone/>
                      </a:pPr>
                      <a:r>
                        <a:rPr lang="en-US"/>
                        <a:t>Teacher</a:t>
                      </a:r>
                      <a:endParaRPr/>
                    </a:p>
                  </a:txBody>
                  <a:tcPr marT="91425" marB="91425" marR="91425" marL="91425"/>
                </a:tc>
                <a:tc>
                  <a:txBody>
                    <a:bodyPr/>
                    <a:lstStyle/>
                    <a:p>
                      <a:pPr indent="0" lvl="0" marL="0" rtl="0" algn="ctr">
                        <a:spcBef>
                          <a:spcPts val="0"/>
                        </a:spcBef>
                        <a:spcAft>
                          <a:spcPts val="0"/>
                        </a:spcAft>
                        <a:buNone/>
                      </a:pPr>
                      <a:r>
                        <a:t/>
                      </a:r>
                      <a:endParaRPr b="1"/>
                    </a:p>
                    <a:p>
                      <a:pPr indent="0" lvl="0" marL="0" rtl="0" algn="ctr">
                        <a:spcBef>
                          <a:spcPts val="0"/>
                        </a:spcBef>
                        <a:spcAft>
                          <a:spcPts val="0"/>
                        </a:spcAft>
                        <a:buNone/>
                      </a:pPr>
                      <a:r>
                        <a:t/>
                      </a:r>
                      <a:endParaRPr b="1"/>
                    </a:p>
                    <a:p>
                      <a:pPr indent="0" lvl="0" marL="0" rtl="0" algn="ctr">
                        <a:spcBef>
                          <a:spcPts val="0"/>
                        </a:spcBef>
                        <a:spcAft>
                          <a:spcPts val="0"/>
                        </a:spcAft>
                        <a:buNone/>
                      </a:pPr>
                      <a:r>
                        <a:t/>
                      </a:r>
                      <a:endParaRPr b="1"/>
                    </a:p>
                    <a:p>
                      <a:pPr indent="0" lvl="0" marL="0" rtl="0" algn="ctr">
                        <a:spcBef>
                          <a:spcPts val="0"/>
                        </a:spcBef>
                        <a:spcAft>
                          <a:spcPts val="0"/>
                        </a:spcAft>
                        <a:buNone/>
                      </a:pPr>
                      <a:r>
                        <a:t/>
                      </a:r>
                      <a:endParaRPr b="1"/>
                    </a:p>
                    <a:p>
                      <a:pPr indent="0" lvl="0" marL="0" rtl="0" algn="ctr">
                        <a:spcBef>
                          <a:spcPts val="0"/>
                        </a:spcBef>
                        <a:spcAft>
                          <a:spcPts val="0"/>
                        </a:spcAft>
                        <a:buNone/>
                      </a:pPr>
                      <a:r>
                        <a:t/>
                      </a:r>
                      <a:endParaRPr b="1"/>
                    </a:p>
                    <a:p>
                      <a:pPr indent="0" lvl="0" marL="0" rtl="0" algn="ctr">
                        <a:spcBef>
                          <a:spcPts val="0"/>
                        </a:spcBef>
                        <a:spcAft>
                          <a:spcPts val="0"/>
                        </a:spcAft>
                        <a:buNone/>
                      </a:pPr>
                      <a:r>
                        <a:t/>
                      </a:r>
                      <a:endParaRPr b="1"/>
                    </a:p>
                    <a:p>
                      <a:pPr indent="0" lvl="0" marL="0" rtl="0" algn="ctr">
                        <a:spcBef>
                          <a:spcPts val="0"/>
                        </a:spcBef>
                        <a:spcAft>
                          <a:spcPts val="0"/>
                        </a:spcAft>
                        <a:buNone/>
                      </a:pPr>
                      <a:r>
                        <a:t/>
                      </a:r>
                      <a:endParaRPr b="1"/>
                    </a:p>
                    <a:p>
                      <a:pPr indent="0" lvl="0" marL="0" rtl="0" algn="ctr">
                        <a:spcBef>
                          <a:spcPts val="0"/>
                        </a:spcBef>
                        <a:spcAft>
                          <a:spcPts val="0"/>
                        </a:spcAft>
                        <a:buNone/>
                      </a:pPr>
                      <a:r>
                        <a:t/>
                      </a:r>
                      <a:endParaRPr b="1"/>
                    </a:p>
                    <a:p>
                      <a:pPr indent="0" lvl="0" marL="0" rtl="0" algn="ctr">
                        <a:spcBef>
                          <a:spcPts val="0"/>
                        </a:spcBef>
                        <a:spcAft>
                          <a:spcPts val="0"/>
                        </a:spcAft>
                        <a:buNone/>
                      </a:pPr>
                      <a:r>
                        <a:t/>
                      </a:r>
                      <a:endParaRPr b="1"/>
                    </a:p>
                    <a:p>
                      <a:pPr indent="0" lvl="0" marL="0" rtl="0" algn="ctr">
                        <a:spcBef>
                          <a:spcPts val="0"/>
                        </a:spcBef>
                        <a:spcAft>
                          <a:spcPts val="0"/>
                        </a:spcAft>
                        <a:buNone/>
                      </a:pPr>
                      <a:r>
                        <a:rPr b="1" lang="en-US"/>
                        <a:t>Urmila Rathore</a:t>
                      </a:r>
                      <a:endParaRPr b="1"/>
                    </a:p>
                    <a:p>
                      <a:pPr indent="0" lvl="0" marL="0" rtl="0" algn="ctr">
                        <a:spcBef>
                          <a:spcPts val="0"/>
                        </a:spcBef>
                        <a:spcAft>
                          <a:spcPts val="0"/>
                        </a:spcAft>
                        <a:buNone/>
                      </a:pPr>
                      <a:r>
                        <a:rPr lang="en-US"/>
                        <a:t>Teacher </a:t>
                      </a:r>
                      <a:endParaRPr/>
                    </a:p>
                  </a:txBody>
                  <a:tcPr marT="91425" marB="91425" marR="91425" marL="91425"/>
                </a:tc>
                <a:tc>
                  <a:txBody>
                    <a:bodyPr/>
                    <a:lstStyle/>
                    <a:p>
                      <a:pPr indent="0" lvl="0" marL="0" rtl="0" algn="ctr">
                        <a:spcBef>
                          <a:spcPts val="0"/>
                        </a:spcBef>
                        <a:spcAft>
                          <a:spcPts val="0"/>
                        </a:spcAft>
                        <a:buNone/>
                      </a:pPr>
                      <a:r>
                        <a:t/>
                      </a:r>
                      <a:endParaRPr b="1"/>
                    </a:p>
                    <a:p>
                      <a:pPr indent="0" lvl="0" marL="0" rtl="0" algn="ctr">
                        <a:spcBef>
                          <a:spcPts val="0"/>
                        </a:spcBef>
                        <a:spcAft>
                          <a:spcPts val="0"/>
                        </a:spcAft>
                        <a:buNone/>
                      </a:pPr>
                      <a:r>
                        <a:t/>
                      </a:r>
                      <a:endParaRPr b="1"/>
                    </a:p>
                    <a:p>
                      <a:pPr indent="0" lvl="0" marL="0" rtl="0" algn="ctr">
                        <a:spcBef>
                          <a:spcPts val="0"/>
                        </a:spcBef>
                        <a:spcAft>
                          <a:spcPts val="0"/>
                        </a:spcAft>
                        <a:buNone/>
                      </a:pPr>
                      <a:r>
                        <a:t/>
                      </a:r>
                      <a:endParaRPr b="1"/>
                    </a:p>
                    <a:p>
                      <a:pPr indent="0" lvl="0" marL="0" rtl="0" algn="ctr">
                        <a:spcBef>
                          <a:spcPts val="0"/>
                        </a:spcBef>
                        <a:spcAft>
                          <a:spcPts val="0"/>
                        </a:spcAft>
                        <a:buNone/>
                      </a:pPr>
                      <a:r>
                        <a:t/>
                      </a:r>
                      <a:endParaRPr b="1"/>
                    </a:p>
                    <a:p>
                      <a:pPr indent="0" lvl="0" marL="0" rtl="0" algn="ctr">
                        <a:spcBef>
                          <a:spcPts val="0"/>
                        </a:spcBef>
                        <a:spcAft>
                          <a:spcPts val="0"/>
                        </a:spcAft>
                        <a:buNone/>
                      </a:pPr>
                      <a:r>
                        <a:t/>
                      </a:r>
                      <a:endParaRPr b="1"/>
                    </a:p>
                    <a:p>
                      <a:pPr indent="0" lvl="0" marL="0" rtl="0" algn="ctr">
                        <a:spcBef>
                          <a:spcPts val="0"/>
                        </a:spcBef>
                        <a:spcAft>
                          <a:spcPts val="0"/>
                        </a:spcAft>
                        <a:buNone/>
                      </a:pPr>
                      <a:r>
                        <a:t/>
                      </a:r>
                      <a:endParaRPr b="1"/>
                    </a:p>
                    <a:p>
                      <a:pPr indent="0" lvl="0" marL="0" rtl="0" algn="ctr">
                        <a:spcBef>
                          <a:spcPts val="0"/>
                        </a:spcBef>
                        <a:spcAft>
                          <a:spcPts val="0"/>
                        </a:spcAft>
                        <a:buNone/>
                      </a:pPr>
                      <a:r>
                        <a:t/>
                      </a:r>
                      <a:endParaRPr b="1"/>
                    </a:p>
                    <a:p>
                      <a:pPr indent="0" lvl="0" marL="0" rtl="0" algn="ctr">
                        <a:spcBef>
                          <a:spcPts val="0"/>
                        </a:spcBef>
                        <a:spcAft>
                          <a:spcPts val="0"/>
                        </a:spcAft>
                        <a:buNone/>
                      </a:pPr>
                      <a:r>
                        <a:t/>
                      </a:r>
                      <a:endParaRPr b="1"/>
                    </a:p>
                    <a:p>
                      <a:pPr indent="0" lvl="0" marL="0" rtl="0" algn="ctr">
                        <a:spcBef>
                          <a:spcPts val="0"/>
                        </a:spcBef>
                        <a:spcAft>
                          <a:spcPts val="0"/>
                        </a:spcAft>
                        <a:buNone/>
                      </a:pPr>
                      <a:r>
                        <a:t/>
                      </a:r>
                      <a:endParaRPr b="1"/>
                    </a:p>
                    <a:p>
                      <a:pPr indent="0" lvl="0" marL="0" rtl="0" algn="ctr">
                        <a:spcBef>
                          <a:spcPts val="0"/>
                        </a:spcBef>
                        <a:spcAft>
                          <a:spcPts val="0"/>
                        </a:spcAft>
                        <a:buNone/>
                      </a:pPr>
                      <a:r>
                        <a:rPr b="1" lang="en-US"/>
                        <a:t>Kusum Sharma</a:t>
                      </a:r>
                      <a:endParaRPr b="1"/>
                    </a:p>
                    <a:p>
                      <a:pPr indent="0" lvl="0" marL="0" rtl="0" algn="ctr">
                        <a:spcBef>
                          <a:spcPts val="0"/>
                        </a:spcBef>
                        <a:spcAft>
                          <a:spcPts val="0"/>
                        </a:spcAft>
                        <a:buNone/>
                      </a:pPr>
                      <a:r>
                        <a:rPr lang="en-US"/>
                        <a:t>Teacher </a:t>
                      </a:r>
                      <a:endParaRPr/>
                    </a:p>
                  </a:txBody>
                  <a:tcPr marT="91425" marB="91425" marR="91425" marL="91425"/>
                </a:tc>
                <a:tc>
                  <a:txBody>
                    <a:bodyPr/>
                    <a:lstStyle/>
                    <a:p>
                      <a:pPr indent="0" lvl="0" marL="0" rtl="0" algn="ctr">
                        <a:spcBef>
                          <a:spcPts val="0"/>
                        </a:spcBef>
                        <a:spcAft>
                          <a:spcPts val="0"/>
                        </a:spcAft>
                        <a:buNone/>
                      </a:pPr>
                      <a:r>
                        <a:t/>
                      </a:r>
                      <a:endParaRPr b="1"/>
                    </a:p>
                    <a:p>
                      <a:pPr indent="0" lvl="0" marL="0" rtl="0" algn="ctr">
                        <a:spcBef>
                          <a:spcPts val="0"/>
                        </a:spcBef>
                        <a:spcAft>
                          <a:spcPts val="0"/>
                        </a:spcAft>
                        <a:buNone/>
                      </a:pPr>
                      <a:r>
                        <a:t/>
                      </a:r>
                      <a:endParaRPr b="1"/>
                    </a:p>
                    <a:p>
                      <a:pPr indent="0" lvl="0" marL="0" rtl="0" algn="ctr">
                        <a:spcBef>
                          <a:spcPts val="0"/>
                        </a:spcBef>
                        <a:spcAft>
                          <a:spcPts val="0"/>
                        </a:spcAft>
                        <a:buNone/>
                      </a:pPr>
                      <a:r>
                        <a:t/>
                      </a:r>
                      <a:endParaRPr b="1"/>
                    </a:p>
                    <a:p>
                      <a:pPr indent="0" lvl="0" marL="0" rtl="0" algn="ctr">
                        <a:spcBef>
                          <a:spcPts val="0"/>
                        </a:spcBef>
                        <a:spcAft>
                          <a:spcPts val="0"/>
                        </a:spcAft>
                        <a:buNone/>
                      </a:pPr>
                      <a:r>
                        <a:t/>
                      </a:r>
                      <a:endParaRPr b="1"/>
                    </a:p>
                    <a:p>
                      <a:pPr indent="0" lvl="0" marL="0" rtl="0" algn="ctr">
                        <a:spcBef>
                          <a:spcPts val="0"/>
                        </a:spcBef>
                        <a:spcAft>
                          <a:spcPts val="0"/>
                        </a:spcAft>
                        <a:buNone/>
                      </a:pPr>
                      <a:r>
                        <a:t/>
                      </a:r>
                      <a:endParaRPr b="1"/>
                    </a:p>
                    <a:p>
                      <a:pPr indent="0" lvl="0" marL="0" rtl="0" algn="ctr">
                        <a:spcBef>
                          <a:spcPts val="0"/>
                        </a:spcBef>
                        <a:spcAft>
                          <a:spcPts val="0"/>
                        </a:spcAft>
                        <a:buNone/>
                      </a:pPr>
                      <a:r>
                        <a:t/>
                      </a:r>
                      <a:endParaRPr b="1"/>
                    </a:p>
                    <a:p>
                      <a:pPr indent="0" lvl="0" marL="0" rtl="0" algn="ctr">
                        <a:spcBef>
                          <a:spcPts val="0"/>
                        </a:spcBef>
                        <a:spcAft>
                          <a:spcPts val="0"/>
                        </a:spcAft>
                        <a:buNone/>
                      </a:pPr>
                      <a:r>
                        <a:t/>
                      </a:r>
                      <a:endParaRPr b="1"/>
                    </a:p>
                    <a:p>
                      <a:pPr indent="0" lvl="0" marL="0" rtl="0" algn="ctr">
                        <a:spcBef>
                          <a:spcPts val="0"/>
                        </a:spcBef>
                        <a:spcAft>
                          <a:spcPts val="0"/>
                        </a:spcAft>
                        <a:buNone/>
                      </a:pPr>
                      <a:r>
                        <a:t/>
                      </a:r>
                      <a:endParaRPr b="1"/>
                    </a:p>
                    <a:p>
                      <a:pPr indent="0" lvl="0" marL="0" rtl="0" algn="ctr">
                        <a:spcBef>
                          <a:spcPts val="0"/>
                        </a:spcBef>
                        <a:spcAft>
                          <a:spcPts val="0"/>
                        </a:spcAft>
                        <a:buNone/>
                      </a:pPr>
                      <a:r>
                        <a:t/>
                      </a:r>
                      <a:endParaRPr b="1"/>
                    </a:p>
                    <a:p>
                      <a:pPr indent="0" lvl="0" marL="0" rtl="0" algn="ctr">
                        <a:spcBef>
                          <a:spcPts val="0"/>
                        </a:spcBef>
                        <a:spcAft>
                          <a:spcPts val="0"/>
                        </a:spcAft>
                        <a:buNone/>
                      </a:pPr>
                      <a:r>
                        <a:rPr b="1" lang="en-US"/>
                        <a:t>Devyani Dutt</a:t>
                      </a:r>
                      <a:endParaRPr b="1"/>
                    </a:p>
                    <a:p>
                      <a:pPr indent="0" lvl="0" marL="0" rtl="0" algn="ctr">
                        <a:spcBef>
                          <a:spcPts val="0"/>
                        </a:spcBef>
                        <a:spcAft>
                          <a:spcPts val="0"/>
                        </a:spcAft>
                        <a:buNone/>
                      </a:pPr>
                      <a:r>
                        <a:rPr lang="en-US"/>
                        <a:t>Volunteer</a:t>
                      </a:r>
                      <a:endParaRPr/>
                    </a:p>
                  </a:txBody>
                  <a:tcPr marT="91425" marB="91425" marR="91425" marL="91425"/>
                </a:tc>
              </a:tr>
            </a:tbl>
          </a:graphicData>
        </a:graphic>
      </p:graphicFrame>
      <p:sp>
        <p:nvSpPr>
          <p:cNvPr id="435" name="Google Shape;435;p30"/>
          <p:cNvSpPr txBox="1"/>
          <p:nvPr/>
        </p:nvSpPr>
        <p:spPr>
          <a:xfrm>
            <a:off x="515625" y="1041350"/>
            <a:ext cx="9053100" cy="458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US" sz="1800"/>
              <a:t>Volunteers from The Fabindia School who helped bring the case study together...</a:t>
            </a:r>
            <a:endParaRPr sz="1800"/>
          </a:p>
        </p:txBody>
      </p:sp>
      <p:pic>
        <p:nvPicPr>
          <p:cNvPr id="436" name="Google Shape;436;p30"/>
          <p:cNvPicPr preferRelativeResize="0"/>
          <p:nvPr/>
        </p:nvPicPr>
        <p:blipFill rotWithShape="1">
          <a:blip r:embed="rId4">
            <a:alphaModFix/>
          </a:blip>
          <a:srcRect b="0" l="0" r="0" t="0"/>
          <a:stretch/>
        </p:blipFill>
        <p:spPr>
          <a:xfrm>
            <a:off x="3147775" y="1783575"/>
            <a:ext cx="1346300" cy="1635425"/>
          </a:xfrm>
          <a:prstGeom prst="rect">
            <a:avLst/>
          </a:prstGeom>
          <a:noFill/>
          <a:ln>
            <a:noFill/>
          </a:ln>
        </p:spPr>
      </p:pic>
      <p:pic>
        <p:nvPicPr>
          <p:cNvPr id="437" name="Google Shape;437;p30"/>
          <p:cNvPicPr preferRelativeResize="0"/>
          <p:nvPr/>
        </p:nvPicPr>
        <p:blipFill rotWithShape="1">
          <a:blip r:embed="rId5">
            <a:alphaModFix/>
          </a:blip>
          <a:srcRect b="0" l="0" r="0" t="0"/>
          <a:stretch/>
        </p:blipFill>
        <p:spPr>
          <a:xfrm>
            <a:off x="5420175" y="1783575"/>
            <a:ext cx="1346300" cy="1635425"/>
          </a:xfrm>
          <a:prstGeom prst="rect">
            <a:avLst/>
          </a:prstGeom>
          <a:noFill/>
          <a:ln>
            <a:noFill/>
          </a:ln>
        </p:spPr>
      </p:pic>
      <p:pic>
        <p:nvPicPr>
          <p:cNvPr id="438" name="Google Shape;438;p30"/>
          <p:cNvPicPr preferRelativeResize="0"/>
          <p:nvPr/>
        </p:nvPicPr>
        <p:blipFill rotWithShape="1">
          <a:blip r:embed="rId6">
            <a:alphaModFix/>
          </a:blip>
          <a:srcRect b="0" l="0" r="0" t="0"/>
          <a:stretch/>
        </p:blipFill>
        <p:spPr>
          <a:xfrm>
            <a:off x="7692575" y="1815475"/>
            <a:ext cx="1284600" cy="1571625"/>
          </a:xfrm>
          <a:prstGeom prst="rect">
            <a:avLst/>
          </a:prstGeom>
          <a:noFill/>
          <a:ln>
            <a:noFill/>
          </a:ln>
        </p:spPr>
      </p:pic>
      <p:pic>
        <p:nvPicPr>
          <p:cNvPr id="439" name="Google Shape;439;p30"/>
          <p:cNvPicPr preferRelativeResize="0"/>
          <p:nvPr/>
        </p:nvPicPr>
        <p:blipFill rotWithShape="1">
          <a:blip r:embed="rId7">
            <a:alphaModFix/>
          </a:blip>
          <a:srcRect b="0" l="0" r="0" t="0"/>
          <a:stretch/>
        </p:blipFill>
        <p:spPr>
          <a:xfrm>
            <a:off x="870225" y="4349325"/>
            <a:ext cx="1402775" cy="1495550"/>
          </a:xfrm>
          <a:prstGeom prst="rect">
            <a:avLst/>
          </a:prstGeom>
          <a:noFill/>
          <a:ln>
            <a:noFill/>
          </a:ln>
        </p:spPr>
      </p:pic>
      <p:pic>
        <p:nvPicPr>
          <p:cNvPr id="440" name="Google Shape;440;p30"/>
          <p:cNvPicPr preferRelativeResize="0"/>
          <p:nvPr/>
        </p:nvPicPr>
        <p:blipFill rotWithShape="1">
          <a:blip r:embed="rId8">
            <a:alphaModFix/>
          </a:blip>
          <a:srcRect b="0" l="0" r="0" t="0"/>
          <a:stretch/>
        </p:blipFill>
        <p:spPr>
          <a:xfrm>
            <a:off x="3147675" y="4357000"/>
            <a:ext cx="1346300" cy="1487875"/>
          </a:xfrm>
          <a:prstGeom prst="rect">
            <a:avLst/>
          </a:prstGeom>
          <a:noFill/>
          <a:ln>
            <a:noFill/>
          </a:ln>
        </p:spPr>
      </p:pic>
      <p:pic>
        <p:nvPicPr>
          <p:cNvPr id="441" name="Google Shape;441;p30"/>
          <p:cNvPicPr preferRelativeResize="0"/>
          <p:nvPr/>
        </p:nvPicPr>
        <p:blipFill rotWithShape="1">
          <a:blip r:embed="rId9">
            <a:alphaModFix/>
          </a:blip>
          <a:srcRect b="0" l="0" r="0" t="0"/>
          <a:stretch/>
        </p:blipFill>
        <p:spPr>
          <a:xfrm>
            <a:off x="7692575" y="4357000"/>
            <a:ext cx="1346300" cy="1559338"/>
          </a:xfrm>
          <a:prstGeom prst="rect">
            <a:avLst/>
          </a:prstGeom>
          <a:noFill/>
          <a:ln>
            <a:noFill/>
          </a:ln>
        </p:spPr>
      </p:pic>
      <p:pic>
        <p:nvPicPr>
          <p:cNvPr id="442" name="Google Shape;442;p30"/>
          <p:cNvPicPr preferRelativeResize="0"/>
          <p:nvPr/>
        </p:nvPicPr>
        <p:blipFill rotWithShape="1">
          <a:blip r:embed="rId10">
            <a:alphaModFix/>
          </a:blip>
          <a:srcRect b="0" l="0" r="0" t="0"/>
          <a:stretch/>
        </p:blipFill>
        <p:spPr>
          <a:xfrm>
            <a:off x="5470425" y="4357000"/>
            <a:ext cx="1346300" cy="1559338"/>
          </a:xfrm>
          <a:prstGeom prst="rect">
            <a:avLst/>
          </a:prstGeom>
          <a:noFill/>
          <a:ln>
            <a:noFill/>
          </a:ln>
        </p:spPr>
      </p:pic>
      <p:pic>
        <p:nvPicPr>
          <p:cNvPr id="443" name="Google Shape;443;p30"/>
          <p:cNvPicPr preferRelativeResize="0"/>
          <p:nvPr/>
        </p:nvPicPr>
        <p:blipFill>
          <a:blip r:embed="rId11">
            <a:alphaModFix/>
          </a:blip>
          <a:stretch>
            <a:fillRect/>
          </a:stretch>
        </p:blipFill>
        <p:spPr>
          <a:xfrm>
            <a:off x="797675" y="1787575"/>
            <a:ext cx="1635425" cy="1635425"/>
          </a:xfrm>
          <a:prstGeom prst="rect">
            <a:avLst/>
          </a:prstGeom>
          <a:noFill/>
          <a:ln>
            <a:noFill/>
          </a:ln>
        </p:spPr>
      </p:pic>
      <p:pic>
        <p:nvPicPr>
          <p:cNvPr id="444" name="Google Shape;444;p30"/>
          <p:cNvPicPr preferRelativeResize="0"/>
          <p:nvPr/>
        </p:nvPicPr>
        <p:blipFill>
          <a:blip r:embed="rId12">
            <a:alphaModFix/>
          </a:blip>
          <a:stretch>
            <a:fillRect/>
          </a:stretch>
        </p:blipFill>
        <p:spPr>
          <a:xfrm>
            <a:off x="9888525" y="738050"/>
            <a:ext cx="1891800" cy="729425"/>
          </a:xfrm>
          <a:prstGeom prst="rect">
            <a:avLst/>
          </a:prstGeom>
          <a:noFill/>
          <a:ln cap="flat" cmpd="sng" w="9525">
            <a:solidFill>
              <a:srgbClr val="999999"/>
            </a:solidFill>
            <a:prstDash val="solid"/>
            <a:round/>
            <a:headEnd len="sm" w="sm" type="none"/>
            <a:tailEnd len="sm" w="sm" type="none"/>
          </a:ln>
        </p:spPr>
      </p:pic>
      <p:sp>
        <p:nvSpPr>
          <p:cNvPr id="445" name="Google Shape;445;p30"/>
          <p:cNvSpPr txBox="1"/>
          <p:nvPr/>
        </p:nvSpPr>
        <p:spPr>
          <a:xfrm>
            <a:off x="9864725" y="1573900"/>
            <a:ext cx="1892100" cy="1890600"/>
          </a:xfrm>
          <a:prstGeom prst="rect">
            <a:avLst/>
          </a:prstGeom>
          <a:noFill/>
          <a:ln cap="flat" cmpd="sng" w="9525">
            <a:solidFill>
              <a:srgbClr val="999999"/>
            </a:solidFill>
            <a:prstDash val="solid"/>
            <a:round/>
            <a:headEnd len="sm" w="sm" type="none"/>
            <a:tailEnd len="sm" w="sm" type="none"/>
          </a:ln>
        </p:spPr>
        <p:txBody>
          <a:bodyPr anchorCtr="0" anchor="t" bIns="91425" lIns="91425" spcFirstLastPara="1" rIns="91425" wrap="square" tIns="91425">
            <a:noAutofit/>
          </a:bodyPr>
          <a:lstStyle/>
          <a:p>
            <a:pPr indent="0" lvl="0" marL="0" rtl="0" algn="l">
              <a:spcBef>
                <a:spcPts val="0"/>
              </a:spcBef>
              <a:spcAft>
                <a:spcPts val="0"/>
              </a:spcAft>
              <a:buNone/>
            </a:pPr>
            <a:r>
              <a:rPr lang="en-US"/>
              <a:t>Fabindia is India's largest private platform for products that are made from traditional techniques, skills and hand-based processes.</a:t>
            </a:r>
            <a:endParaRPr/>
          </a:p>
        </p:txBody>
      </p:sp>
      <p:sp>
        <p:nvSpPr>
          <p:cNvPr id="446" name="Google Shape;446;p30"/>
          <p:cNvSpPr txBox="1"/>
          <p:nvPr/>
        </p:nvSpPr>
        <p:spPr>
          <a:xfrm>
            <a:off x="9888525" y="3795575"/>
            <a:ext cx="1868400" cy="3696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US"/>
              <a:t>Our Inspiration</a:t>
            </a:r>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51" name="Shape 451"/>
        <p:cNvGrpSpPr/>
        <p:nvPr/>
      </p:nvGrpSpPr>
      <p:grpSpPr>
        <a:xfrm>
          <a:off x="0" y="0"/>
          <a:ext cx="0" cy="0"/>
          <a:chOff x="0" y="0"/>
          <a:chExt cx="0" cy="0"/>
        </a:xfrm>
      </p:grpSpPr>
      <p:pic>
        <p:nvPicPr>
          <p:cNvPr id="452" name="Google Shape;452;p31"/>
          <p:cNvPicPr preferRelativeResize="0"/>
          <p:nvPr/>
        </p:nvPicPr>
        <p:blipFill>
          <a:blip r:embed="rId3">
            <a:alphaModFix/>
          </a:blip>
          <a:stretch>
            <a:fillRect/>
          </a:stretch>
        </p:blipFill>
        <p:spPr>
          <a:xfrm>
            <a:off x="4476200" y="119475"/>
            <a:ext cx="7437150" cy="6619049"/>
          </a:xfrm>
          <a:prstGeom prst="rect">
            <a:avLst/>
          </a:prstGeom>
          <a:noFill/>
          <a:ln>
            <a:noFill/>
          </a:ln>
        </p:spPr>
      </p:pic>
      <p:sp>
        <p:nvSpPr>
          <p:cNvPr id="453" name="Google Shape;453;p31"/>
          <p:cNvSpPr txBox="1"/>
          <p:nvPr>
            <p:ph type="title"/>
          </p:nvPr>
        </p:nvSpPr>
        <p:spPr>
          <a:xfrm>
            <a:off x="247133" y="906167"/>
            <a:ext cx="3577500" cy="13899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US"/>
              <a:t>Learning Communities</a:t>
            </a:r>
            <a:endParaRPr/>
          </a:p>
        </p:txBody>
      </p:sp>
      <p:sp>
        <p:nvSpPr>
          <p:cNvPr id="454" name="Google Shape;454;p31"/>
          <p:cNvSpPr txBox="1"/>
          <p:nvPr>
            <p:ph idx="1" type="body"/>
          </p:nvPr>
        </p:nvSpPr>
        <p:spPr>
          <a:xfrm>
            <a:off x="247133" y="2397733"/>
            <a:ext cx="3577500" cy="3386700"/>
          </a:xfrm>
          <a:prstGeom prst="rect">
            <a:avLst/>
          </a:prstGeom>
        </p:spPr>
        <p:txBody>
          <a:bodyPr anchorCtr="0" anchor="t" bIns="91425" lIns="91425" spcFirstLastPara="1" rIns="91425" wrap="square" tIns="91425">
            <a:noAutofit/>
          </a:bodyPr>
          <a:lstStyle/>
          <a:p>
            <a:pPr indent="0" lvl="0" marL="228600" rtl="0" algn="l">
              <a:spcBef>
                <a:spcPts val="1000"/>
              </a:spcBef>
              <a:spcAft>
                <a:spcPts val="0"/>
              </a:spcAft>
              <a:buClr>
                <a:schemeClr val="dk1"/>
              </a:buClr>
              <a:buSzPts val="1100"/>
              <a:buFont typeface="Arial"/>
              <a:buNone/>
            </a:pPr>
            <a:r>
              <a:rPr lang="en-US"/>
              <a:t>Professional learning that increases educator effectiveness and results for all students requires skillful leaders who develop capacity, advocate, and create support systems for professional learning.</a:t>
            </a:r>
            <a:endParaRPr/>
          </a:p>
          <a:p>
            <a:pPr indent="127000" lvl="0" marL="228600" rtl="0" algn="l">
              <a:spcBef>
                <a:spcPts val="2100"/>
              </a:spcBef>
              <a:spcAft>
                <a:spcPts val="0"/>
              </a:spcAft>
              <a:buClr>
                <a:schemeClr val="dk1"/>
              </a:buClr>
              <a:buSzPts val="1100"/>
              <a:buFont typeface="Arial"/>
              <a:buNone/>
            </a:pPr>
            <a:r>
              <a:t/>
            </a:r>
            <a:endParaRPr/>
          </a:p>
          <a:p>
            <a:pPr indent="127000" lvl="0" marL="228600" rtl="0" algn="l">
              <a:spcBef>
                <a:spcPts val="2100"/>
              </a:spcBef>
              <a:spcAft>
                <a:spcPts val="2100"/>
              </a:spcAft>
              <a:buNone/>
            </a:pPr>
            <a:r>
              <a:t/>
            </a:r>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noFill/>
      </p:bgPr>
    </p:bg>
    <p:spTree>
      <p:nvGrpSpPr>
        <p:cNvPr id="458" name="Shape 458"/>
        <p:cNvGrpSpPr/>
        <p:nvPr/>
      </p:nvGrpSpPr>
      <p:grpSpPr>
        <a:xfrm>
          <a:off x="0" y="0"/>
          <a:ext cx="0" cy="0"/>
          <a:chOff x="0" y="0"/>
          <a:chExt cx="0" cy="0"/>
        </a:xfrm>
      </p:grpSpPr>
      <p:pic>
        <p:nvPicPr>
          <p:cNvPr id="459" name="Google Shape;459;p32"/>
          <p:cNvPicPr preferRelativeResize="0"/>
          <p:nvPr/>
        </p:nvPicPr>
        <p:blipFill rotWithShape="1">
          <a:blip r:embed="rId3">
            <a:alphaModFix/>
          </a:blip>
          <a:srcRect b="0" l="0" r="0" t="0"/>
          <a:stretch/>
        </p:blipFill>
        <p:spPr>
          <a:xfrm>
            <a:off x="5876094" y="2743200"/>
            <a:ext cx="5972691" cy="3699838"/>
          </a:xfrm>
          <a:prstGeom prst="rect">
            <a:avLst/>
          </a:prstGeom>
          <a:noFill/>
          <a:ln>
            <a:noFill/>
          </a:ln>
        </p:spPr>
      </p:pic>
      <p:pic>
        <p:nvPicPr>
          <p:cNvPr descr="he Fabindia School Logo Final April 2013.jpg" id="460" name="Google Shape;460;p32"/>
          <p:cNvPicPr preferRelativeResize="0"/>
          <p:nvPr/>
        </p:nvPicPr>
        <p:blipFill rotWithShape="1">
          <a:blip r:embed="rId4">
            <a:alphaModFix/>
          </a:blip>
          <a:srcRect b="0" l="0" r="0" t="0"/>
          <a:stretch/>
        </p:blipFill>
        <p:spPr>
          <a:xfrm>
            <a:off x="8471949" y="4197268"/>
            <a:ext cx="418708" cy="407365"/>
          </a:xfrm>
          <a:prstGeom prst="rect">
            <a:avLst/>
          </a:prstGeom>
          <a:noFill/>
          <a:ln>
            <a:noFill/>
          </a:ln>
        </p:spPr>
      </p:pic>
      <p:pic>
        <p:nvPicPr>
          <p:cNvPr id="461" name="Google Shape;461;p32"/>
          <p:cNvPicPr preferRelativeResize="0"/>
          <p:nvPr/>
        </p:nvPicPr>
        <p:blipFill rotWithShape="1">
          <a:blip r:embed="rId5">
            <a:alphaModFix/>
          </a:blip>
          <a:srcRect b="0" l="0" r="0" t="0"/>
          <a:stretch/>
        </p:blipFill>
        <p:spPr>
          <a:xfrm>
            <a:off x="340981" y="1094825"/>
            <a:ext cx="4855967" cy="5342496"/>
          </a:xfrm>
          <a:prstGeom prst="rect">
            <a:avLst/>
          </a:prstGeom>
          <a:noFill/>
          <a:ln>
            <a:noFill/>
          </a:ln>
        </p:spPr>
      </p:pic>
      <p:pic>
        <p:nvPicPr>
          <p:cNvPr id="462" name="Google Shape;462;p32"/>
          <p:cNvPicPr preferRelativeResize="0"/>
          <p:nvPr/>
        </p:nvPicPr>
        <p:blipFill rotWithShape="1">
          <a:blip r:embed="rId6">
            <a:alphaModFix/>
          </a:blip>
          <a:srcRect b="0" l="0" r="0" t="0"/>
          <a:stretch/>
        </p:blipFill>
        <p:spPr>
          <a:xfrm>
            <a:off x="5316252" y="1185189"/>
            <a:ext cx="1119441" cy="1100705"/>
          </a:xfrm>
          <a:prstGeom prst="rect">
            <a:avLst/>
          </a:prstGeom>
          <a:noFill/>
          <a:ln>
            <a:noFill/>
          </a:ln>
        </p:spPr>
      </p:pic>
      <p:cxnSp>
        <p:nvCxnSpPr>
          <p:cNvPr id="463" name="Google Shape;463;p32"/>
          <p:cNvCxnSpPr/>
          <p:nvPr/>
        </p:nvCxnSpPr>
        <p:spPr>
          <a:xfrm>
            <a:off x="1460665" y="2956956"/>
            <a:ext cx="6709500" cy="225600"/>
          </a:xfrm>
          <a:prstGeom prst="straightConnector1">
            <a:avLst/>
          </a:prstGeom>
          <a:noFill/>
          <a:ln cap="flat" cmpd="sng" w="19050">
            <a:solidFill>
              <a:srgbClr val="FF0000"/>
            </a:solidFill>
            <a:prstDash val="solid"/>
            <a:miter lim="800000"/>
            <a:headEnd len="sm" w="sm" type="none"/>
            <a:tailEnd len="med" w="med" type="triangle"/>
          </a:ln>
        </p:spPr>
      </p:cxnSp>
      <p:cxnSp>
        <p:nvCxnSpPr>
          <p:cNvPr id="464" name="Google Shape;464;p32"/>
          <p:cNvCxnSpPr>
            <a:endCxn id="462" idx="1"/>
          </p:cNvCxnSpPr>
          <p:nvPr/>
        </p:nvCxnSpPr>
        <p:spPr>
          <a:xfrm flipH="1" rot="10800000">
            <a:off x="1460652" y="1735541"/>
            <a:ext cx="3855600" cy="1220700"/>
          </a:xfrm>
          <a:prstGeom prst="straightConnector1">
            <a:avLst/>
          </a:prstGeom>
          <a:noFill/>
          <a:ln cap="flat" cmpd="sng" w="28575">
            <a:solidFill>
              <a:srgbClr val="FF0000"/>
            </a:solidFill>
            <a:prstDash val="solid"/>
            <a:miter lim="800000"/>
            <a:headEnd len="sm" w="sm" type="none"/>
            <a:tailEnd len="sm" w="sm" type="none"/>
          </a:ln>
        </p:spPr>
      </p:cxnSp>
      <p:pic>
        <p:nvPicPr>
          <p:cNvPr descr="he Fabindia School Logo Final April 2013.jpg" id="465" name="Google Shape;465;p32"/>
          <p:cNvPicPr preferRelativeResize="0"/>
          <p:nvPr/>
        </p:nvPicPr>
        <p:blipFill rotWithShape="1">
          <a:blip r:embed="rId4">
            <a:alphaModFix/>
          </a:blip>
          <a:srcRect b="0" l="0" r="0" t="0"/>
          <a:stretch/>
        </p:blipFill>
        <p:spPr>
          <a:xfrm>
            <a:off x="10711543" y="1473672"/>
            <a:ext cx="1138151" cy="1107317"/>
          </a:xfrm>
          <a:prstGeom prst="rect">
            <a:avLst/>
          </a:prstGeom>
          <a:noFill/>
          <a:ln>
            <a:noFill/>
          </a:ln>
        </p:spPr>
      </p:pic>
      <p:cxnSp>
        <p:nvCxnSpPr>
          <p:cNvPr id="466" name="Google Shape;466;p32"/>
          <p:cNvCxnSpPr/>
          <p:nvPr/>
        </p:nvCxnSpPr>
        <p:spPr>
          <a:xfrm flipH="1" rot="10800000">
            <a:off x="8846738" y="2481868"/>
            <a:ext cx="2066700" cy="1715400"/>
          </a:xfrm>
          <a:prstGeom prst="straightConnector1">
            <a:avLst/>
          </a:prstGeom>
          <a:noFill/>
          <a:ln cap="flat" cmpd="sng" w="28575">
            <a:solidFill>
              <a:srgbClr val="FF0000"/>
            </a:solidFill>
            <a:prstDash val="solid"/>
            <a:miter lim="800000"/>
            <a:headEnd len="sm" w="sm" type="none"/>
            <a:tailEnd len="sm" w="sm" type="none"/>
          </a:ln>
        </p:spPr>
      </p:cxnSp>
      <p:sp>
        <p:nvSpPr>
          <p:cNvPr id="467" name="Google Shape;467;p32"/>
          <p:cNvSpPr txBox="1"/>
          <p:nvPr>
            <p:ph type="title"/>
          </p:nvPr>
        </p:nvSpPr>
        <p:spPr>
          <a:xfrm>
            <a:off x="379925" y="352675"/>
            <a:ext cx="11738400" cy="6609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US" sz="3600"/>
              <a:t>The Fabindia S</a:t>
            </a:r>
            <a:r>
              <a:rPr lang="en-US" sz="3600"/>
              <a:t>chool, Bali...located in Pali District of Rajasthan</a:t>
            </a:r>
            <a:endParaRPr sz="3600"/>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72" name="Shape 472"/>
        <p:cNvGrpSpPr/>
        <p:nvPr/>
      </p:nvGrpSpPr>
      <p:grpSpPr>
        <a:xfrm>
          <a:off x="0" y="0"/>
          <a:ext cx="0" cy="0"/>
          <a:chOff x="0" y="0"/>
          <a:chExt cx="0" cy="0"/>
        </a:xfrm>
      </p:grpSpPr>
      <p:sp>
        <p:nvSpPr>
          <p:cNvPr id="473" name="Google Shape;473;p33"/>
          <p:cNvSpPr txBox="1"/>
          <p:nvPr>
            <p:ph type="title"/>
          </p:nvPr>
        </p:nvSpPr>
        <p:spPr>
          <a:xfrm>
            <a:off x="3859300" y="601295"/>
            <a:ext cx="7654500" cy="19236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US"/>
              <a:t>Setting the Context</a:t>
            </a:r>
            <a:endParaRPr/>
          </a:p>
        </p:txBody>
      </p:sp>
      <p:sp>
        <p:nvSpPr>
          <p:cNvPr id="474" name="Google Shape;474;p33"/>
          <p:cNvSpPr txBox="1"/>
          <p:nvPr>
            <p:ph idx="1" type="body"/>
          </p:nvPr>
        </p:nvSpPr>
        <p:spPr>
          <a:xfrm>
            <a:off x="3859300" y="2585267"/>
            <a:ext cx="7654500" cy="3531900"/>
          </a:xfrm>
          <a:prstGeom prst="rect">
            <a:avLst/>
          </a:prstGeom>
        </p:spPr>
        <p:txBody>
          <a:bodyPr anchorCtr="0" anchor="t" bIns="91425" lIns="91425" spcFirstLastPara="1" rIns="91425" wrap="square" tIns="91425">
            <a:noAutofit/>
          </a:bodyPr>
          <a:lstStyle/>
          <a:p>
            <a:pPr indent="-400050" lvl="0" marL="457200" rtl="0" algn="l">
              <a:spcBef>
                <a:spcPts val="1000"/>
              </a:spcBef>
              <a:spcAft>
                <a:spcPts val="0"/>
              </a:spcAft>
              <a:buSzPts val="2700"/>
              <a:buAutoNum type="arabicPeriod"/>
            </a:pPr>
            <a:r>
              <a:rPr lang="en-US"/>
              <a:t>What do you know about India?</a:t>
            </a:r>
            <a:endParaRPr/>
          </a:p>
          <a:p>
            <a:pPr indent="-400050" lvl="0" marL="457200" rtl="0" algn="l">
              <a:spcBef>
                <a:spcPts val="0"/>
              </a:spcBef>
              <a:spcAft>
                <a:spcPts val="0"/>
              </a:spcAft>
              <a:buSzPts val="2700"/>
              <a:buAutoNum type="arabicPeriod"/>
            </a:pPr>
            <a:r>
              <a:rPr lang="en-US"/>
              <a:t>Why do you think that rural areas are the key to reform of the education system?</a:t>
            </a:r>
            <a:endParaRPr/>
          </a:p>
          <a:p>
            <a:pPr indent="-400050" lvl="0" marL="457200" rtl="0" algn="l">
              <a:spcBef>
                <a:spcPts val="0"/>
              </a:spcBef>
              <a:spcAft>
                <a:spcPts val="0"/>
              </a:spcAft>
              <a:buSzPts val="2700"/>
              <a:buAutoNum type="arabicPeriod"/>
            </a:pPr>
            <a:r>
              <a:rPr lang="en-US"/>
              <a:t>What would you like to learn about The Fabindia School in this session?</a:t>
            </a:r>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79" name="Shape 479"/>
        <p:cNvGrpSpPr/>
        <p:nvPr/>
      </p:nvGrpSpPr>
      <p:grpSpPr>
        <a:xfrm>
          <a:off x="0" y="0"/>
          <a:ext cx="0" cy="0"/>
          <a:chOff x="0" y="0"/>
          <a:chExt cx="0" cy="0"/>
        </a:xfrm>
      </p:grpSpPr>
      <p:sp>
        <p:nvSpPr>
          <p:cNvPr id="480" name="Google Shape;480;p34"/>
          <p:cNvSpPr txBox="1"/>
          <p:nvPr>
            <p:ph type="title"/>
          </p:nvPr>
        </p:nvSpPr>
        <p:spPr>
          <a:xfrm>
            <a:off x="838200" y="365125"/>
            <a:ext cx="10515600" cy="10347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US" sz="3600"/>
              <a:t>Fabindia Mission</a:t>
            </a:r>
            <a:endParaRPr sz="3600"/>
          </a:p>
        </p:txBody>
      </p:sp>
      <p:sp>
        <p:nvSpPr>
          <p:cNvPr id="481" name="Google Shape;481;p34"/>
          <p:cNvSpPr txBox="1"/>
          <p:nvPr/>
        </p:nvSpPr>
        <p:spPr>
          <a:xfrm>
            <a:off x="724825" y="1323675"/>
            <a:ext cx="11253000" cy="5040900"/>
          </a:xfrm>
          <a:prstGeom prst="rect">
            <a:avLst/>
          </a:prstGeom>
          <a:noFill/>
          <a:ln>
            <a:noFill/>
          </a:ln>
        </p:spPr>
        <p:txBody>
          <a:bodyPr anchorCtr="0" anchor="t" bIns="130025" lIns="130025" spcFirstLastPara="1" rIns="130025" wrap="square" tIns="130025">
            <a:noAutofit/>
          </a:bodyPr>
          <a:lstStyle/>
          <a:p>
            <a:pPr indent="0" lvl="0" marL="0" rtl="0" algn="l">
              <a:spcBef>
                <a:spcPts val="0"/>
              </a:spcBef>
              <a:spcAft>
                <a:spcPts val="0"/>
              </a:spcAft>
              <a:buNone/>
            </a:pPr>
            <a:r>
              <a:rPr b="1" lang="en-US" sz="2400" u="sng">
                <a:solidFill>
                  <a:srgbClr val="000000"/>
                </a:solidFill>
                <a:latin typeface="Calibri"/>
                <a:ea typeface="Calibri"/>
                <a:cs typeface="Calibri"/>
                <a:sym typeface="Calibri"/>
              </a:rPr>
              <a:t>The Challenge:</a:t>
            </a:r>
            <a:endParaRPr b="1" sz="2400" u="sng">
              <a:solidFill>
                <a:srgbClr val="000000"/>
              </a:solidFill>
              <a:latin typeface="Calibri"/>
              <a:ea typeface="Calibri"/>
              <a:cs typeface="Calibri"/>
              <a:sym typeface="Calibri"/>
            </a:endParaRPr>
          </a:p>
          <a:p>
            <a:pPr indent="-381000" lvl="0" marL="457200" rtl="0" algn="l">
              <a:spcBef>
                <a:spcPts val="0"/>
              </a:spcBef>
              <a:spcAft>
                <a:spcPts val="0"/>
              </a:spcAft>
              <a:buClr>
                <a:srgbClr val="000000"/>
              </a:buClr>
              <a:buSzPts val="2400"/>
              <a:buFont typeface="Calibri"/>
              <a:buChar char="●"/>
            </a:pPr>
            <a:r>
              <a:rPr lang="en-US" sz="2400">
                <a:solidFill>
                  <a:srgbClr val="000000"/>
                </a:solidFill>
                <a:latin typeface="Calibri"/>
                <a:ea typeface="Calibri"/>
                <a:cs typeface="Calibri"/>
                <a:sym typeface="Calibri"/>
              </a:rPr>
              <a:t>  Rajasthan had one of the highest illiteracy rates.</a:t>
            </a:r>
            <a:endParaRPr sz="2400">
              <a:solidFill>
                <a:srgbClr val="000000"/>
              </a:solidFill>
              <a:latin typeface="Calibri"/>
              <a:ea typeface="Calibri"/>
              <a:cs typeface="Calibri"/>
              <a:sym typeface="Calibri"/>
            </a:endParaRPr>
          </a:p>
          <a:p>
            <a:pPr indent="-381000" lvl="0" marL="457200" rtl="0" algn="l">
              <a:spcBef>
                <a:spcPts val="0"/>
              </a:spcBef>
              <a:spcAft>
                <a:spcPts val="0"/>
              </a:spcAft>
              <a:buClr>
                <a:srgbClr val="000000"/>
              </a:buClr>
              <a:buSzPts val="2400"/>
              <a:buFont typeface="Calibri"/>
              <a:buChar char="●"/>
            </a:pPr>
            <a:r>
              <a:rPr lang="en-US" sz="2400">
                <a:solidFill>
                  <a:srgbClr val="000000"/>
                </a:solidFill>
                <a:latin typeface="Calibri"/>
                <a:ea typeface="Calibri"/>
                <a:cs typeface="Calibri"/>
                <a:sym typeface="Calibri"/>
              </a:rPr>
              <a:t>  Parents who can afford an English medium school only sent their sons.</a:t>
            </a:r>
            <a:endParaRPr sz="2400">
              <a:solidFill>
                <a:srgbClr val="000000"/>
              </a:solidFill>
              <a:latin typeface="Calibri"/>
              <a:ea typeface="Calibri"/>
              <a:cs typeface="Calibri"/>
              <a:sym typeface="Calibri"/>
            </a:endParaRPr>
          </a:p>
          <a:p>
            <a:pPr indent="-381000" lvl="0" marL="457200" rtl="0" algn="l">
              <a:spcBef>
                <a:spcPts val="0"/>
              </a:spcBef>
              <a:spcAft>
                <a:spcPts val="0"/>
              </a:spcAft>
              <a:buClr>
                <a:srgbClr val="000000"/>
              </a:buClr>
              <a:buSzPts val="2400"/>
              <a:buFont typeface="Calibri"/>
              <a:buChar char="●"/>
            </a:pPr>
            <a:r>
              <a:rPr lang="en-US" sz="2400">
                <a:solidFill>
                  <a:srgbClr val="000000"/>
                </a:solidFill>
                <a:latin typeface="Calibri"/>
                <a:ea typeface="Calibri"/>
                <a:cs typeface="Calibri"/>
                <a:sym typeface="Calibri"/>
              </a:rPr>
              <a:t>  Education of girls </a:t>
            </a:r>
            <a:r>
              <a:rPr lang="en-US" sz="2400">
                <a:latin typeface="Calibri"/>
                <a:ea typeface="Calibri"/>
                <a:cs typeface="Calibri"/>
                <a:sym typeface="Calibri"/>
              </a:rPr>
              <a:t>is</a:t>
            </a:r>
            <a:r>
              <a:rPr lang="en-US" sz="2400">
                <a:solidFill>
                  <a:srgbClr val="000000"/>
                </a:solidFill>
                <a:latin typeface="Calibri"/>
                <a:ea typeface="Calibri"/>
                <a:cs typeface="Calibri"/>
                <a:sym typeface="Calibri"/>
              </a:rPr>
              <a:t> considered unnecessary.</a:t>
            </a:r>
            <a:endParaRPr sz="2400">
              <a:solidFill>
                <a:srgbClr val="000000"/>
              </a:solidFill>
              <a:latin typeface="Calibri"/>
              <a:ea typeface="Calibri"/>
              <a:cs typeface="Calibri"/>
              <a:sym typeface="Calibri"/>
            </a:endParaRPr>
          </a:p>
          <a:p>
            <a:pPr indent="0" lvl="0" marL="0" rtl="0" algn="l">
              <a:spcBef>
                <a:spcPts val="1000"/>
              </a:spcBef>
              <a:spcAft>
                <a:spcPts val="0"/>
              </a:spcAft>
              <a:buNone/>
            </a:pPr>
            <a:r>
              <a:rPr b="1" lang="en-US" sz="2400" u="sng">
                <a:solidFill>
                  <a:srgbClr val="000000"/>
                </a:solidFill>
                <a:latin typeface="Calibri"/>
                <a:ea typeface="Calibri"/>
                <a:cs typeface="Calibri"/>
                <a:sym typeface="Calibri"/>
              </a:rPr>
              <a:t>The Solution:</a:t>
            </a:r>
            <a:endParaRPr b="1" sz="2400" u="sng">
              <a:solidFill>
                <a:srgbClr val="000000"/>
              </a:solidFill>
              <a:latin typeface="Calibri"/>
              <a:ea typeface="Calibri"/>
              <a:cs typeface="Calibri"/>
              <a:sym typeface="Calibri"/>
            </a:endParaRPr>
          </a:p>
          <a:p>
            <a:pPr indent="-381000" lvl="0" marL="457200" rtl="0" algn="l">
              <a:spcBef>
                <a:spcPts val="0"/>
              </a:spcBef>
              <a:spcAft>
                <a:spcPts val="0"/>
              </a:spcAft>
              <a:buClr>
                <a:srgbClr val="000000"/>
              </a:buClr>
              <a:buSzPts val="2400"/>
              <a:buFont typeface="Calibri"/>
              <a:buChar char="●"/>
            </a:pPr>
            <a:r>
              <a:rPr lang="en-US" sz="2400">
                <a:solidFill>
                  <a:srgbClr val="000000"/>
                </a:solidFill>
                <a:latin typeface="Calibri"/>
                <a:ea typeface="Calibri"/>
                <a:cs typeface="Calibri"/>
                <a:sym typeface="Calibri"/>
              </a:rPr>
              <a:t>Provide scholarships for girls through a partnership with John Bissell Scholars Fund.</a:t>
            </a:r>
            <a:endParaRPr sz="2400">
              <a:solidFill>
                <a:srgbClr val="000000"/>
              </a:solidFill>
              <a:latin typeface="Calibri"/>
              <a:ea typeface="Calibri"/>
              <a:cs typeface="Calibri"/>
              <a:sym typeface="Calibri"/>
            </a:endParaRPr>
          </a:p>
          <a:p>
            <a:pPr indent="-381000" lvl="0" marL="457200" rtl="0" algn="l">
              <a:spcBef>
                <a:spcPts val="0"/>
              </a:spcBef>
              <a:spcAft>
                <a:spcPts val="0"/>
              </a:spcAft>
              <a:buClr>
                <a:srgbClr val="000000"/>
              </a:buClr>
              <a:buSzPts val="2400"/>
              <a:buFont typeface="Calibri"/>
              <a:buChar char="●"/>
            </a:pPr>
            <a:r>
              <a:rPr lang="en-US" sz="2400">
                <a:solidFill>
                  <a:srgbClr val="000000"/>
                </a:solidFill>
                <a:latin typeface="Calibri"/>
                <a:ea typeface="Calibri"/>
                <a:cs typeface="Calibri"/>
                <a:sym typeface="Calibri"/>
              </a:rPr>
              <a:t>P</a:t>
            </a:r>
            <a:r>
              <a:rPr lang="en-US" sz="2400">
                <a:latin typeface="Calibri"/>
                <a:ea typeface="Calibri"/>
                <a:cs typeface="Calibri"/>
                <a:sym typeface="Calibri"/>
              </a:rPr>
              <a:t>arents</a:t>
            </a:r>
            <a:r>
              <a:rPr lang="en-US" sz="2400">
                <a:solidFill>
                  <a:srgbClr val="000000"/>
                </a:solidFill>
                <a:latin typeface="Calibri"/>
                <a:ea typeface="Calibri"/>
                <a:cs typeface="Calibri"/>
                <a:sym typeface="Calibri"/>
              </a:rPr>
              <a:t> have willingly started sending their daughters to school.</a:t>
            </a:r>
            <a:endParaRPr sz="2400">
              <a:solidFill>
                <a:srgbClr val="000000"/>
              </a:solidFill>
              <a:latin typeface="Calibri"/>
              <a:ea typeface="Calibri"/>
              <a:cs typeface="Calibri"/>
              <a:sym typeface="Calibri"/>
            </a:endParaRPr>
          </a:p>
          <a:p>
            <a:pPr indent="-381000" lvl="0" marL="457200" rtl="0" algn="l">
              <a:spcBef>
                <a:spcPts val="0"/>
              </a:spcBef>
              <a:spcAft>
                <a:spcPts val="0"/>
              </a:spcAft>
              <a:buClr>
                <a:srgbClr val="000000"/>
              </a:buClr>
              <a:buSzPts val="2400"/>
              <a:buFont typeface="Calibri"/>
              <a:buChar char="●"/>
            </a:pPr>
            <a:r>
              <a:rPr lang="en-US" sz="2400">
                <a:solidFill>
                  <a:srgbClr val="000000"/>
                </a:solidFill>
                <a:latin typeface="Calibri"/>
                <a:ea typeface="Calibri"/>
                <a:cs typeface="Calibri"/>
                <a:sym typeface="Calibri"/>
              </a:rPr>
              <a:t>The School Management Committee today comprises local residents, housewives, and professionals.</a:t>
            </a:r>
            <a:endParaRPr sz="2400">
              <a:solidFill>
                <a:srgbClr val="000000"/>
              </a:solidFill>
              <a:latin typeface="Calibri"/>
              <a:ea typeface="Calibri"/>
              <a:cs typeface="Calibri"/>
              <a:sym typeface="Calibri"/>
            </a:endParaRPr>
          </a:p>
          <a:p>
            <a:pPr indent="-381000" lvl="0" marL="457200" rtl="0" algn="l">
              <a:spcBef>
                <a:spcPts val="0"/>
              </a:spcBef>
              <a:spcAft>
                <a:spcPts val="0"/>
              </a:spcAft>
              <a:buClr>
                <a:srgbClr val="000000"/>
              </a:buClr>
              <a:buSzPts val="2400"/>
              <a:buFont typeface="Calibri"/>
              <a:buChar char="●"/>
            </a:pPr>
            <a:r>
              <a:rPr lang="en-US" sz="2400">
                <a:solidFill>
                  <a:srgbClr val="000000"/>
                </a:solidFill>
                <a:latin typeface="Calibri"/>
                <a:ea typeface="Calibri"/>
                <a:cs typeface="Calibri"/>
                <a:sym typeface="Calibri"/>
              </a:rPr>
              <a:t>The ex-students are spread far and wide</a:t>
            </a:r>
            <a:r>
              <a:rPr lang="en-US" sz="2400">
                <a:latin typeface="Calibri"/>
                <a:ea typeface="Calibri"/>
                <a:cs typeface="Calibri"/>
                <a:sym typeface="Calibri"/>
              </a:rPr>
              <a:t>, </a:t>
            </a:r>
            <a:r>
              <a:rPr lang="en-US" sz="2400">
                <a:solidFill>
                  <a:srgbClr val="000000"/>
                </a:solidFill>
                <a:latin typeface="Calibri"/>
                <a:ea typeface="Calibri"/>
                <a:cs typeface="Calibri"/>
                <a:sym typeface="Calibri"/>
              </a:rPr>
              <a:t>work as professionals in urban India, and have added value to Bali and development of Rajasthan. </a:t>
            </a:r>
            <a:r>
              <a:rPr lang="en-US" sz="2400">
                <a:latin typeface="Calibri"/>
                <a:ea typeface="Calibri"/>
                <a:cs typeface="Calibri"/>
                <a:sym typeface="Calibri"/>
              </a:rPr>
              <a:t>Some</a:t>
            </a:r>
            <a:r>
              <a:rPr lang="en-US" sz="2400">
                <a:solidFill>
                  <a:srgbClr val="000000"/>
                </a:solidFill>
                <a:latin typeface="Calibri"/>
                <a:ea typeface="Calibri"/>
                <a:cs typeface="Calibri"/>
                <a:sym typeface="Calibri"/>
              </a:rPr>
              <a:t> are back in Bali too, and are working with us!</a:t>
            </a:r>
            <a:endParaRPr sz="2400">
              <a:solidFill>
                <a:srgbClr val="000000"/>
              </a:solidFill>
              <a:latin typeface="Calibri"/>
              <a:ea typeface="Calibri"/>
              <a:cs typeface="Calibri"/>
              <a:sym typeface="Calibri"/>
            </a:endParaRPr>
          </a:p>
          <a:p>
            <a:pPr indent="-381000" lvl="0" marL="457200" rtl="0" algn="l">
              <a:spcBef>
                <a:spcPts val="0"/>
              </a:spcBef>
              <a:spcAft>
                <a:spcPts val="0"/>
              </a:spcAft>
              <a:buClr>
                <a:srgbClr val="000000"/>
              </a:buClr>
              <a:buSzPts val="2400"/>
              <a:buChar char="●"/>
            </a:pPr>
            <a:r>
              <a:rPr lang="en-US" sz="2400">
                <a:solidFill>
                  <a:srgbClr val="000000"/>
                </a:solidFill>
                <a:latin typeface="Calibri"/>
                <a:ea typeface="Calibri"/>
                <a:cs typeface="Calibri"/>
                <a:sym typeface="Calibri"/>
              </a:rPr>
              <a:t>The people have a huge sense of pride and students are called </a:t>
            </a:r>
            <a:r>
              <a:rPr b="1" lang="en-US" sz="2400">
                <a:solidFill>
                  <a:srgbClr val="000000"/>
                </a:solidFill>
                <a:latin typeface="Calibri"/>
                <a:ea typeface="Calibri"/>
                <a:cs typeface="Calibri"/>
                <a:sym typeface="Calibri"/>
              </a:rPr>
              <a:t>Fabindians!</a:t>
            </a:r>
            <a:endParaRPr sz="2400">
              <a:solidFill>
                <a:srgbClr val="000000"/>
              </a:solidFill>
              <a:latin typeface="Calibri"/>
              <a:ea typeface="Calibri"/>
              <a:cs typeface="Calibri"/>
              <a:sym typeface="Calibri"/>
            </a:endParaRPr>
          </a:p>
        </p:txBody>
      </p:sp>
      <p:pic>
        <p:nvPicPr>
          <p:cNvPr id="482" name="Google Shape;482;p34"/>
          <p:cNvPicPr preferRelativeResize="0"/>
          <p:nvPr/>
        </p:nvPicPr>
        <p:blipFill>
          <a:blip r:embed="rId3">
            <a:alphaModFix/>
          </a:blip>
          <a:stretch>
            <a:fillRect/>
          </a:stretch>
        </p:blipFill>
        <p:spPr>
          <a:xfrm>
            <a:off x="9386875" y="510488"/>
            <a:ext cx="1888125" cy="730175"/>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86" name="Shape 486"/>
        <p:cNvGrpSpPr/>
        <p:nvPr/>
      </p:nvGrpSpPr>
      <p:grpSpPr>
        <a:xfrm>
          <a:off x="0" y="0"/>
          <a:ext cx="0" cy="0"/>
          <a:chOff x="0" y="0"/>
          <a:chExt cx="0" cy="0"/>
        </a:xfrm>
      </p:grpSpPr>
      <p:sp>
        <p:nvSpPr>
          <p:cNvPr id="487" name="Google Shape;487;p35"/>
          <p:cNvSpPr txBox="1"/>
          <p:nvPr>
            <p:ph type="title"/>
          </p:nvPr>
        </p:nvSpPr>
        <p:spPr>
          <a:xfrm>
            <a:off x="713425" y="377300"/>
            <a:ext cx="9245700" cy="694500"/>
          </a:xfrm>
          <a:prstGeom prst="rect">
            <a:avLst/>
          </a:prstGeom>
          <a:noFill/>
          <a:ln>
            <a:noFill/>
          </a:ln>
        </p:spPr>
        <p:txBody>
          <a:bodyPr anchorCtr="0" anchor="ctr" bIns="45700" lIns="91425" spcFirstLastPara="1" rIns="91425" wrap="square" tIns="45700">
            <a:noAutofit/>
          </a:bodyPr>
          <a:lstStyle/>
          <a:p>
            <a:pPr indent="0" lvl="0" marL="0" marR="0" rtl="0" algn="l">
              <a:lnSpc>
                <a:spcPct val="90000"/>
              </a:lnSpc>
              <a:spcBef>
                <a:spcPts val="0"/>
              </a:spcBef>
              <a:spcAft>
                <a:spcPts val="0"/>
              </a:spcAft>
              <a:buClr>
                <a:schemeClr val="dk1"/>
              </a:buClr>
              <a:buFont typeface="Calibri"/>
              <a:buNone/>
            </a:pPr>
            <a:r>
              <a:rPr lang="en-US" sz="3600"/>
              <a:t>About The Fabindia School...</a:t>
            </a:r>
            <a:endParaRPr/>
          </a:p>
        </p:txBody>
      </p:sp>
      <p:sp>
        <p:nvSpPr>
          <p:cNvPr id="488" name="Google Shape;488;p35"/>
          <p:cNvSpPr txBox="1"/>
          <p:nvPr>
            <p:ph idx="1" type="body"/>
          </p:nvPr>
        </p:nvSpPr>
        <p:spPr>
          <a:xfrm>
            <a:off x="849750" y="1453000"/>
            <a:ext cx="10404300" cy="5139900"/>
          </a:xfrm>
          <a:prstGeom prst="rect">
            <a:avLst/>
          </a:prstGeom>
          <a:noFill/>
          <a:ln>
            <a:noFill/>
          </a:ln>
        </p:spPr>
        <p:txBody>
          <a:bodyPr anchorCtr="0" anchor="t" bIns="45700" lIns="91425" spcFirstLastPara="1" rIns="91425" wrap="square" tIns="45700">
            <a:noAutofit/>
          </a:bodyPr>
          <a:lstStyle/>
          <a:p>
            <a:pPr indent="-228600" lvl="0" marL="228600" rtl="0" algn="l">
              <a:spcBef>
                <a:spcPts val="1000"/>
              </a:spcBef>
              <a:spcAft>
                <a:spcPts val="0"/>
              </a:spcAft>
              <a:buSzPts val="1800"/>
              <a:buFont typeface="Calibri"/>
              <a:buChar char="●"/>
            </a:pPr>
            <a:r>
              <a:rPr b="1" lang="en-US" sz="1800"/>
              <a:t>Established in 1992 </a:t>
            </a:r>
            <a:r>
              <a:rPr lang="en-US" sz="1800"/>
              <a:t>by the Bissell Family (founders of Fabindia), in Bali Village in Pali district of Rajasthan</a:t>
            </a:r>
            <a:endParaRPr sz="1800"/>
          </a:p>
          <a:p>
            <a:pPr indent="-228600" lvl="0" marL="228600" rtl="0" algn="l">
              <a:spcBef>
                <a:spcPts val="1000"/>
              </a:spcBef>
              <a:spcAft>
                <a:spcPts val="0"/>
              </a:spcAft>
              <a:buSzPts val="1800"/>
              <a:buFont typeface="Calibri"/>
              <a:buChar char="●"/>
            </a:pPr>
            <a:r>
              <a:rPr lang="en-US" sz="1800"/>
              <a:t>Under supervision of </a:t>
            </a:r>
            <a:r>
              <a:rPr b="1" lang="en-US" sz="1800"/>
              <a:t>Bhadrajun Artisan Trust</a:t>
            </a:r>
            <a:r>
              <a:rPr lang="en-US" sz="1800"/>
              <a:t> (focused on welfare activities for the artisan community)</a:t>
            </a:r>
            <a:endParaRPr sz="1800"/>
          </a:p>
          <a:p>
            <a:pPr indent="-228600" lvl="0" marL="228600" rtl="0" algn="l">
              <a:spcBef>
                <a:spcPts val="1000"/>
              </a:spcBef>
              <a:spcAft>
                <a:spcPts val="0"/>
              </a:spcAft>
              <a:buSzPts val="1800"/>
              <a:buFont typeface="Calibri"/>
              <a:buChar char="●"/>
            </a:pPr>
            <a:r>
              <a:rPr b="1" lang="en-US" sz="1800"/>
              <a:t>The Fabindia School began operating with 11 students </a:t>
            </a:r>
            <a:r>
              <a:rPr lang="en-US" sz="1800"/>
              <a:t>on a barren p</a:t>
            </a:r>
            <a:r>
              <a:rPr lang="en-US" sz="1800"/>
              <a:t>ie</a:t>
            </a:r>
            <a:r>
              <a:rPr lang="en-US" sz="1800"/>
              <a:t>ce of land outside the village</a:t>
            </a:r>
            <a:endParaRPr sz="1800"/>
          </a:p>
          <a:p>
            <a:pPr indent="-228600" lvl="0" marL="228600" rtl="0" algn="l">
              <a:spcBef>
                <a:spcPts val="1000"/>
              </a:spcBef>
              <a:spcAft>
                <a:spcPts val="0"/>
              </a:spcAft>
              <a:buSzPts val="1800"/>
              <a:buFont typeface="Calibri"/>
              <a:buChar char="●"/>
            </a:pPr>
            <a:r>
              <a:rPr lang="en-US" sz="1800"/>
              <a:t>Due to a </a:t>
            </a:r>
            <a:r>
              <a:rPr b="1" lang="en-US" sz="1800"/>
              <a:t>lack of schools in the area</a:t>
            </a:r>
            <a:r>
              <a:rPr lang="en-US" sz="1800"/>
              <a:t>, </a:t>
            </a:r>
            <a:r>
              <a:rPr lang="en-US" sz="1800"/>
              <a:t>school</a:t>
            </a:r>
            <a:r>
              <a:rPr lang="en-US" sz="1800"/>
              <a:t> began to cater to students from villages within 45 km</a:t>
            </a:r>
            <a:endParaRPr sz="1800"/>
          </a:p>
          <a:p>
            <a:pPr indent="-228600" lvl="0" marL="228600" rtl="0" algn="l">
              <a:spcBef>
                <a:spcPts val="1000"/>
              </a:spcBef>
              <a:spcAft>
                <a:spcPts val="0"/>
              </a:spcAft>
              <a:buSzPts val="1800"/>
              <a:buFont typeface="Calibri"/>
              <a:buChar char="●"/>
            </a:pPr>
            <a:r>
              <a:rPr lang="en-US" sz="1800"/>
              <a:t>The school </a:t>
            </a:r>
            <a:r>
              <a:rPr b="1" lang="en-US" sz="1800"/>
              <a:t>promote</a:t>
            </a:r>
            <a:r>
              <a:rPr b="1" lang="en-US" sz="1800"/>
              <a:t>s</a:t>
            </a:r>
            <a:r>
              <a:rPr b="1" lang="en-US" sz="1800"/>
              <a:t> education of girls </a:t>
            </a:r>
            <a:r>
              <a:rPr lang="en-US" sz="1800"/>
              <a:t>by offering subsidized tuition fees and merit scholarships</a:t>
            </a:r>
            <a:endParaRPr sz="1800"/>
          </a:p>
          <a:p>
            <a:pPr indent="-228600" lvl="0" marL="228600" rtl="0" algn="l">
              <a:spcBef>
                <a:spcPts val="1000"/>
              </a:spcBef>
              <a:spcAft>
                <a:spcPts val="0"/>
              </a:spcAft>
              <a:buSzPts val="1800"/>
              <a:buFont typeface="Calibri"/>
              <a:buChar char="●"/>
            </a:pPr>
            <a:r>
              <a:rPr b="1" lang="en-US" sz="1800"/>
              <a:t>Since 2012,</a:t>
            </a:r>
            <a:r>
              <a:rPr lang="en-US" sz="1800"/>
              <a:t> after 20 years of establishment,  the </a:t>
            </a:r>
            <a:r>
              <a:rPr lang="en-US" sz="1800"/>
              <a:t>school began its transformation, and has come a long way…</a:t>
            </a:r>
            <a:endParaRPr sz="1800"/>
          </a:p>
          <a:p>
            <a:pPr indent="-228600" lvl="1" marL="685800" rtl="0" algn="l">
              <a:spcBef>
                <a:spcPts val="500"/>
              </a:spcBef>
              <a:spcAft>
                <a:spcPts val="0"/>
              </a:spcAft>
              <a:buSzPts val="1800"/>
              <a:buFont typeface="Calibri"/>
              <a:buChar char="○"/>
            </a:pPr>
            <a:r>
              <a:rPr b="1" lang="en-US" sz="1800"/>
              <a:t>No longer a small village school</a:t>
            </a:r>
            <a:r>
              <a:rPr lang="en-US" sz="1800"/>
              <a:t>, but an educational institution providing affordable quality education </a:t>
            </a:r>
            <a:endParaRPr sz="1800"/>
          </a:p>
          <a:p>
            <a:pPr indent="-228600" lvl="1" marL="685800" rtl="0" algn="l">
              <a:spcBef>
                <a:spcPts val="500"/>
              </a:spcBef>
              <a:spcAft>
                <a:spcPts val="0"/>
              </a:spcAft>
              <a:buSzPts val="1800"/>
              <a:buFont typeface="Calibri"/>
              <a:buChar char="○"/>
            </a:pPr>
            <a:r>
              <a:rPr lang="en-US" sz="1800"/>
              <a:t>With </a:t>
            </a:r>
            <a:r>
              <a:rPr b="1" lang="en-US" sz="1800"/>
              <a:t>best possible</a:t>
            </a:r>
            <a:r>
              <a:rPr b="1" lang="en-US" sz="1800"/>
              <a:t> infrastructure</a:t>
            </a:r>
            <a:r>
              <a:rPr lang="en-US" sz="1800"/>
              <a:t> providing an ecosystem to enable learning </a:t>
            </a:r>
            <a:endParaRPr sz="1800"/>
          </a:p>
          <a:p>
            <a:pPr indent="-228600" lvl="1" marL="685800" rtl="0" algn="l">
              <a:spcBef>
                <a:spcPts val="500"/>
              </a:spcBef>
              <a:spcAft>
                <a:spcPts val="0"/>
              </a:spcAft>
              <a:buSzPts val="1800"/>
              <a:buFont typeface="Calibri"/>
              <a:buChar char="○"/>
            </a:pPr>
            <a:r>
              <a:rPr lang="en-US" sz="1800"/>
              <a:t>Has capacity for </a:t>
            </a:r>
            <a:r>
              <a:rPr b="1" lang="en-US" sz="1800"/>
              <a:t>500 students,</a:t>
            </a:r>
            <a:r>
              <a:rPr lang="en-US" sz="1800"/>
              <a:t> from ages 3 to 18 (nursery to class 12), more than 50% </a:t>
            </a:r>
            <a:r>
              <a:rPr lang="en-US" sz="1800"/>
              <a:t>are</a:t>
            </a:r>
            <a:r>
              <a:rPr lang="en-US" sz="1800"/>
              <a:t> girls</a:t>
            </a:r>
            <a:endParaRPr sz="1800"/>
          </a:p>
          <a:p>
            <a:pPr indent="-228600" lvl="1" marL="685800" rtl="0" algn="l">
              <a:spcBef>
                <a:spcPts val="500"/>
              </a:spcBef>
              <a:spcAft>
                <a:spcPts val="0"/>
              </a:spcAft>
              <a:buSzPts val="1800"/>
              <a:buFont typeface="Calibri"/>
              <a:buChar char="○"/>
            </a:pPr>
            <a:r>
              <a:rPr lang="en-US" sz="1800"/>
              <a:t>Like mainstream city schools, it is affiliated to the </a:t>
            </a:r>
            <a:r>
              <a:rPr b="1" lang="en-US" sz="1800"/>
              <a:t>Central Board of Secondary Education (CBSE)</a:t>
            </a:r>
            <a:endParaRPr b="1" sz="1800"/>
          </a:p>
          <a:p>
            <a:pPr indent="-228600" lvl="1" marL="685800" rtl="0" algn="l">
              <a:spcBef>
                <a:spcPts val="500"/>
              </a:spcBef>
              <a:spcAft>
                <a:spcPts val="0"/>
              </a:spcAft>
              <a:buSzPts val="1800"/>
              <a:buFont typeface="Calibri"/>
              <a:buChar char="○"/>
            </a:pPr>
            <a:r>
              <a:rPr lang="en-US" sz="1800"/>
              <a:t>The school </a:t>
            </a:r>
            <a:r>
              <a:rPr lang="en-US" sz="1800"/>
              <a:t>now offers</a:t>
            </a:r>
            <a:r>
              <a:rPr lang="en-US" sz="1800"/>
              <a:t> Class 10 and 12 </a:t>
            </a:r>
            <a:r>
              <a:rPr b="1" lang="en-US" sz="1800"/>
              <a:t>CBS</a:t>
            </a:r>
            <a:r>
              <a:rPr b="1" lang="en-US" sz="1800"/>
              <a:t>E</a:t>
            </a:r>
            <a:r>
              <a:rPr b="1" lang="en-US" sz="1800"/>
              <a:t> </a:t>
            </a:r>
            <a:r>
              <a:rPr lang="en-US" sz="1800"/>
              <a:t>Examinations, with </a:t>
            </a:r>
            <a:r>
              <a:rPr lang="en-US" sz="1800"/>
              <a:t>Arts, Commerce and Science Streams.</a:t>
            </a:r>
            <a:endParaRPr sz="1800"/>
          </a:p>
          <a:p>
            <a:pPr indent="-228600" lvl="1" marL="685800" rtl="0" algn="l">
              <a:spcBef>
                <a:spcPts val="500"/>
              </a:spcBef>
              <a:spcAft>
                <a:spcPts val="0"/>
              </a:spcAft>
              <a:buSzPts val="1800"/>
              <a:buFont typeface="Calibri"/>
              <a:buChar char="○"/>
            </a:pPr>
            <a:r>
              <a:rPr lang="en-US" sz="1800"/>
              <a:t>The school has attained </a:t>
            </a:r>
            <a:r>
              <a:rPr b="1" lang="en-US" sz="1800"/>
              <a:t>‘Green School Certification’</a:t>
            </a:r>
            <a:r>
              <a:rPr lang="en-US" sz="1800"/>
              <a:t> - developed a forest area, set up a solar farm, and harvests rainwater</a:t>
            </a:r>
            <a:endParaRPr b="1" i="0" sz="1800" u="none" cap="none" strike="noStrike">
              <a:solidFill>
                <a:schemeClr val="dk1"/>
              </a:solidFill>
            </a:endParaRPr>
          </a:p>
        </p:txBody>
      </p:sp>
      <p:pic>
        <p:nvPicPr>
          <p:cNvPr descr="The Fabindia School Logo Final April 2013.jpg" id="489" name="Google Shape;489;p35"/>
          <p:cNvPicPr preferRelativeResize="0"/>
          <p:nvPr/>
        </p:nvPicPr>
        <p:blipFill rotWithShape="1">
          <a:blip r:embed="rId3">
            <a:alphaModFix/>
          </a:blip>
          <a:srcRect b="0" l="0" r="0" t="0"/>
          <a:stretch/>
        </p:blipFill>
        <p:spPr>
          <a:xfrm>
            <a:off x="10627075" y="373653"/>
            <a:ext cx="1070375" cy="1041374"/>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94" name="Shape 494"/>
        <p:cNvGrpSpPr/>
        <p:nvPr/>
      </p:nvGrpSpPr>
      <p:grpSpPr>
        <a:xfrm>
          <a:off x="0" y="0"/>
          <a:ext cx="0" cy="0"/>
          <a:chOff x="0" y="0"/>
          <a:chExt cx="0" cy="0"/>
        </a:xfrm>
      </p:grpSpPr>
      <p:sp>
        <p:nvSpPr>
          <p:cNvPr id="495" name="Google Shape;495;p36"/>
          <p:cNvSpPr txBox="1"/>
          <p:nvPr>
            <p:ph type="title"/>
          </p:nvPr>
        </p:nvSpPr>
        <p:spPr>
          <a:xfrm>
            <a:off x="379925" y="352675"/>
            <a:ext cx="10515600" cy="6609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US" sz="3600"/>
              <a:t>Growth of the School...from 1992 to 2017...</a:t>
            </a:r>
            <a:endParaRPr sz="3600"/>
          </a:p>
        </p:txBody>
      </p:sp>
      <p:graphicFrame>
        <p:nvGraphicFramePr>
          <p:cNvPr id="496" name="Google Shape;496;p36"/>
          <p:cNvGraphicFramePr/>
          <p:nvPr/>
        </p:nvGraphicFramePr>
        <p:xfrm>
          <a:off x="454613" y="1055975"/>
          <a:ext cx="3000000" cy="3000000"/>
        </p:xfrm>
        <a:graphic>
          <a:graphicData uri="http://schemas.openxmlformats.org/drawingml/2006/table">
            <a:tbl>
              <a:tblPr>
                <a:noFill/>
                <a:tableStyleId>{861ACABD-A518-4A26-9BDB-1E7AE34CB3A8}</a:tableStyleId>
              </a:tblPr>
              <a:tblGrid>
                <a:gridCol w="5604050"/>
                <a:gridCol w="5678725"/>
              </a:tblGrid>
              <a:tr h="5052125">
                <a:tc>
                  <a:txBody>
                    <a:bodyPr/>
                    <a:lstStyle/>
                    <a:p>
                      <a:pPr indent="0" lvl="0" marL="0" rtl="0" algn="l">
                        <a:spcBef>
                          <a:spcPts val="0"/>
                        </a:spcBef>
                        <a:spcAft>
                          <a:spcPts val="0"/>
                        </a:spcAft>
                        <a:buNone/>
                      </a:pPr>
                      <a:r>
                        <a:rPr b="1" lang="en-US" sz="1800">
                          <a:latin typeface="Calibri"/>
                          <a:ea typeface="Calibri"/>
                          <a:cs typeface="Calibri"/>
                          <a:sym typeface="Calibri"/>
                        </a:rPr>
                        <a:t>1992:</a:t>
                      </a:r>
                      <a:r>
                        <a:rPr lang="en-US" sz="1800">
                          <a:latin typeface="Calibri"/>
                          <a:ea typeface="Calibri"/>
                          <a:cs typeface="Calibri"/>
                          <a:sym typeface="Calibri"/>
                        </a:rPr>
                        <a:t> </a:t>
                      </a:r>
                      <a:r>
                        <a:rPr b="1" lang="en-US" sz="1800">
                          <a:latin typeface="Calibri"/>
                          <a:ea typeface="Calibri"/>
                          <a:cs typeface="Calibri"/>
                          <a:sym typeface="Calibri"/>
                        </a:rPr>
                        <a:t>School opens</a:t>
                      </a:r>
                      <a:r>
                        <a:rPr lang="en-US" sz="1800">
                          <a:latin typeface="Calibri"/>
                          <a:ea typeface="Calibri"/>
                          <a:cs typeface="Calibri"/>
                          <a:sym typeface="Calibri"/>
                        </a:rPr>
                        <a:t> with </a:t>
                      </a:r>
                      <a:r>
                        <a:rPr b="1" lang="en-US" sz="1800">
                          <a:latin typeface="Calibri"/>
                          <a:ea typeface="Calibri"/>
                          <a:cs typeface="Calibri"/>
                          <a:sym typeface="Calibri"/>
                        </a:rPr>
                        <a:t>11 students</a:t>
                      </a:r>
                      <a:endParaRPr b="1" sz="1800">
                        <a:latin typeface="Calibri"/>
                        <a:ea typeface="Calibri"/>
                        <a:cs typeface="Calibri"/>
                        <a:sym typeface="Calibri"/>
                      </a:endParaRPr>
                    </a:p>
                    <a:p>
                      <a:pPr indent="0" lvl="0" marL="0" rtl="0" algn="l">
                        <a:spcBef>
                          <a:spcPts val="0"/>
                        </a:spcBef>
                        <a:spcAft>
                          <a:spcPts val="0"/>
                        </a:spcAft>
                        <a:buNone/>
                      </a:pPr>
                      <a:r>
                        <a:t/>
                      </a:r>
                      <a:endParaRPr sz="1800">
                        <a:latin typeface="Calibri"/>
                        <a:ea typeface="Calibri"/>
                        <a:cs typeface="Calibri"/>
                        <a:sym typeface="Calibri"/>
                      </a:endParaRPr>
                    </a:p>
                    <a:p>
                      <a:pPr indent="0" lvl="0" marL="0" rtl="0" algn="l">
                        <a:spcBef>
                          <a:spcPts val="0"/>
                        </a:spcBef>
                        <a:spcAft>
                          <a:spcPts val="0"/>
                        </a:spcAft>
                        <a:buNone/>
                      </a:pPr>
                      <a:r>
                        <a:rPr b="1" lang="en-US" sz="1800">
                          <a:latin typeface="Calibri"/>
                          <a:ea typeface="Calibri"/>
                          <a:cs typeface="Calibri"/>
                          <a:sym typeface="Calibri"/>
                        </a:rPr>
                        <a:t>1997: </a:t>
                      </a:r>
                      <a:r>
                        <a:rPr lang="en-US" sz="1800">
                          <a:latin typeface="Calibri"/>
                          <a:ea typeface="Calibri"/>
                          <a:cs typeface="Calibri"/>
                          <a:sym typeface="Calibri"/>
                        </a:rPr>
                        <a:t>School obtains </a:t>
                      </a:r>
                      <a:r>
                        <a:rPr b="1" lang="en-US" sz="1800">
                          <a:latin typeface="Calibri"/>
                          <a:ea typeface="Calibri"/>
                          <a:cs typeface="Calibri"/>
                          <a:sym typeface="Calibri"/>
                        </a:rPr>
                        <a:t>CBSE affiliation</a:t>
                      </a:r>
                      <a:endParaRPr b="1" sz="1800">
                        <a:latin typeface="Calibri"/>
                        <a:ea typeface="Calibri"/>
                        <a:cs typeface="Calibri"/>
                        <a:sym typeface="Calibri"/>
                      </a:endParaRPr>
                    </a:p>
                    <a:p>
                      <a:pPr indent="0" lvl="0" marL="0" rtl="0" algn="l">
                        <a:spcBef>
                          <a:spcPts val="0"/>
                        </a:spcBef>
                        <a:spcAft>
                          <a:spcPts val="0"/>
                        </a:spcAft>
                        <a:buNone/>
                      </a:pPr>
                      <a:r>
                        <a:t/>
                      </a:r>
                      <a:endParaRPr b="1" sz="1800">
                        <a:latin typeface="Calibri"/>
                        <a:ea typeface="Calibri"/>
                        <a:cs typeface="Calibri"/>
                        <a:sym typeface="Calibri"/>
                      </a:endParaRPr>
                    </a:p>
                    <a:p>
                      <a:pPr indent="0" lvl="0" marL="0" rtl="0" algn="l">
                        <a:spcBef>
                          <a:spcPts val="0"/>
                        </a:spcBef>
                        <a:spcAft>
                          <a:spcPts val="0"/>
                        </a:spcAft>
                        <a:buNone/>
                      </a:pPr>
                      <a:r>
                        <a:rPr b="1" lang="en-US" sz="1800">
                          <a:latin typeface="Calibri"/>
                          <a:ea typeface="Calibri"/>
                          <a:cs typeface="Calibri"/>
                          <a:sym typeface="Calibri"/>
                        </a:rPr>
                        <a:t>2008</a:t>
                      </a:r>
                      <a:r>
                        <a:rPr lang="en-US" sz="1800">
                          <a:latin typeface="Calibri"/>
                          <a:ea typeface="Calibri"/>
                          <a:cs typeface="Calibri"/>
                          <a:sym typeface="Calibri"/>
                        </a:rPr>
                        <a:t>: Commerce Stream added to the curriculum</a:t>
                      </a:r>
                      <a:endParaRPr b="1" sz="1800">
                        <a:latin typeface="Calibri"/>
                        <a:ea typeface="Calibri"/>
                        <a:cs typeface="Calibri"/>
                        <a:sym typeface="Calibri"/>
                      </a:endParaRPr>
                    </a:p>
                    <a:p>
                      <a:pPr indent="0" lvl="0" marL="0" rtl="0" algn="l">
                        <a:spcBef>
                          <a:spcPts val="0"/>
                        </a:spcBef>
                        <a:spcAft>
                          <a:spcPts val="0"/>
                        </a:spcAft>
                        <a:buNone/>
                      </a:pPr>
                      <a:r>
                        <a:t/>
                      </a:r>
                      <a:endParaRPr b="1" sz="1800">
                        <a:latin typeface="Calibri"/>
                        <a:ea typeface="Calibri"/>
                        <a:cs typeface="Calibri"/>
                        <a:sym typeface="Calibri"/>
                      </a:endParaRPr>
                    </a:p>
                    <a:p>
                      <a:pPr indent="0" lvl="0" marL="0" rtl="0" algn="l">
                        <a:spcBef>
                          <a:spcPts val="0"/>
                        </a:spcBef>
                        <a:spcAft>
                          <a:spcPts val="0"/>
                        </a:spcAft>
                        <a:buNone/>
                      </a:pPr>
                      <a:r>
                        <a:rPr b="1" lang="en-US" sz="1800">
                          <a:latin typeface="Calibri"/>
                          <a:ea typeface="Calibri"/>
                          <a:cs typeface="Calibri"/>
                          <a:sym typeface="Calibri"/>
                        </a:rPr>
                        <a:t>2009: </a:t>
                      </a:r>
                      <a:r>
                        <a:rPr lang="en-US" sz="1800">
                          <a:latin typeface="Calibri"/>
                          <a:ea typeface="Calibri"/>
                          <a:cs typeface="Calibri"/>
                          <a:sym typeface="Calibri"/>
                        </a:rPr>
                        <a:t>Number grew to </a:t>
                      </a:r>
                      <a:r>
                        <a:rPr b="1" lang="en-US" sz="1800">
                          <a:latin typeface="Calibri"/>
                          <a:ea typeface="Calibri"/>
                          <a:cs typeface="Calibri"/>
                          <a:sym typeface="Calibri"/>
                        </a:rPr>
                        <a:t>703 students</a:t>
                      </a:r>
                      <a:endParaRPr b="1" sz="1800">
                        <a:latin typeface="Calibri"/>
                        <a:ea typeface="Calibri"/>
                        <a:cs typeface="Calibri"/>
                        <a:sym typeface="Calibri"/>
                      </a:endParaRPr>
                    </a:p>
                    <a:p>
                      <a:pPr indent="0" lvl="0" marL="0" rtl="0" algn="l">
                        <a:spcBef>
                          <a:spcPts val="0"/>
                        </a:spcBef>
                        <a:spcAft>
                          <a:spcPts val="0"/>
                        </a:spcAft>
                        <a:buNone/>
                      </a:pPr>
                      <a:r>
                        <a:t/>
                      </a:r>
                      <a:endParaRPr b="1" sz="1800">
                        <a:latin typeface="Calibri"/>
                        <a:ea typeface="Calibri"/>
                        <a:cs typeface="Calibri"/>
                        <a:sym typeface="Calibri"/>
                      </a:endParaRPr>
                    </a:p>
                    <a:p>
                      <a:pPr indent="0" lvl="0" marL="0" rtl="0" algn="l">
                        <a:spcBef>
                          <a:spcPts val="0"/>
                        </a:spcBef>
                        <a:spcAft>
                          <a:spcPts val="0"/>
                        </a:spcAft>
                        <a:buNone/>
                      </a:pPr>
                      <a:r>
                        <a:rPr b="1" lang="en-US" sz="1800">
                          <a:latin typeface="Calibri"/>
                          <a:ea typeface="Calibri"/>
                          <a:cs typeface="Calibri"/>
                          <a:sym typeface="Calibri"/>
                        </a:rPr>
                        <a:t>2010:</a:t>
                      </a:r>
                      <a:r>
                        <a:rPr lang="en-US" sz="1800">
                          <a:latin typeface="Calibri"/>
                          <a:ea typeface="Calibri"/>
                          <a:cs typeface="Calibri"/>
                          <a:sym typeface="Calibri"/>
                        </a:rPr>
                        <a:t> Five feeder schools opened in the hinterland</a:t>
                      </a:r>
                      <a:endParaRPr sz="1800">
                        <a:latin typeface="Calibri"/>
                        <a:ea typeface="Calibri"/>
                        <a:cs typeface="Calibri"/>
                        <a:sym typeface="Calibri"/>
                      </a:endParaRPr>
                    </a:p>
                    <a:p>
                      <a:pPr indent="0" lvl="0" marL="0" rtl="0" algn="l">
                        <a:spcBef>
                          <a:spcPts val="0"/>
                        </a:spcBef>
                        <a:spcAft>
                          <a:spcPts val="0"/>
                        </a:spcAft>
                        <a:buNone/>
                      </a:pPr>
                      <a:r>
                        <a:t/>
                      </a:r>
                      <a:endParaRPr sz="1800">
                        <a:latin typeface="Calibri"/>
                        <a:ea typeface="Calibri"/>
                        <a:cs typeface="Calibri"/>
                        <a:sym typeface="Calibri"/>
                      </a:endParaRPr>
                    </a:p>
                    <a:p>
                      <a:pPr indent="0" lvl="0" marL="0" rtl="0" algn="l">
                        <a:spcBef>
                          <a:spcPts val="0"/>
                        </a:spcBef>
                        <a:spcAft>
                          <a:spcPts val="0"/>
                        </a:spcAft>
                        <a:buNone/>
                      </a:pPr>
                      <a:r>
                        <a:rPr b="1" lang="en-US" sz="1800">
                          <a:latin typeface="Calibri"/>
                          <a:ea typeface="Calibri"/>
                          <a:cs typeface="Calibri"/>
                          <a:sym typeface="Calibri"/>
                        </a:rPr>
                        <a:t>2012:</a:t>
                      </a:r>
                      <a:r>
                        <a:rPr lang="en-US" sz="1800">
                          <a:latin typeface="Calibri"/>
                          <a:ea typeface="Calibri"/>
                          <a:cs typeface="Calibri"/>
                          <a:sym typeface="Calibri"/>
                        </a:rPr>
                        <a:t> Landmark year...</a:t>
                      </a:r>
                      <a:r>
                        <a:rPr b="1" lang="en-US" sz="1800">
                          <a:latin typeface="Calibri"/>
                          <a:ea typeface="Calibri"/>
                          <a:cs typeface="Calibri"/>
                          <a:sym typeface="Calibri"/>
                        </a:rPr>
                        <a:t>transformation begins</a:t>
                      </a:r>
                      <a:r>
                        <a:rPr lang="en-US" sz="1800">
                          <a:latin typeface="Calibri"/>
                          <a:ea typeface="Calibri"/>
                          <a:cs typeface="Calibri"/>
                          <a:sym typeface="Calibri"/>
                        </a:rPr>
                        <a:t>…</a:t>
                      </a:r>
                      <a:endParaRPr sz="1800">
                        <a:latin typeface="Calibri"/>
                        <a:ea typeface="Calibri"/>
                        <a:cs typeface="Calibri"/>
                        <a:sym typeface="Calibri"/>
                      </a:endParaRPr>
                    </a:p>
                    <a:p>
                      <a:pPr indent="-342900" lvl="0" marL="457200" rtl="0" algn="l">
                        <a:spcBef>
                          <a:spcPts val="0"/>
                        </a:spcBef>
                        <a:spcAft>
                          <a:spcPts val="0"/>
                        </a:spcAft>
                        <a:buSzPts val="1800"/>
                        <a:buChar char="-"/>
                      </a:pPr>
                      <a:r>
                        <a:rPr lang="en-US" sz="1800">
                          <a:latin typeface="Calibri"/>
                          <a:ea typeface="Calibri"/>
                          <a:cs typeface="Calibri"/>
                          <a:sym typeface="Calibri"/>
                        </a:rPr>
                        <a:t>Number of </a:t>
                      </a:r>
                      <a:r>
                        <a:rPr b="1" lang="en-US" sz="1800">
                          <a:latin typeface="Calibri"/>
                          <a:ea typeface="Calibri"/>
                          <a:cs typeface="Calibri"/>
                          <a:sym typeface="Calibri"/>
                        </a:rPr>
                        <a:t>students </a:t>
                      </a:r>
                      <a:r>
                        <a:rPr lang="en-US" sz="1800">
                          <a:latin typeface="Calibri"/>
                          <a:ea typeface="Calibri"/>
                          <a:cs typeface="Calibri"/>
                          <a:sym typeface="Calibri"/>
                        </a:rPr>
                        <a:t>touched </a:t>
                      </a:r>
                      <a:r>
                        <a:rPr b="1" lang="en-US" sz="1800">
                          <a:latin typeface="Calibri"/>
                          <a:ea typeface="Calibri"/>
                          <a:cs typeface="Calibri"/>
                          <a:sym typeface="Calibri"/>
                        </a:rPr>
                        <a:t>1000 </a:t>
                      </a:r>
                      <a:endParaRPr b="1" sz="1800">
                        <a:latin typeface="Calibri"/>
                        <a:ea typeface="Calibri"/>
                        <a:cs typeface="Calibri"/>
                        <a:sym typeface="Calibri"/>
                      </a:endParaRPr>
                    </a:p>
                    <a:p>
                      <a:pPr indent="-342900" lvl="0" marL="457200" rtl="0" algn="l">
                        <a:spcBef>
                          <a:spcPts val="0"/>
                        </a:spcBef>
                        <a:spcAft>
                          <a:spcPts val="0"/>
                        </a:spcAft>
                        <a:buSzPts val="1800"/>
                        <a:buChar char="-"/>
                      </a:pPr>
                      <a:r>
                        <a:rPr lang="en-US" sz="1800">
                          <a:latin typeface="Calibri"/>
                          <a:ea typeface="Calibri"/>
                          <a:cs typeface="Calibri"/>
                          <a:sym typeface="Calibri"/>
                        </a:rPr>
                        <a:t>Sandeep Dutt joins as </a:t>
                      </a:r>
                      <a:r>
                        <a:rPr b="1" lang="en-US" sz="1800">
                          <a:latin typeface="Calibri"/>
                          <a:ea typeface="Calibri"/>
                          <a:cs typeface="Calibri"/>
                          <a:sym typeface="Calibri"/>
                        </a:rPr>
                        <a:t>new BAT Chairman</a:t>
                      </a:r>
                      <a:endParaRPr b="1" sz="1800">
                        <a:latin typeface="Calibri"/>
                        <a:ea typeface="Calibri"/>
                        <a:cs typeface="Calibri"/>
                        <a:sym typeface="Calibri"/>
                      </a:endParaRPr>
                    </a:p>
                    <a:p>
                      <a:pPr indent="-342900" lvl="0" marL="457200" rtl="0" algn="l">
                        <a:spcBef>
                          <a:spcPts val="0"/>
                        </a:spcBef>
                        <a:spcAft>
                          <a:spcPts val="0"/>
                        </a:spcAft>
                        <a:buSzPts val="1800"/>
                        <a:buChar char="-"/>
                      </a:pPr>
                      <a:r>
                        <a:rPr b="1" lang="en-US" sz="1800">
                          <a:latin typeface="Calibri"/>
                          <a:ea typeface="Calibri"/>
                          <a:cs typeface="Calibri"/>
                          <a:sym typeface="Calibri"/>
                        </a:rPr>
                        <a:t>BAT Website</a:t>
                      </a:r>
                      <a:r>
                        <a:rPr lang="en-US" sz="1800">
                          <a:latin typeface="Calibri"/>
                          <a:ea typeface="Calibri"/>
                          <a:cs typeface="Calibri"/>
                          <a:sym typeface="Calibri"/>
                        </a:rPr>
                        <a:t> setup</a:t>
                      </a:r>
                      <a:endParaRPr sz="1800">
                        <a:latin typeface="Calibri"/>
                        <a:ea typeface="Calibri"/>
                        <a:cs typeface="Calibri"/>
                        <a:sym typeface="Calibri"/>
                      </a:endParaRPr>
                    </a:p>
                    <a:p>
                      <a:pPr indent="-342900" lvl="0" marL="457200" rtl="0" algn="l">
                        <a:spcBef>
                          <a:spcPts val="0"/>
                        </a:spcBef>
                        <a:spcAft>
                          <a:spcPts val="0"/>
                        </a:spcAft>
                        <a:buSzPts val="1800"/>
                        <a:buFont typeface="Calibri"/>
                        <a:buChar char="-"/>
                      </a:pPr>
                      <a:r>
                        <a:rPr lang="en-US" sz="1800">
                          <a:latin typeface="Calibri"/>
                          <a:ea typeface="Calibri"/>
                          <a:cs typeface="Calibri"/>
                          <a:sym typeface="Calibri"/>
                        </a:rPr>
                        <a:t>School leadership development and transition </a:t>
                      </a:r>
                      <a:endParaRPr sz="1800">
                        <a:latin typeface="Calibri"/>
                        <a:ea typeface="Calibri"/>
                        <a:cs typeface="Calibri"/>
                        <a:sym typeface="Calibri"/>
                      </a:endParaRPr>
                    </a:p>
                    <a:p>
                      <a:pPr indent="0" lvl="0" marL="0" rtl="0" algn="l">
                        <a:spcBef>
                          <a:spcPts val="0"/>
                        </a:spcBef>
                        <a:spcAft>
                          <a:spcPts val="0"/>
                        </a:spcAft>
                        <a:buNone/>
                      </a:pPr>
                      <a:r>
                        <a:rPr lang="en-US" sz="1800">
                          <a:latin typeface="Calibri"/>
                          <a:ea typeface="Calibri"/>
                          <a:cs typeface="Calibri"/>
                          <a:sym typeface="Calibri"/>
                        </a:rPr>
                        <a:t>From here on...</a:t>
                      </a:r>
                      <a:r>
                        <a:rPr b="1" lang="en-US" sz="1800">
                          <a:latin typeface="Calibri"/>
                          <a:ea typeface="Calibri"/>
                          <a:cs typeface="Calibri"/>
                          <a:sym typeface="Calibri"/>
                        </a:rPr>
                        <a:t>each year marked a significant development…first infrastructure and then focus on training &amp; soft skills. </a:t>
                      </a:r>
                      <a:endParaRPr sz="1800">
                        <a:latin typeface="Calibri"/>
                        <a:ea typeface="Calibri"/>
                        <a:cs typeface="Calibri"/>
                        <a:sym typeface="Calibri"/>
                      </a:endParaRPr>
                    </a:p>
                  </a:txBody>
                  <a:tcPr marT="91425" marB="91425" marR="91425" marL="91425" anchor="ctr"/>
                </a:tc>
                <a:tc>
                  <a:txBody>
                    <a:bodyPr/>
                    <a:lstStyle/>
                    <a:p>
                      <a:pPr indent="0" lvl="0" marL="0" rtl="0" algn="l">
                        <a:spcBef>
                          <a:spcPts val="0"/>
                        </a:spcBef>
                        <a:spcAft>
                          <a:spcPts val="0"/>
                        </a:spcAft>
                        <a:buNone/>
                      </a:pPr>
                      <a:r>
                        <a:rPr b="1" lang="en-US" sz="1800">
                          <a:latin typeface="Calibri"/>
                          <a:ea typeface="Calibri"/>
                          <a:cs typeface="Calibri"/>
                          <a:sym typeface="Calibri"/>
                        </a:rPr>
                        <a:t>2013:</a:t>
                      </a:r>
                      <a:r>
                        <a:rPr lang="en-US" sz="1800">
                          <a:latin typeface="Calibri"/>
                          <a:ea typeface="Calibri"/>
                          <a:cs typeface="Calibri"/>
                          <a:sym typeface="Calibri"/>
                        </a:rPr>
                        <a:t> </a:t>
                      </a:r>
                      <a:r>
                        <a:rPr b="1" lang="en-US" sz="1800">
                          <a:latin typeface="Calibri"/>
                          <a:ea typeface="Calibri"/>
                          <a:cs typeface="Calibri"/>
                          <a:sym typeface="Calibri"/>
                        </a:rPr>
                        <a:t>School infrastructure</a:t>
                      </a:r>
                      <a:r>
                        <a:rPr lang="en-US" sz="1800">
                          <a:latin typeface="Calibri"/>
                          <a:ea typeface="Calibri"/>
                          <a:cs typeface="Calibri"/>
                          <a:sym typeface="Calibri"/>
                        </a:rPr>
                        <a:t> continued to grow…</a:t>
                      </a:r>
                      <a:endParaRPr sz="1800">
                        <a:latin typeface="Calibri"/>
                        <a:ea typeface="Calibri"/>
                        <a:cs typeface="Calibri"/>
                        <a:sym typeface="Calibri"/>
                      </a:endParaRPr>
                    </a:p>
                    <a:p>
                      <a:pPr indent="-342900" lvl="0" marL="457200" rtl="0" algn="l">
                        <a:spcBef>
                          <a:spcPts val="0"/>
                        </a:spcBef>
                        <a:spcAft>
                          <a:spcPts val="0"/>
                        </a:spcAft>
                        <a:buSzPts val="1800"/>
                        <a:buChar char="-"/>
                      </a:pPr>
                      <a:r>
                        <a:rPr b="1" lang="en-US" sz="1800">
                          <a:latin typeface="Calibri"/>
                          <a:ea typeface="Calibri"/>
                          <a:cs typeface="Calibri"/>
                          <a:sym typeface="Calibri"/>
                        </a:rPr>
                        <a:t>English Language &amp; Science Labs </a:t>
                      </a:r>
                      <a:r>
                        <a:rPr lang="en-US" sz="1800">
                          <a:latin typeface="Calibri"/>
                          <a:ea typeface="Calibri"/>
                          <a:cs typeface="Calibri"/>
                          <a:sym typeface="Calibri"/>
                        </a:rPr>
                        <a:t>setup</a:t>
                      </a:r>
                      <a:endParaRPr sz="1800">
                        <a:latin typeface="Calibri"/>
                        <a:ea typeface="Calibri"/>
                        <a:cs typeface="Calibri"/>
                        <a:sym typeface="Calibri"/>
                      </a:endParaRPr>
                    </a:p>
                    <a:p>
                      <a:pPr indent="-342900" lvl="0" marL="457200" rtl="0" algn="l">
                        <a:spcBef>
                          <a:spcPts val="0"/>
                        </a:spcBef>
                        <a:spcAft>
                          <a:spcPts val="0"/>
                        </a:spcAft>
                        <a:buSzPts val="1800"/>
                        <a:buChar char="-"/>
                      </a:pPr>
                      <a:r>
                        <a:rPr b="1" lang="en-US" sz="1800">
                          <a:latin typeface="Calibri"/>
                          <a:ea typeface="Calibri"/>
                          <a:cs typeface="Calibri"/>
                          <a:sym typeface="Calibri"/>
                        </a:rPr>
                        <a:t>3 year Campus Development Plan</a:t>
                      </a:r>
                      <a:r>
                        <a:rPr lang="en-US" sz="1800">
                          <a:latin typeface="Calibri"/>
                          <a:ea typeface="Calibri"/>
                          <a:cs typeface="Calibri"/>
                          <a:sym typeface="Calibri"/>
                        </a:rPr>
                        <a:t> launched</a:t>
                      </a:r>
                      <a:endParaRPr sz="1800">
                        <a:latin typeface="Calibri"/>
                        <a:ea typeface="Calibri"/>
                        <a:cs typeface="Calibri"/>
                        <a:sym typeface="Calibri"/>
                      </a:endParaRPr>
                    </a:p>
                    <a:p>
                      <a:pPr indent="-342900" lvl="0" marL="457200" rtl="0" algn="l">
                        <a:spcBef>
                          <a:spcPts val="0"/>
                        </a:spcBef>
                        <a:spcAft>
                          <a:spcPts val="0"/>
                        </a:spcAft>
                        <a:buSzPts val="1800"/>
                        <a:buChar char="-"/>
                      </a:pPr>
                      <a:r>
                        <a:rPr lang="en-US" sz="1800">
                          <a:latin typeface="Calibri"/>
                          <a:ea typeface="Calibri"/>
                          <a:cs typeface="Calibri"/>
                          <a:sym typeface="Calibri"/>
                        </a:rPr>
                        <a:t>New </a:t>
                      </a:r>
                      <a:r>
                        <a:rPr b="1" lang="en-US" sz="1800">
                          <a:latin typeface="Calibri"/>
                          <a:ea typeface="Calibri"/>
                          <a:cs typeface="Calibri"/>
                          <a:sym typeface="Calibri"/>
                        </a:rPr>
                        <a:t>Junior Campus </a:t>
                      </a:r>
                      <a:r>
                        <a:rPr lang="en-US" sz="1800">
                          <a:latin typeface="Calibri"/>
                          <a:ea typeface="Calibri"/>
                          <a:cs typeface="Calibri"/>
                          <a:sym typeface="Calibri"/>
                        </a:rPr>
                        <a:t>setup</a:t>
                      </a:r>
                      <a:endParaRPr sz="1800">
                        <a:latin typeface="Calibri"/>
                        <a:ea typeface="Calibri"/>
                        <a:cs typeface="Calibri"/>
                        <a:sym typeface="Calibri"/>
                      </a:endParaRPr>
                    </a:p>
                    <a:p>
                      <a:pPr indent="-342900" lvl="0" marL="457200" rtl="0" algn="l">
                        <a:spcBef>
                          <a:spcPts val="0"/>
                        </a:spcBef>
                        <a:spcAft>
                          <a:spcPts val="0"/>
                        </a:spcAft>
                        <a:buSzPts val="1800"/>
                        <a:buChar char="-"/>
                      </a:pPr>
                      <a:r>
                        <a:rPr lang="en-US" sz="1800">
                          <a:latin typeface="Calibri"/>
                          <a:ea typeface="Calibri"/>
                          <a:cs typeface="Calibri"/>
                          <a:sym typeface="Calibri"/>
                        </a:rPr>
                        <a:t>New </a:t>
                      </a:r>
                      <a:r>
                        <a:rPr b="1" lang="en-US" sz="1800">
                          <a:latin typeface="Calibri"/>
                          <a:ea typeface="Calibri"/>
                          <a:cs typeface="Calibri"/>
                          <a:sym typeface="Calibri"/>
                        </a:rPr>
                        <a:t>School Management System</a:t>
                      </a:r>
                      <a:r>
                        <a:rPr lang="en-US" sz="1800">
                          <a:latin typeface="Calibri"/>
                          <a:ea typeface="Calibri"/>
                          <a:cs typeface="Calibri"/>
                          <a:sym typeface="Calibri"/>
                        </a:rPr>
                        <a:t> - Fedena</a:t>
                      </a:r>
                      <a:endParaRPr sz="1800">
                        <a:latin typeface="Calibri"/>
                        <a:ea typeface="Calibri"/>
                        <a:cs typeface="Calibri"/>
                        <a:sym typeface="Calibri"/>
                      </a:endParaRPr>
                    </a:p>
                    <a:p>
                      <a:pPr indent="-342900" lvl="0" marL="457200" rtl="0" algn="l">
                        <a:spcBef>
                          <a:spcPts val="0"/>
                        </a:spcBef>
                        <a:spcAft>
                          <a:spcPts val="0"/>
                        </a:spcAft>
                        <a:buSzPts val="1800"/>
                        <a:buChar char="-"/>
                      </a:pPr>
                      <a:r>
                        <a:rPr lang="en-US" sz="1800">
                          <a:latin typeface="Calibri"/>
                          <a:ea typeface="Calibri"/>
                          <a:cs typeface="Calibri"/>
                          <a:sym typeface="Calibri"/>
                        </a:rPr>
                        <a:t>First ever </a:t>
                      </a:r>
                      <a:r>
                        <a:rPr b="1" lang="en-US" sz="1800">
                          <a:latin typeface="Calibri"/>
                          <a:ea typeface="Calibri"/>
                          <a:cs typeface="Calibri"/>
                          <a:sym typeface="Calibri"/>
                        </a:rPr>
                        <a:t>School Video</a:t>
                      </a:r>
                      <a:r>
                        <a:rPr lang="en-US" sz="1800">
                          <a:latin typeface="Calibri"/>
                          <a:ea typeface="Calibri"/>
                          <a:cs typeface="Calibri"/>
                          <a:sym typeface="Calibri"/>
                        </a:rPr>
                        <a:t> released </a:t>
                      </a:r>
                      <a:endParaRPr sz="1800">
                        <a:latin typeface="Calibri"/>
                        <a:ea typeface="Calibri"/>
                        <a:cs typeface="Calibri"/>
                        <a:sym typeface="Calibri"/>
                      </a:endParaRPr>
                    </a:p>
                    <a:p>
                      <a:pPr indent="-342900" lvl="0" marL="457200" rtl="0" algn="l">
                        <a:spcBef>
                          <a:spcPts val="0"/>
                        </a:spcBef>
                        <a:spcAft>
                          <a:spcPts val="0"/>
                        </a:spcAft>
                        <a:buSzPts val="1800"/>
                        <a:buChar char="-"/>
                      </a:pPr>
                      <a:r>
                        <a:rPr b="1" lang="en-US" sz="1800">
                          <a:latin typeface="Calibri"/>
                          <a:ea typeface="Calibri"/>
                          <a:cs typeface="Calibri"/>
                          <a:sym typeface="Calibri"/>
                        </a:rPr>
                        <a:t>Science Stream</a:t>
                      </a:r>
                      <a:r>
                        <a:rPr lang="en-US" sz="1800">
                          <a:latin typeface="Calibri"/>
                          <a:ea typeface="Calibri"/>
                          <a:cs typeface="Calibri"/>
                          <a:sym typeface="Calibri"/>
                        </a:rPr>
                        <a:t> added to the curriculum</a:t>
                      </a:r>
                      <a:endParaRPr b="1" sz="1800">
                        <a:latin typeface="Calibri"/>
                        <a:ea typeface="Calibri"/>
                        <a:cs typeface="Calibri"/>
                        <a:sym typeface="Calibri"/>
                      </a:endParaRPr>
                    </a:p>
                    <a:p>
                      <a:pPr indent="0" lvl="0" marL="0" rtl="0" algn="l">
                        <a:spcBef>
                          <a:spcPts val="1000"/>
                        </a:spcBef>
                        <a:spcAft>
                          <a:spcPts val="0"/>
                        </a:spcAft>
                        <a:buNone/>
                      </a:pPr>
                      <a:r>
                        <a:rPr b="1" lang="en-US" sz="1800">
                          <a:latin typeface="Calibri"/>
                          <a:ea typeface="Calibri"/>
                          <a:cs typeface="Calibri"/>
                          <a:sym typeface="Calibri"/>
                        </a:rPr>
                        <a:t>2014: Restructuring</a:t>
                      </a:r>
                      <a:r>
                        <a:rPr lang="en-US" sz="1800">
                          <a:latin typeface="Calibri"/>
                          <a:ea typeface="Calibri"/>
                          <a:cs typeface="Calibri"/>
                          <a:sym typeface="Calibri"/>
                        </a:rPr>
                        <a:t> of School Management Committee...new Principal appointed</a:t>
                      </a:r>
                      <a:endParaRPr sz="1800">
                        <a:latin typeface="Calibri"/>
                        <a:ea typeface="Calibri"/>
                        <a:cs typeface="Calibri"/>
                        <a:sym typeface="Calibri"/>
                      </a:endParaRPr>
                    </a:p>
                    <a:p>
                      <a:pPr indent="0" lvl="0" marL="0" rtl="0" algn="l">
                        <a:spcBef>
                          <a:spcPts val="1000"/>
                        </a:spcBef>
                        <a:spcAft>
                          <a:spcPts val="0"/>
                        </a:spcAft>
                        <a:buNone/>
                      </a:pPr>
                      <a:r>
                        <a:rPr b="1" lang="en-US" sz="1800">
                          <a:latin typeface="Calibri"/>
                          <a:ea typeface="Calibri"/>
                          <a:cs typeface="Calibri"/>
                          <a:sym typeface="Calibri"/>
                        </a:rPr>
                        <a:t>2015:</a:t>
                      </a:r>
                      <a:r>
                        <a:rPr lang="en-US" sz="1800">
                          <a:latin typeface="Calibri"/>
                          <a:ea typeface="Calibri"/>
                          <a:cs typeface="Calibri"/>
                          <a:sym typeface="Calibri"/>
                        </a:rPr>
                        <a:t> Introduced a </a:t>
                      </a:r>
                      <a:r>
                        <a:rPr b="1" lang="en-US" sz="1800">
                          <a:latin typeface="Calibri"/>
                          <a:ea typeface="Calibri"/>
                          <a:cs typeface="Calibri"/>
                          <a:sym typeface="Calibri"/>
                        </a:rPr>
                        <a:t>curriculum for PDP </a:t>
                      </a:r>
                      <a:endParaRPr b="1" sz="1800">
                        <a:latin typeface="Calibri"/>
                        <a:ea typeface="Calibri"/>
                        <a:cs typeface="Calibri"/>
                        <a:sym typeface="Calibri"/>
                      </a:endParaRPr>
                    </a:p>
                    <a:p>
                      <a:pPr indent="0" lvl="0" marL="0" rtl="0" algn="l">
                        <a:spcBef>
                          <a:spcPts val="1000"/>
                        </a:spcBef>
                        <a:spcAft>
                          <a:spcPts val="0"/>
                        </a:spcAft>
                        <a:buNone/>
                      </a:pPr>
                      <a:r>
                        <a:rPr lang="en-US" sz="1800">
                          <a:latin typeface="Calibri"/>
                          <a:ea typeface="Calibri"/>
                          <a:cs typeface="Calibri"/>
                          <a:sym typeface="Calibri"/>
                        </a:rPr>
                        <a:t>(3 year long structured growth initiative for professional learning and growth)</a:t>
                      </a:r>
                      <a:endParaRPr sz="1800">
                        <a:latin typeface="Calibri"/>
                        <a:ea typeface="Calibri"/>
                        <a:cs typeface="Calibri"/>
                        <a:sym typeface="Calibri"/>
                      </a:endParaRPr>
                    </a:p>
                    <a:p>
                      <a:pPr indent="0" lvl="0" marL="0" rtl="0" algn="l">
                        <a:spcBef>
                          <a:spcPts val="1000"/>
                        </a:spcBef>
                        <a:spcAft>
                          <a:spcPts val="0"/>
                        </a:spcAft>
                        <a:buNone/>
                      </a:pPr>
                      <a:r>
                        <a:rPr b="1" lang="en-US" sz="1800">
                          <a:latin typeface="Calibri"/>
                          <a:ea typeface="Calibri"/>
                          <a:cs typeface="Calibri"/>
                          <a:sym typeface="Calibri"/>
                        </a:rPr>
                        <a:t>2016: My Good School Program </a:t>
                      </a:r>
                      <a:r>
                        <a:rPr lang="en-US" sz="1800">
                          <a:latin typeface="Calibri"/>
                          <a:ea typeface="Calibri"/>
                          <a:cs typeface="Calibri"/>
                          <a:sym typeface="Calibri"/>
                        </a:rPr>
                        <a:t>- personal &amp; social development for students</a:t>
                      </a:r>
                      <a:endParaRPr b="1" sz="1800">
                        <a:latin typeface="Calibri"/>
                        <a:ea typeface="Calibri"/>
                        <a:cs typeface="Calibri"/>
                        <a:sym typeface="Calibri"/>
                      </a:endParaRPr>
                    </a:p>
                    <a:p>
                      <a:pPr indent="0" lvl="0" marL="0" rtl="0" algn="l">
                        <a:spcBef>
                          <a:spcPts val="1000"/>
                        </a:spcBef>
                        <a:spcAft>
                          <a:spcPts val="0"/>
                        </a:spcAft>
                        <a:buNone/>
                      </a:pPr>
                      <a:r>
                        <a:rPr b="1" lang="en-US" sz="1800">
                          <a:latin typeface="Calibri"/>
                          <a:ea typeface="Calibri"/>
                          <a:cs typeface="Calibri"/>
                          <a:sym typeface="Calibri"/>
                        </a:rPr>
                        <a:t>2017:</a:t>
                      </a:r>
                      <a:r>
                        <a:rPr lang="en-US" sz="1800">
                          <a:latin typeface="Calibri"/>
                          <a:ea typeface="Calibri"/>
                          <a:cs typeface="Calibri"/>
                          <a:sym typeface="Calibri"/>
                        </a:rPr>
                        <a:t> New Principal appointed, and renewed focus on the overall development of the students</a:t>
                      </a:r>
                      <a:endParaRPr sz="1800">
                        <a:latin typeface="Calibri"/>
                        <a:ea typeface="Calibri"/>
                        <a:cs typeface="Calibri"/>
                        <a:sym typeface="Calibri"/>
                      </a:endParaRPr>
                    </a:p>
                    <a:p>
                      <a:pPr indent="0" lvl="0" marL="0" rtl="0" algn="l">
                        <a:spcBef>
                          <a:spcPts val="0"/>
                        </a:spcBef>
                        <a:spcAft>
                          <a:spcPts val="0"/>
                        </a:spcAft>
                        <a:buNone/>
                      </a:pPr>
                      <a:r>
                        <a:rPr b="1" lang="en-US" sz="1800">
                          <a:latin typeface="Calibri"/>
                          <a:ea typeface="Calibri"/>
                          <a:cs typeface="Calibri"/>
                          <a:sym typeface="Calibri"/>
                        </a:rPr>
                        <a:t>Dec 2017:</a:t>
                      </a:r>
                      <a:r>
                        <a:rPr lang="en-US" sz="1800">
                          <a:latin typeface="Calibri"/>
                          <a:ea typeface="Calibri"/>
                          <a:cs typeface="Calibri"/>
                          <a:sym typeface="Calibri"/>
                        </a:rPr>
                        <a:t> </a:t>
                      </a:r>
                      <a:r>
                        <a:rPr b="1" lang="en-US" sz="1800">
                          <a:latin typeface="Calibri"/>
                          <a:ea typeface="Calibri"/>
                          <a:cs typeface="Calibri"/>
                          <a:sym typeface="Calibri"/>
                        </a:rPr>
                        <a:t>LF Annual Conference, Orlando</a:t>
                      </a:r>
                      <a:endParaRPr b="1" sz="1800">
                        <a:latin typeface="Calibri"/>
                        <a:ea typeface="Calibri"/>
                        <a:cs typeface="Calibri"/>
                        <a:sym typeface="Calibri"/>
                      </a:endParaRPr>
                    </a:p>
                  </a:txBody>
                  <a:tcPr marT="91425" marB="91425" marR="91425" marL="91425"/>
                </a:tc>
              </a:tr>
            </a:tbl>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01" name="Shape 501"/>
        <p:cNvGrpSpPr/>
        <p:nvPr/>
      </p:nvGrpSpPr>
      <p:grpSpPr>
        <a:xfrm>
          <a:off x="0" y="0"/>
          <a:ext cx="0" cy="0"/>
          <a:chOff x="0" y="0"/>
          <a:chExt cx="0" cy="0"/>
        </a:xfrm>
      </p:grpSpPr>
      <p:sp>
        <p:nvSpPr>
          <p:cNvPr id="502" name="Google Shape;502;p37"/>
          <p:cNvSpPr txBox="1"/>
          <p:nvPr>
            <p:ph type="title"/>
          </p:nvPr>
        </p:nvSpPr>
        <p:spPr>
          <a:xfrm>
            <a:off x="838200" y="136525"/>
            <a:ext cx="10515600" cy="13257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US" sz="3600"/>
              <a:t>Funding and Support</a:t>
            </a:r>
            <a:endParaRPr sz="3600"/>
          </a:p>
        </p:txBody>
      </p:sp>
      <p:sp>
        <p:nvSpPr>
          <p:cNvPr id="503" name="Google Shape;503;p37"/>
          <p:cNvSpPr txBox="1"/>
          <p:nvPr>
            <p:ph idx="1" type="body"/>
          </p:nvPr>
        </p:nvSpPr>
        <p:spPr>
          <a:xfrm>
            <a:off x="838200" y="1139825"/>
            <a:ext cx="10737000" cy="5589900"/>
          </a:xfrm>
          <a:prstGeom prst="rect">
            <a:avLst/>
          </a:prstGeom>
        </p:spPr>
        <p:txBody>
          <a:bodyPr anchorCtr="0" anchor="t" bIns="91425" lIns="91425" spcFirstLastPara="1" rIns="91425" wrap="square" tIns="91425">
            <a:noAutofit/>
          </a:bodyPr>
          <a:lstStyle/>
          <a:p>
            <a:pPr indent="-266700" lvl="0" marL="228600" rtl="0" algn="just">
              <a:spcBef>
                <a:spcPts val="1000"/>
              </a:spcBef>
              <a:spcAft>
                <a:spcPts val="0"/>
              </a:spcAft>
              <a:buSzPts val="2400"/>
              <a:buFont typeface="Calibri"/>
              <a:buChar char="•"/>
            </a:pPr>
            <a:r>
              <a:rPr lang="en-US" sz="2400"/>
              <a:t>The Fabindia School is a co-ed private school, and receives no grants from the government or other non-governmental agencies.</a:t>
            </a:r>
            <a:endParaRPr sz="2400"/>
          </a:p>
          <a:p>
            <a:pPr indent="-266700" lvl="0" marL="228600" rtl="0" algn="just">
              <a:spcBef>
                <a:spcPts val="1000"/>
              </a:spcBef>
              <a:spcAft>
                <a:spcPts val="0"/>
              </a:spcAft>
              <a:buSzPts val="2400"/>
              <a:buFont typeface="Calibri"/>
              <a:buChar char="•"/>
            </a:pPr>
            <a:r>
              <a:rPr lang="en-US" sz="2400"/>
              <a:t>⅔ of the annual funding needed to run the school is in the form of fees collected from the students </a:t>
            </a:r>
            <a:endParaRPr sz="2400"/>
          </a:p>
          <a:p>
            <a:pPr indent="-266700" lvl="0" marL="228600" rtl="0" algn="just">
              <a:spcBef>
                <a:spcPts val="1000"/>
              </a:spcBef>
              <a:spcAft>
                <a:spcPts val="0"/>
              </a:spcAft>
              <a:buSzPts val="2400"/>
              <a:buFont typeface="Calibri"/>
              <a:buChar char="•"/>
            </a:pPr>
            <a:r>
              <a:rPr lang="en-US" sz="2400"/>
              <a:t>The balance, financial support to cover infrastructure development, is contributed by Fabindia, a leading retailer of Indian ethnic products and the key sponsor, as a part of their corporate social responsibility commitment to build better livelihoods for the families of micro-artisans, who are their suppliers.</a:t>
            </a:r>
            <a:endParaRPr sz="2400"/>
          </a:p>
          <a:p>
            <a:pPr indent="-266700" lvl="0" marL="228600" rtl="0" algn="just">
              <a:spcBef>
                <a:spcPts val="1000"/>
              </a:spcBef>
              <a:spcAft>
                <a:spcPts val="0"/>
              </a:spcAft>
              <a:buSzPts val="2400"/>
              <a:buFont typeface="Calibri"/>
              <a:buChar char="•"/>
            </a:pPr>
            <a:r>
              <a:rPr lang="en-US" sz="2400"/>
              <a:t>Scholarships Program with a focus on girls and support from John Bissell Scholars Fund (USA). 25% of the students receive full scholarship.</a:t>
            </a:r>
            <a:endParaRPr sz="2400"/>
          </a:p>
          <a:p>
            <a:pPr indent="-266700" lvl="0" marL="228600" rtl="0" algn="just">
              <a:spcBef>
                <a:spcPts val="1000"/>
              </a:spcBef>
              <a:spcAft>
                <a:spcPts val="0"/>
              </a:spcAft>
              <a:buSzPts val="2400"/>
              <a:buFont typeface="Calibri"/>
              <a:buChar char="•"/>
            </a:pPr>
            <a:r>
              <a:rPr lang="en-US" sz="2400"/>
              <a:t>Local community and other partners provide occasional sponsorship and support for events/projects.</a:t>
            </a:r>
            <a:endParaRPr sz="2400"/>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07" name="Shape 507"/>
        <p:cNvGrpSpPr/>
        <p:nvPr/>
      </p:nvGrpSpPr>
      <p:grpSpPr>
        <a:xfrm>
          <a:off x="0" y="0"/>
          <a:ext cx="0" cy="0"/>
          <a:chOff x="0" y="0"/>
          <a:chExt cx="0" cy="0"/>
        </a:xfrm>
      </p:grpSpPr>
      <p:sp>
        <p:nvSpPr>
          <p:cNvPr id="508" name="Google Shape;508;p38"/>
          <p:cNvSpPr txBox="1"/>
          <p:nvPr>
            <p:ph type="title"/>
          </p:nvPr>
        </p:nvSpPr>
        <p:spPr>
          <a:xfrm>
            <a:off x="323850" y="365125"/>
            <a:ext cx="11577638" cy="692151"/>
          </a:xfrm>
          <a:prstGeom prst="rect">
            <a:avLst/>
          </a:prstGeom>
          <a:noFill/>
          <a:ln>
            <a:noFill/>
          </a:ln>
        </p:spPr>
        <p:txBody>
          <a:bodyPr anchorCtr="0" anchor="ctr" bIns="45700" lIns="91425" spcFirstLastPara="1" rIns="91425" wrap="square" tIns="45700">
            <a:noAutofit/>
          </a:bodyPr>
          <a:lstStyle/>
          <a:p>
            <a:pPr indent="0" lvl="0" marL="0" marR="0" rtl="0" algn="l">
              <a:lnSpc>
                <a:spcPct val="90000"/>
              </a:lnSpc>
              <a:spcBef>
                <a:spcPts val="0"/>
              </a:spcBef>
              <a:spcAft>
                <a:spcPts val="0"/>
              </a:spcAft>
              <a:buClr>
                <a:schemeClr val="dk1"/>
              </a:buClr>
              <a:buFont typeface="Calibri"/>
              <a:buNone/>
            </a:pPr>
            <a:r>
              <a:rPr lang="en-US" sz="3600"/>
              <a:t>Glimpses of</a:t>
            </a:r>
            <a:r>
              <a:rPr b="0" i="0" lang="en-US" sz="3600" u="none" cap="none" strike="noStrike">
                <a:solidFill>
                  <a:schemeClr val="dk1"/>
                </a:solidFill>
                <a:latin typeface="Calibri"/>
                <a:ea typeface="Calibri"/>
                <a:cs typeface="Calibri"/>
                <a:sym typeface="Calibri"/>
              </a:rPr>
              <a:t> Infrastructure a</a:t>
            </a:r>
            <a:r>
              <a:rPr lang="en-US" sz="3600"/>
              <a:t>s it stands today</a:t>
            </a:r>
            <a:r>
              <a:rPr b="0" i="0" lang="en-US" sz="3600" u="none" cap="none" strike="noStrike">
                <a:solidFill>
                  <a:schemeClr val="dk1"/>
                </a:solidFill>
                <a:latin typeface="Calibri"/>
                <a:ea typeface="Calibri"/>
                <a:cs typeface="Calibri"/>
                <a:sym typeface="Calibri"/>
              </a:rPr>
              <a:t>…</a:t>
            </a:r>
            <a:endParaRPr/>
          </a:p>
        </p:txBody>
      </p:sp>
      <p:sp>
        <p:nvSpPr>
          <p:cNvPr id="509" name="Google Shape;509;p38"/>
          <p:cNvSpPr txBox="1"/>
          <p:nvPr>
            <p:ph idx="1" type="body"/>
          </p:nvPr>
        </p:nvSpPr>
        <p:spPr>
          <a:xfrm>
            <a:off x="323849" y="1271587"/>
            <a:ext cx="11577639" cy="5272087"/>
          </a:xfrm>
          <a:prstGeom prst="rect">
            <a:avLst/>
          </a:prstGeom>
          <a:noFill/>
          <a:ln>
            <a:noFill/>
          </a:ln>
        </p:spPr>
        <p:txBody>
          <a:bodyPr anchorCtr="0" anchor="t" bIns="45700" lIns="91425" spcFirstLastPara="1" rIns="91425" wrap="square" tIns="45700">
            <a:noAutofit/>
          </a:bodyPr>
          <a:lstStyle/>
          <a:p>
            <a:pPr indent="0" lvl="0" marL="0" marR="0" rtl="0" algn="l">
              <a:lnSpc>
                <a:spcPct val="90000"/>
              </a:lnSpc>
              <a:spcBef>
                <a:spcPts val="0"/>
              </a:spcBef>
              <a:spcAft>
                <a:spcPts val="0"/>
              </a:spcAft>
              <a:buClr>
                <a:schemeClr val="dk1"/>
              </a:buClr>
              <a:buFont typeface="Arial"/>
              <a:buNone/>
            </a:pPr>
            <a:r>
              <a:t/>
            </a:r>
            <a:endParaRPr b="0" i="0" sz="1800" u="none" cap="none" strike="noStrike">
              <a:solidFill>
                <a:schemeClr val="dk1"/>
              </a:solidFill>
              <a:latin typeface="Arial"/>
              <a:ea typeface="Arial"/>
              <a:cs typeface="Arial"/>
              <a:sym typeface="Arial"/>
            </a:endParaRPr>
          </a:p>
          <a:p>
            <a:pPr indent="0" lvl="0" marL="0" marR="0" rtl="0" algn="just">
              <a:lnSpc>
                <a:spcPct val="90000"/>
              </a:lnSpc>
              <a:spcBef>
                <a:spcPts val="1000"/>
              </a:spcBef>
              <a:spcAft>
                <a:spcPts val="0"/>
              </a:spcAft>
              <a:buClr>
                <a:schemeClr val="dk1"/>
              </a:buClr>
              <a:buFont typeface="Arial"/>
              <a:buNone/>
            </a:pPr>
            <a:br>
              <a:rPr b="0" i="0" lang="en-US" sz="1800" u="none" cap="none" strike="noStrike">
                <a:solidFill>
                  <a:schemeClr val="dk1"/>
                </a:solidFill>
                <a:latin typeface="Arial"/>
                <a:ea typeface="Arial"/>
                <a:cs typeface="Arial"/>
                <a:sym typeface="Arial"/>
              </a:rPr>
            </a:br>
            <a:br>
              <a:rPr b="0" i="0" lang="en-US" sz="1800" u="none" cap="none" strike="noStrike">
                <a:solidFill>
                  <a:schemeClr val="dk1"/>
                </a:solidFill>
                <a:latin typeface="Arial"/>
                <a:ea typeface="Arial"/>
                <a:cs typeface="Arial"/>
                <a:sym typeface="Arial"/>
              </a:rPr>
            </a:br>
            <a:endParaRPr/>
          </a:p>
          <a:p>
            <a:pPr indent="0" lvl="0" marL="0" marR="0" rtl="0" algn="just">
              <a:lnSpc>
                <a:spcPct val="90000"/>
              </a:lnSpc>
              <a:spcBef>
                <a:spcPts val="1000"/>
              </a:spcBef>
              <a:spcAft>
                <a:spcPts val="0"/>
              </a:spcAft>
              <a:buClr>
                <a:schemeClr val="dk1"/>
              </a:buClr>
              <a:buFont typeface="Arial"/>
              <a:buNone/>
            </a:pPr>
            <a:r>
              <a:t/>
            </a:r>
            <a:endParaRPr b="0" i="0" sz="1800" u="none" cap="none" strike="noStrike">
              <a:solidFill>
                <a:schemeClr val="dk1"/>
              </a:solidFill>
              <a:latin typeface="Arial"/>
              <a:ea typeface="Arial"/>
              <a:cs typeface="Arial"/>
              <a:sym typeface="Arial"/>
            </a:endParaRPr>
          </a:p>
          <a:p>
            <a:pPr indent="0" lvl="0" marL="0" marR="0" rtl="0" algn="just">
              <a:lnSpc>
                <a:spcPct val="90000"/>
              </a:lnSpc>
              <a:spcBef>
                <a:spcPts val="1000"/>
              </a:spcBef>
              <a:spcAft>
                <a:spcPts val="0"/>
              </a:spcAft>
              <a:buClr>
                <a:schemeClr val="dk1"/>
              </a:buClr>
              <a:buFont typeface="Arial"/>
              <a:buNone/>
            </a:pPr>
            <a:r>
              <a:t/>
            </a:r>
            <a:endParaRPr b="0" i="0" sz="1800" u="none" cap="none" strike="noStrike">
              <a:solidFill>
                <a:schemeClr val="dk1"/>
              </a:solidFill>
              <a:latin typeface="Arial"/>
              <a:ea typeface="Arial"/>
              <a:cs typeface="Arial"/>
              <a:sym typeface="Arial"/>
            </a:endParaRPr>
          </a:p>
          <a:p>
            <a:pPr indent="-228600" lvl="0" marL="228600" marR="0" rtl="0" algn="just">
              <a:lnSpc>
                <a:spcPct val="90000"/>
              </a:lnSpc>
              <a:spcBef>
                <a:spcPts val="1000"/>
              </a:spcBef>
              <a:spcAft>
                <a:spcPts val="0"/>
              </a:spcAft>
              <a:buClr>
                <a:schemeClr val="dk1"/>
              </a:buClr>
              <a:buFont typeface="Arial"/>
              <a:buNone/>
            </a:pPr>
            <a:r>
              <a:t/>
            </a:r>
            <a:endParaRPr b="1" i="0" sz="1800" u="none" cap="none" strike="noStrike">
              <a:solidFill>
                <a:schemeClr val="dk1"/>
              </a:solidFill>
              <a:latin typeface="Arial"/>
              <a:ea typeface="Arial"/>
              <a:cs typeface="Arial"/>
              <a:sym typeface="Arial"/>
            </a:endParaRPr>
          </a:p>
        </p:txBody>
      </p:sp>
      <p:graphicFrame>
        <p:nvGraphicFramePr>
          <p:cNvPr id="510" name="Google Shape;510;p38"/>
          <p:cNvGraphicFramePr/>
          <p:nvPr/>
        </p:nvGraphicFramePr>
        <p:xfrm>
          <a:off x="323846" y="1271587"/>
          <a:ext cx="3000000" cy="3000000"/>
        </p:xfrm>
        <a:graphic>
          <a:graphicData uri="http://schemas.openxmlformats.org/drawingml/2006/table">
            <a:tbl>
              <a:tblPr bandRow="1" firstRow="1">
                <a:noFill/>
                <a:tableStyleId>{CBB29B61-AA34-44AC-8891-7B2CCE049631}</a:tableStyleId>
              </a:tblPr>
              <a:tblGrid>
                <a:gridCol w="3871350"/>
                <a:gridCol w="3871350"/>
                <a:gridCol w="3871350"/>
              </a:tblGrid>
              <a:tr h="2457675">
                <a:tc>
                  <a:txBody>
                    <a:bodyPr/>
                    <a:lstStyle/>
                    <a:p>
                      <a:pPr indent="0" lvl="0" marL="0" marR="0" rtl="0" algn="l">
                        <a:lnSpc>
                          <a:spcPct val="100000"/>
                        </a:lnSpc>
                        <a:spcBef>
                          <a:spcPts val="0"/>
                        </a:spcBef>
                        <a:spcAft>
                          <a:spcPts val="0"/>
                        </a:spcAft>
                        <a:buClr>
                          <a:srgbClr val="000000"/>
                        </a:buClr>
                        <a:buFont typeface="Arial"/>
                        <a:buNone/>
                      </a:pPr>
                      <a:r>
                        <a:rPr b="1" lang="en-US" sz="1800" u="none" cap="none" strike="noStrike"/>
                        <a:t>Library</a:t>
                      </a:r>
                      <a:endParaRPr/>
                    </a:p>
                    <a:p>
                      <a:pPr indent="0" lvl="0" marL="0" marR="0" rtl="0" algn="l">
                        <a:lnSpc>
                          <a:spcPct val="100000"/>
                        </a:lnSpc>
                        <a:spcBef>
                          <a:spcPts val="0"/>
                        </a:spcBef>
                        <a:spcAft>
                          <a:spcPts val="0"/>
                        </a:spcAft>
                        <a:buClr>
                          <a:srgbClr val="000000"/>
                        </a:buClr>
                        <a:buFont typeface="Arial"/>
                        <a:buNone/>
                      </a:pPr>
                      <a:r>
                        <a:t/>
                      </a:r>
                      <a:endParaRPr b="1" sz="1800" u="none" cap="none" strike="noStrike"/>
                    </a:p>
                    <a:p>
                      <a:pPr indent="0" lvl="0" marL="0" marR="0" rtl="0" algn="l">
                        <a:lnSpc>
                          <a:spcPct val="100000"/>
                        </a:lnSpc>
                        <a:spcBef>
                          <a:spcPts val="0"/>
                        </a:spcBef>
                        <a:spcAft>
                          <a:spcPts val="0"/>
                        </a:spcAft>
                        <a:buClr>
                          <a:srgbClr val="000000"/>
                        </a:buClr>
                        <a:buFont typeface="Arial"/>
                        <a:buNone/>
                      </a:pPr>
                      <a:r>
                        <a:t/>
                      </a:r>
                      <a:endParaRPr b="1" sz="1800" u="none" cap="none" strike="noStrike"/>
                    </a:p>
                    <a:p>
                      <a:pPr indent="0" lvl="0" marL="0" marR="0" rtl="0" algn="l">
                        <a:lnSpc>
                          <a:spcPct val="100000"/>
                        </a:lnSpc>
                        <a:spcBef>
                          <a:spcPts val="0"/>
                        </a:spcBef>
                        <a:spcAft>
                          <a:spcPts val="0"/>
                        </a:spcAft>
                        <a:buClr>
                          <a:srgbClr val="000000"/>
                        </a:buClr>
                        <a:buFont typeface="Arial"/>
                        <a:buNone/>
                      </a:pPr>
                      <a:r>
                        <a:t/>
                      </a:r>
                      <a:endParaRPr b="1" sz="1800" u="none" cap="none" strike="noStrike"/>
                    </a:p>
                    <a:p>
                      <a:pPr indent="0" lvl="0" marL="0" marR="0" rtl="0" algn="l">
                        <a:lnSpc>
                          <a:spcPct val="100000"/>
                        </a:lnSpc>
                        <a:spcBef>
                          <a:spcPts val="0"/>
                        </a:spcBef>
                        <a:spcAft>
                          <a:spcPts val="0"/>
                        </a:spcAft>
                        <a:buClr>
                          <a:srgbClr val="000000"/>
                        </a:buClr>
                        <a:buFont typeface="Arial"/>
                        <a:buNone/>
                      </a:pPr>
                      <a:r>
                        <a:t/>
                      </a:r>
                      <a:endParaRPr b="1" sz="1800" u="none" cap="none" strike="noStrike"/>
                    </a:p>
                    <a:p>
                      <a:pPr indent="0" lvl="0" marL="0" marR="0" rtl="0" algn="l">
                        <a:lnSpc>
                          <a:spcPct val="100000"/>
                        </a:lnSpc>
                        <a:spcBef>
                          <a:spcPts val="0"/>
                        </a:spcBef>
                        <a:spcAft>
                          <a:spcPts val="0"/>
                        </a:spcAft>
                        <a:buClr>
                          <a:srgbClr val="000000"/>
                        </a:buClr>
                        <a:buFont typeface="Arial"/>
                        <a:buNone/>
                      </a:pPr>
                      <a:r>
                        <a:t/>
                      </a:r>
                      <a:endParaRPr b="1" sz="1800" u="none" cap="none" strike="noStrike"/>
                    </a:p>
                    <a:p>
                      <a:pPr indent="0" lvl="0" marL="0" marR="0" rtl="0" algn="l">
                        <a:lnSpc>
                          <a:spcPct val="100000"/>
                        </a:lnSpc>
                        <a:spcBef>
                          <a:spcPts val="0"/>
                        </a:spcBef>
                        <a:spcAft>
                          <a:spcPts val="0"/>
                        </a:spcAft>
                        <a:buClr>
                          <a:srgbClr val="000000"/>
                        </a:buClr>
                        <a:buFont typeface="Arial"/>
                        <a:buNone/>
                      </a:pPr>
                      <a:r>
                        <a:t/>
                      </a:r>
                      <a:endParaRPr b="1" sz="1800" u="none" cap="none" strike="noStrike"/>
                    </a:p>
                    <a:p>
                      <a:pPr indent="0" lvl="0" marL="0" marR="0" rtl="0" algn="l">
                        <a:lnSpc>
                          <a:spcPct val="100000"/>
                        </a:lnSpc>
                        <a:spcBef>
                          <a:spcPts val="0"/>
                        </a:spcBef>
                        <a:spcAft>
                          <a:spcPts val="0"/>
                        </a:spcAft>
                        <a:buClr>
                          <a:srgbClr val="000000"/>
                        </a:buClr>
                        <a:buFont typeface="Arial"/>
                        <a:buNone/>
                      </a:pPr>
                      <a:r>
                        <a:t/>
                      </a:r>
                      <a:endParaRPr b="1" sz="1800" u="none" cap="none" strike="noStrike"/>
                    </a:p>
                  </a:txBody>
                  <a:tcPr marT="45725" marB="45725" marR="91450" marL="91450"/>
                </a:tc>
                <a:tc>
                  <a:txBody>
                    <a:bodyPr/>
                    <a:lstStyle/>
                    <a:p>
                      <a:pPr indent="0" lvl="0" marL="0" marR="0" rtl="0" algn="l">
                        <a:lnSpc>
                          <a:spcPct val="100000"/>
                        </a:lnSpc>
                        <a:spcBef>
                          <a:spcPts val="0"/>
                        </a:spcBef>
                        <a:spcAft>
                          <a:spcPts val="0"/>
                        </a:spcAft>
                        <a:buClr>
                          <a:srgbClr val="000000"/>
                        </a:buClr>
                        <a:buFont typeface="Arial"/>
                        <a:buNone/>
                      </a:pPr>
                      <a:r>
                        <a:rPr b="1" lang="en-US" sz="1800" u="none" cap="none" strike="noStrike"/>
                        <a:t>Science Laboratories</a:t>
                      </a:r>
                      <a:endParaRPr/>
                    </a:p>
                  </a:txBody>
                  <a:tcPr marT="45725" marB="45725" marR="91450" marL="91450"/>
                </a:tc>
                <a:tc>
                  <a:txBody>
                    <a:bodyPr/>
                    <a:lstStyle/>
                    <a:p>
                      <a:pPr indent="0" lvl="0" marL="0" marR="0" rtl="0" algn="l">
                        <a:lnSpc>
                          <a:spcPct val="100000"/>
                        </a:lnSpc>
                        <a:spcBef>
                          <a:spcPts val="0"/>
                        </a:spcBef>
                        <a:spcAft>
                          <a:spcPts val="0"/>
                        </a:spcAft>
                        <a:buClr>
                          <a:srgbClr val="000000"/>
                        </a:buClr>
                        <a:buFont typeface="Arial"/>
                        <a:buNone/>
                      </a:pPr>
                      <a:r>
                        <a:rPr b="1" lang="en-US" sz="1800" u="none" cap="none" strike="noStrike"/>
                        <a:t>Computer Cent</a:t>
                      </a:r>
                      <a:r>
                        <a:rPr b="1" lang="en-US" sz="1800"/>
                        <a:t>re</a:t>
                      </a:r>
                      <a:endParaRPr/>
                    </a:p>
                  </a:txBody>
                  <a:tcPr marT="45725" marB="45725" marR="91450" marL="91450"/>
                </a:tc>
              </a:tr>
              <a:tr h="2885575">
                <a:tc>
                  <a:txBody>
                    <a:bodyPr/>
                    <a:lstStyle/>
                    <a:p>
                      <a:pPr indent="0" lvl="0" marL="0" marR="0" rtl="0" algn="l">
                        <a:lnSpc>
                          <a:spcPct val="100000"/>
                        </a:lnSpc>
                        <a:spcBef>
                          <a:spcPts val="0"/>
                        </a:spcBef>
                        <a:spcAft>
                          <a:spcPts val="0"/>
                        </a:spcAft>
                        <a:buClr>
                          <a:srgbClr val="000000"/>
                        </a:buClr>
                        <a:buFont typeface="Arial"/>
                        <a:buNone/>
                      </a:pPr>
                      <a:r>
                        <a:rPr b="1" lang="en-US" sz="1800" u="none" cap="none" strike="noStrike"/>
                        <a:t>O</a:t>
                      </a:r>
                      <a:r>
                        <a:rPr b="1" lang="en-US" sz="1800"/>
                        <a:t>pen Air Theatre</a:t>
                      </a:r>
                      <a:endParaRPr/>
                    </a:p>
                  </a:txBody>
                  <a:tcPr marT="45725" marB="45725" marR="91450" marL="91450"/>
                </a:tc>
                <a:tc>
                  <a:txBody>
                    <a:bodyPr/>
                    <a:lstStyle/>
                    <a:p>
                      <a:pPr indent="0" lvl="0" marL="0" marR="0" rtl="0" algn="l">
                        <a:lnSpc>
                          <a:spcPct val="100000"/>
                        </a:lnSpc>
                        <a:spcBef>
                          <a:spcPts val="0"/>
                        </a:spcBef>
                        <a:spcAft>
                          <a:spcPts val="0"/>
                        </a:spcAft>
                        <a:buClr>
                          <a:srgbClr val="000000"/>
                        </a:buClr>
                        <a:buFont typeface="Arial"/>
                        <a:buNone/>
                      </a:pPr>
                      <a:r>
                        <a:rPr b="1" lang="en-US" sz="1800" u="none" cap="none" strike="noStrike"/>
                        <a:t>Sports Fields</a:t>
                      </a:r>
                      <a:endParaRPr/>
                    </a:p>
                  </a:txBody>
                  <a:tcPr marT="45725" marB="45725" marR="91450" marL="91450"/>
                </a:tc>
                <a:tc>
                  <a:txBody>
                    <a:bodyPr/>
                    <a:lstStyle/>
                    <a:p>
                      <a:pPr indent="0" lvl="0" marL="0" marR="0" rtl="0" algn="l">
                        <a:lnSpc>
                          <a:spcPct val="100000"/>
                        </a:lnSpc>
                        <a:spcBef>
                          <a:spcPts val="0"/>
                        </a:spcBef>
                        <a:spcAft>
                          <a:spcPts val="0"/>
                        </a:spcAft>
                        <a:buClr>
                          <a:srgbClr val="000000"/>
                        </a:buClr>
                        <a:buFont typeface="Arial"/>
                        <a:buNone/>
                      </a:pPr>
                      <a:r>
                        <a:rPr b="1" lang="en-US" sz="1800" u="none" cap="none" strike="noStrike"/>
                        <a:t>Transport Fleet</a:t>
                      </a:r>
                      <a:endParaRPr/>
                    </a:p>
                  </a:txBody>
                  <a:tcPr marT="45725" marB="45725" marR="91450" marL="91450"/>
                </a:tc>
              </a:tr>
            </a:tbl>
          </a:graphicData>
        </a:graphic>
      </p:graphicFrame>
      <p:pic>
        <p:nvPicPr>
          <p:cNvPr id="511" name="Google Shape;511;p38"/>
          <p:cNvPicPr preferRelativeResize="0"/>
          <p:nvPr/>
        </p:nvPicPr>
        <p:blipFill rotWithShape="1">
          <a:blip r:embed="rId3">
            <a:alphaModFix/>
          </a:blip>
          <a:srcRect b="0" l="0" r="0" t="0"/>
          <a:stretch/>
        </p:blipFill>
        <p:spPr>
          <a:xfrm>
            <a:off x="407875" y="1689750"/>
            <a:ext cx="3703464" cy="1965526"/>
          </a:xfrm>
          <a:prstGeom prst="rect">
            <a:avLst/>
          </a:prstGeom>
          <a:noFill/>
          <a:ln>
            <a:noFill/>
          </a:ln>
        </p:spPr>
      </p:pic>
      <p:pic>
        <p:nvPicPr>
          <p:cNvPr id="512" name="Google Shape;512;p38"/>
          <p:cNvPicPr preferRelativeResize="0"/>
          <p:nvPr/>
        </p:nvPicPr>
        <p:blipFill rotWithShape="1">
          <a:blip r:embed="rId4">
            <a:alphaModFix/>
          </a:blip>
          <a:srcRect b="0" l="0" r="0" t="0"/>
          <a:stretch/>
        </p:blipFill>
        <p:spPr>
          <a:xfrm>
            <a:off x="4293100" y="1689750"/>
            <a:ext cx="3703464" cy="1965526"/>
          </a:xfrm>
          <a:prstGeom prst="rect">
            <a:avLst/>
          </a:prstGeom>
          <a:noFill/>
          <a:ln>
            <a:noFill/>
          </a:ln>
        </p:spPr>
      </p:pic>
      <p:pic>
        <p:nvPicPr>
          <p:cNvPr id="513" name="Google Shape;513;p38"/>
          <p:cNvPicPr preferRelativeResize="0"/>
          <p:nvPr/>
        </p:nvPicPr>
        <p:blipFill rotWithShape="1">
          <a:blip r:embed="rId5">
            <a:alphaModFix/>
          </a:blip>
          <a:srcRect b="0" l="0" r="0" t="0"/>
          <a:stretch/>
        </p:blipFill>
        <p:spPr>
          <a:xfrm>
            <a:off x="8178325" y="1689750"/>
            <a:ext cx="3646805" cy="1965526"/>
          </a:xfrm>
          <a:prstGeom prst="rect">
            <a:avLst/>
          </a:prstGeom>
          <a:noFill/>
          <a:ln>
            <a:noFill/>
          </a:ln>
        </p:spPr>
      </p:pic>
      <p:pic>
        <p:nvPicPr>
          <p:cNvPr id="514" name="Google Shape;514;p38"/>
          <p:cNvPicPr preferRelativeResize="0"/>
          <p:nvPr/>
        </p:nvPicPr>
        <p:blipFill rotWithShape="1">
          <a:blip r:embed="rId6">
            <a:alphaModFix/>
          </a:blip>
          <a:srcRect b="0" l="0" r="0" t="0"/>
          <a:stretch/>
        </p:blipFill>
        <p:spPr>
          <a:xfrm>
            <a:off x="407875" y="4134550"/>
            <a:ext cx="3703464" cy="2405271"/>
          </a:xfrm>
          <a:prstGeom prst="rect">
            <a:avLst/>
          </a:prstGeom>
          <a:noFill/>
          <a:ln>
            <a:noFill/>
          </a:ln>
        </p:spPr>
      </p:pic>
      <p:pic>
        <p:nvPicPr>
          <p:cNvPr id="515" name="Google Shape;515;p38"/>
          <p:cNvPicPr preferRelativeResize="0"/>
          <p:nvPr/>
        </p:nvPicPr>
        <p:blipFill rotWithShape="1">
          <a:blip r:embed="rId7">
            <a:alphaModFix/>
          </a:blip>
          <a:srcRect b="0" l="0" r="0" t="0"/>
          <a:stretch/>
        </p:blipFill>
        <p:spPr>
          <a:xfrm>
            <a:off x="4293100" y="4107550"/>
            <a:ext cx="3703464" cy="2405271"/>
          </a:xfrm>
          <a:prstGeom prst="rect">
            <a:avLst/>
          </a:prstGeom>
          <a:noFill/>
          <a:ln>
            <a:noFill/>
          </a:ln>
        </p:spPr>
      </p:pic>
      <p:pic>
        <p:nvPicPr>
          <p:cNvPr id="516" name="Google Shape;516;p38"/>
          <p:cNvPicPr preferRelativeResize="0"/>
          <p:nvPr/>
        </p:nvPicPr>
        <p:blipFill rotWithShape="1">
          <a:blip r:embed="rId8">
            <a:alphaModFix/>
          </a:blip>
          <a:srcRect b="0" l="0" r="0" t="0"/>
          <a:stretch/>
        </p:blipFill>
        <p:spPr>
          <a:xfrm>
            <a:off x="8178325" y="4107550"/>
            <a:ext cx="3646805" cy="2405271"/>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21" name="Shape 521"/>
        <p:cNvGrpSpPr/>
        <p:nvPr/>
      </p:nvGrpSpPr>
      <p:grpSpPr>
        <a:xfrm>
          <a:off x="0" y="0"/>
          <a:ext cx="0" cy="0"/>
          <a:chOff x="0" y="0"/>
          <a:chExt cx="0" cy="0"/>
        </a:xfrm>
      </p:grpSpPr>
      <p:sp>
        <p:nvSpPr>
          <p:cNvPr id="522" name="Google Shape;522;p39"/>
          <p:cNvSpPr txBox="1"/>
          <p:nvPr>
            <p:ph type="title"/>
          </p:nvPr>
        </p:nvSpPr>
        <p:spPr>
          <a:xfrm>
            <a:off x="323850" y="365125"/>
            <a:ext cx="11577638" cy="692151"/>
          </a:xfrm>
          <a:prstGeom prst="rect">
            <a:avLst/>
          </a:prstGeom>
          <a:noFill/>
          <a:ln>
            <a:noFill/>
          </a:ln>
        </p:spPr>
        <p:txBody>
          <a:bodyPr anchorCtr="0" anchor="ctr" bIns="45700" lIns="91425" spcFirstLastPara="1" rIns="91425" wrap="square" tIns="45700">
            <a:noAutofit/>
          </a:bodyPr>
          <a:lstStyle/>
          <a:p>
            <a:pPr indent="0" lvl="0" marL="0" marR="0" rtl="0" algn="l">
              <a:lnSpc>
                <a:spcPct val="90000"/>
              </a:lnSpc>
              <a:spcBef>
                <a:spcPts val="0"/>
              </a:spcBef>
              <a:spcAft>
                <a:spcPts val="0"/>
              </a:spcAft>
              <a:buClr>
                <a:schemeClr val="dk1"/>
              </a:buClr>
              <a:buFont typeface="Calibri"/>
              <a:buNone/>
            </a:pPr>
            <a:r>
              <a:rPr b="0" i="0" lang="en-US" sz="3600" u="none" cap="none" strike="noStrike">
                <a:solidFill>
                  <a:schemeClr val="dk1"/>
                </a:solidFill>
                <a:latin typeface="Calibri"/>
                <a:ea typeface="Calibri"/>
                <a:cs typeface="Calibri"/>
                <a:sym typeface="Calibri"/>
              </a:rPr>
              <a:t>Partnership with Parents</a:t>
            </a:r>
            <a:endParaRPr/>
          </a:p>
        </p:txBody>
      </p:sp>
      <p:sp>
        <p:nvSpPr>
          <p:cNvPr id="523" name="Google Shape;523;p39"/>
          <p:cNvSpPr txBox="1"/>
          <p:nvPr>
            <p:ph idx="1" type="body"/>
          </p:nvPr>
        </p:nvSpPr>
        <p:spPr>
          <a:xfrm>
            <a:off x="323850" y="1119174"/>
            <a:ext cx="11577600" cy="2345100"/>
          </a:xfrm>
          <a:prstGeom prst="rect">
            <a:avLst/>
          </a:prstGeom>
          <a:noFill/>
          <a:ln>
            <a:noFill/>
          </a:ln>
        </p:spPr>
        <p:txBody>
          <a:bodyPr anchorCtr="0" anchor="t" bIns="45700" lIns="91425" spcFirstLastPara="1" rIns="91425" wrap="square" tIns="45700">
            <a:noAutofit/>
          </a:bodyPr>
          <a:lstStyle/>
          <a:p>
            <a:pPr indent="-228600" lvl="0" marL="228600" marR="0" rtl="0" algn="just">
              <a:lnSpc>
                <a:spcPct val="90000"/>
              </a:lnSpc>
              <a:spcBef>
                <a:spcPts val="0"/>
              </a:spcBef>
              <a:spcAft>
                <a:spcPts val="0"/>
              </a:spcAft>
              <a:buClr>
                <a:schemeClr val="dk1"/>
              </a:buClr>
              <a:buSzPts val="1800"/>
              <a:buFont typeface="Arial"/>
              <a:buChar char="•"/>
            </a:pPr>
            <a:r>
              <a:rPr b="1" i="0" lang="en-US" sz="1800" u="none" cap="none" strike="noStrike">
                <a:solidFill>
                  <a:schemeClr val="dk1"/>
                </a:solidFill>
              </a:rPr>
              <a:t>Transport </a:t>
            </a:r>
            <a:r>
              <a:rPr i="0" lang="en-US" sz="1800" u="none" cap="none" strike="noStrike">
                <a:solidFill>
                  <a:schemeClr val="dk1"/>
                </a:solidFill>
              </a:rPr>
              <a:t>is provided to parents to attend the ongoing </a:t>
            </a:r>
            <a:r>
              <a:rPr b="1" i="0" lang="en-US" sz="1800" u="none" cap="none" strike="noStrike">
                <a:solidFill>
                  <a:schemeClr val="dk1"/>
                </a:solidFill>
              </a:rPr>
              <a:t>Parent Teacher Meetings (PTM) </a:t>
            </a:r>
            <a:endParaRPr/>
          </a:p>
          <a:p>
            <a:pPr indent="-228600" lvl="0" marL="228600" marR="0" rtl="0" algn="just">
              <a:lnSpc>
                <a:spcPct val="90000"/>
              </a:lnSpc>
              <a:spcBef>
                <a:spcPts val="1000"/>
              </a:spcBef>
              <a:spcAft>
                <a:spcPts val="0"/>
              </a:spcAft>
              <a:buClr>
                <a:schemeClr val="dk1"/>
              </a:buClr>
              <a:buSzPts val="1800"/>
              <a:buFont typeface="Arial"/>
              <a:buChar char="•"/>
            </a:pPr>
            <a:r>
              <a:rPr i="0" lang="en-US" sz="1800" u="none" cap="none" strike="noStrike">
                <a:solidFill>
                  <a:schemeClr val="dk1"/>
                </a:solidFill>
              </a:rPr>
              <a:t>Under an initiative </a:t>
            </a:r>
            <a:r>
              <a:rPr b="1" i="0" lang="en-US" sz="1800" u="none" cap="none" strike="noStrike">
                <a:solidFill>
                  <a:schemeClr val="dk1"/>
                </a:solidFill>
              </a:rPr>
              <a:t>‘Parent this week’</a:t>
            </a:r>
            <a:r>
              <a:rPr i="0" lang="en-US" sz="1800" u="none" cap="none" strike="noStrike">
                <a:solidFill>
                  <a:schemeClr val="dk1"/>
                </a:solidFill>
              </a:rPr>
              <a:t>, parents are invited to the school assembly to give a speech and are also interviewed by the editorial board of the school magazine</a:t>
            </a:r>
            <a:endParaRPr/>
          </a:p>
          <a:p>
            <a:pPr indent="-228600" lvl="0" marL="228600" marR="0" rtl="0" algn="just">
              <a:lnSpc>
                <a:spcPct val="90000"/>
              </a:lnSpc>
              <a:spcBef>
                <a:spcPts val="1000"/>
              </a:spcBef>
              <a:spcAft>
                <a:spcPts val="0"/>
              </a:spcAft>
              <a:buClr>
                <a:schemeClr val="dk1"/>
              </a:buClr>
              <a:buSzPts val="1800"/>
              <a:buFont typeface="Arial"/>
              <a:buChar char="•"/>
            </a:pPr>
            <a:r>
              <a:rPr i="0" lang="en-US" sz="1800" u="none" cap="none" strike="noStrike">
                <a:solidFill>
                  <a:schemeClr val="dk1"/>
                </a:solidFill>
              </a:rPr>
              <a:t>Inter-house and inter-class </a:t>
            </a:r>
            <a:r>
              <a:rPr b="1" i="0" lang="en-US" sz="1800" u="none" cap="none" strike="noStrike">
                <a:solidFill>
                  <a:schemeClr val="dk1"/>
                </a:solidFill>
              </a:rPr>
              <a:t>competitions in school are judged by parents</a:t>
            </a:r>
            <a:endParaRPr/>
          </a:p>
          <a:p>
            <a:pPr indent="-228600" lvl="0" marL="228600" marR="0" rtl="0" algn="just">
              <a:lnSpc>
                <a:spcPct val="90000"/>
              </a:lnSpc>
              <a:spcBef>
                <a:spcPts val="1000"/>
              </a:spcBef>
              <a:spcAft>
                <a:spcPts val="0"/>
              </a:spcAft>
              <a:buClr>
                <a:schemeClr val="dk1"/>
              </a:buClr>
              <a:buSzPts val="1800"/>
              <a:buFont typeface="Arial"/>
              <a:buChar char="•"/>
            </a:pPr>
            <a:r>
              <a:rPr b="1" i="0" lang="en-US" sz="1800" u="none" cap="none" strike="noStrike">
                <a:solidFill>
                  <a:schemeClr val="dk1"/>
                </a:solidFill>
              </a:rPr>
              <a:t>School Management Committee (SMC) </a:t>
            </a:r>
            <a:r>
              <a:rPr i="0" lang="en-US" sz="1800" u="none" cap="none" strike="noStrike">
                <a:solidFill>
                  <a:schemeClr val="dk1"/>
                </a:solidFill>
              </a:rPr>
              <a:t>meetings are attended by representatives from parent community</a:t>
            </a:r>
            <a:endParaRPr/>
          </a:p>
          <a:p>
            <a:pPr indent="-228600" lvl="0" marL="228600" marR="0" rtl="0" algn="just">
              <a:lnSpc>
                <a:spcPct val="90000"/>
              </a:lnSpc>
              <a:spcBef>
                <a:spcPts val="1000"/>
              </a:spcBef>
              <a:spcAft>
                <a:spcPts val="0"/>
              </a:spcAft>
              <a:buClr>
                <a:schemeClr val="dk1"/>
              </a:buClr>
              <a:buSzPts val="1800"/>
              <a:buFont typeface="Arial"/>
              <a:buChar char="•"/>
            </a:pPr>
            <a:r>
              <a:rPr b="1" i="0" lang="en-US" sz="1800" u="none" cap="none" strike="noStrike">
                <a:solidFill>
                  <a:schemeClr val="dk1"/>
                </a:solidFill>
              </a:rPr>
              <a:t>Facebook Community Group</a:t>
            </a:r>
            <a:r>
              <a:rPr i="0" lang="en-US" sz="1800" u="none" cap="none" strike="noStrike">
                <a:solidFill>
                  <a:schemeClr val="dk1"/>
                </a:solidFill>
              </a:rPr>
              <a:t> </a:t>
            </a:r>
            <a:r>
              <a:rPr i="0" lang="en-US" sz="1800" u="sng" cap="none" strike="noStrike">
                <a:solidFill>
                  <a:schemeClr val="hlink"/>
                </a:solidFill>
                <a:hlinkClick r:id="rId3"/>
              </a:rPr>
              <a:t>www.Facebook.com/groups/fabindia</a:t>
            </a:r>
            <a:endParaRPr/>
          </a:p>
          <a:p>
            <a:pPr indent="-228600" lvl="0" marL="228600" marR="0" rtl="0" algn="just">
              <a:lnSpc>
                <a:spcPct val="90000"/>
              </a:lnSpc>
              <a:spcBef>
                <a:spcPts val="1000"/>
              </a:spcBef>
              <a:spcAft>
                <a:spcPts val="0"/>
              </a:spcAft>
              <a:buClr>
                <a:schemeClr val="dk1"/>
              </a:buClr>
              <a:buFont typeface="Arial"/>
              <a:buNone/>
            </a:pPr>
            <a:r>
              <a:t/>
            </a:r>
            <a:endParaRPr b="1" i="0" sz="1800" u="none" cap="none" strike="noStrike">
              <a:solidFill>
                <a:schemeClr val="dk1"/>
              </a:solidFill>
              <a:latin typeface="Arial"/>
              <a:ea typeface="Arial"/>
              <a:cs typeface="Arial"/>
              <a:sym typeface="Arial"/>
            </a:endParaRPr>
          </a:p>
          <a:p>
            <a:pPr indent="-228600" lvl="0" marL="228600" marR="0" rtl="0" algn="just">
              <a:lnSpc>
                <a:spcPct val="90000"/>
              </a:lnSpc>
              <a:spcBef>
                <a:spcPts val="1000"/>
              </a:spcBef>
              <a:spcAft>
                <a:spcPts val="0"/>
              </a:spcAft>
              <a:buClr>
                <a:schemeClr val="dk1"/>
              </a:buClr>
              <a:buFont typeface="Arial"/>
              <a:buNone/>
            </a:pPr>
            <a:r>
              <a:t/>
            </a:r>
            <a:endParaRPr b="1" i="0" sz="1800" u="none" cap="none" strike="noStrike">
              <a:solidFill>
                <a:schemeClr val="dk1"/>
              </a:solidFill>
              <a:latin typeface="Arial"/>
              <a:ea typeface="Arial"/>
              <a:cs typeface="Arial"/>
              <a:sym typeface="Arial"/>
            </a:endParaRPr>
          </a:p>
          <a:p>
            <a:pPr indent="-228600" lvl="0" marL="228600" marR="0" rtl="0" algn="just">
              <a:lnSpc>
                <a:spcPct val="90000"/>
              </a:lnSpc>
              <a:spcBef>
                <a:spcPts val="1000"/>
              </a:spcBef>
              <a:spcAft>
                <a:spcPts val="0"/>
              </a:spcAft>
              <a:buClr>
                <a:schemeClr val="dk1"/>
              </a:buClr>
              <a:buFont typeface="Arial"/>
              <a:buNone/>
            </a:pPr>
            <a:r>
              <a:t/>
            </a:r>
            <a:endParaRPr b="1" i="0" sz="1800" u="none" cap="none" strike="noStrike">
              <a:solidFill>
                <a:schemeClr val="dk1"/>
              </a:solidFill>
              <a:latin typeface="Arial"/>
              <a:ea typeface="Arial"/>
              <a:cs typeface="Arial"/>
              <a:sym typeface="Arial"/>
            </a:endParaRPr>
          </a:p>
          <a:p>
            <a:pPr indent="0" lvl="0" marL="0" marR="0" rtl="0" algn="just">
              <a:lnSpc>
                <a:spcPct val="90000"/>
              </a:lnSpc>
              <a:spcBef>
                <a:spcPts val="1000"/>
              </a:spcBef>
              <a:spcAft>
                <a:spcPts val="0"/>
              </a:spcAft>
              <a:buClr>
                <a:schemeClr val="dk1"/>
              </a:buClr>
              <a:buFont typeface="Arial"/>
              <a:buNone/>
            </a:pPr>
            <a:r>
              <a:t/>
            </a:r>
            <a:endParaRPr b="1" i="0" sz="1800" u="none" cap="none" strike="noStrike">
              <a:solidFill>
                <a:schemeClr val="dk1"/>
              </a:solidFill>
              <a:latin typeface="Arial"/>
              <a:ea typeface="Arial"/>
              <a:cs typeface="Arial"/>
              <a:sym typeface="Arial"/>
            </a:endParaRPr>
          </a:p>
          <a:p>
            <a:pPr indent="0" lvl="0" marL="0" marR="0" rtl="0" algn="just">
              <a:lnSpc>
                <a:spcPct val="90000"/>
              </a:lnSpc>
              <a:spcBef>
                <a:spcPts val="1000"/>
              </a:spcBef>
              <a:spcAft>
                <a:spcPts val="0"/>
              </a:spcAft>
              <a:buClr>
                <a:schemeClr val="dk1"/>
              </a:buClr>
              <a:buFont typeface="Arial"/>
              <a:buNone/>
            </a:pPr>
            <a:r>
              <a:t/>
            </a:r>
            <a:endParaRPr b="1" i="0" sz="1800" u="none" cap="none" strike="noStrike">
              <a:solidFill>
                <a:schemeClr val="dk1"/>
              </a:solidFill>
              <a:latin typeface="Arial"/>
              <a:ea typeface="Arial"/>
              <a:cs typeface="Arial"/>
              <a:sym typeface="Arial"/>
            </a:endParaRPr>
          </a:p>
          <a:p>
            <a:pPr indent="0" lvl="0" marL="0" marR="0" rtl="0" algn="just">
              <a:lnSpc>
                <a:spcPct val="90000"/>
              </a:lnSpc>
              <a:spcBef>
                <a:spcPts val="1000"/>
              </a:spcBef>
              <a:spcAft>
                <a:spcPts val="0"/>
              </a:spcAft>
              <a:buClr>
                <a:schemeClr val="dk1"/>
              </a:buClr>
              <a:buFont typeface="Arial"/>
              <a:buNone/>
            </a:pPr>
            <a:r>
              <a:t/>
            </a:r>
            <a:endParaRPr b="1" i="0" sz="1800" u="none" cap="none" strike="noStrike">
              <a:solidFill>
                <a:schemeClr val="dk1"/>
              </a:solidFill>
              <a:latin typeface="Arial"/>
              <a:ea typeface="Arial"/>
              <a:cs typeface="Arial"/>
              <a:sym typeface="Arial"/>
            </a:endParaRPr>
          </a:p>
          <a:p>
            <a:pPr indent="0" lvl="0" marL="0" marR="0" rtl="0" algn="just">
              <a:lnSpc>
                <a:spcPct val="90000"/>
              </a:lnSpc>
              <a:spcBef>
                <a:spcPts val="1000"/>
              </a:spcBef>
              <a:spcAft>
                <a:spcPts val="0"/>
              </a:spcAft>
              <a:buClr>
                <a:schemeClr val="dk1"/>
              </a:buClr>
              <a:buFont typeface="Arial"/>
              <a:buNone/>
            </a:pPr>
            <a:r>
              <a:t/>
            </a:r>
            <a:endParaRPr b="1" i="0" sz="1800" u="none" cap="none" strike="noStrike">
              <a:solidFill>
                <a:schemeClr val="dk1"/>
              </a:solidFill>
              <a:latin typeface="Arial"/>
              <a:ea typeface="Arial"/>
              <a:cs typeface="Arial"/>
              <a:sym typeface="Arial"/>
            </a:endParaRPr>
          </a:p>
          <a:p>
            <a:pPr indent="0" lvl="0" marL="0" marR="0" rtl="0" algn="just">
              <a:lnSpc>
                <a:spcPct val="90000"/>
              </a:lnSpc>
              <a:spcBef>
                <a:spcPts val="1000"/>
              </a:spcBef>
              <a:spcAft>
                <a:spcPts val="0"/>
              </a:spcAft>
              <a:buClr>
                <a:schemeClr val="dk1"/>
              </a:buClr>
              <a:buFont typeface="Arial"/>
              <a:buNone/>
            </a:pPr>
            <a:r>
              <a:t/>
            </a:r>
            <a:endParaRPr b="1" i="0" sz="1800" u="none" cap="none" strike="noStrike">
              <a:solidFill>
                <a:schemeClr val="dk1"/>
              </a:solidFill>
              <a:latin typeface="Arial"/>
              <a:ea typeface="Arial"/>
              <a:cs typeface="Arial"/>
              <a:sym typeface="Arial"/>
            </a:endParaRPr>
          </a:p>
          <a:p>
            <a:pPr indent="0" lvl="0" marL="0" marR="0" rtl="0" algn="just">
              <a:lnSpc>
                <a:spcPct val="90000"/>
              </a:lnSpc>
              <a:spcBef>
                <a:spcPts val="1000"/>
              </a:spcBef>
              <a:spcAft>
                <a:spcPts val="0"/>
              </a:spcAft>
              <a:buClr>
                <a:schemeClr val="dk1"/>
              </a:buClr>
              <a:buFont typeface="Arial"/>
              <a:buNone/>
            </a:pPr>
            <a:r>
              <a:t/>
            </a:r>
            <a:endParaRPr b="1" i="0" sz="1800" u="none" cap="none" strike="noStrike">
              <a:solidFill>
                <a:schemeClr val="dk1"/>
              </a:solidFill>
              <a:latin typeface="Arial"/>
              <a:ea typeface="Arial"/>
              <a:cs typeface="Arial"/>
              <a:sym typeface="Arial"/>
            </a:endParaRPr>
          </a:p>
        </p:txBody>
      </p:sp>
      <p:pic>
        <p:nvPicPr>
          <p:cNvPr descr="1505799354067.jpg" id="524" name="Google Shape;524;p39"/>
          <p:cNvPicPr preferRelativeResize="0"/>
          <p:nvPr/>
        </p:nvPicPr>
        <p:blipFill rotWithShape="1">
          <a:blip r:embed="rId4">
            <a:alphaModFix/>
          </a:blip>
          <a:srcRect b="0" l="0" r="0" t="0"/>
          <a:stretch/>
        </p:blipFill>
        <p:spPr>
          <a:xfrm>
            <a:off x="7808802" y="3361481"/>
            <a:ext cx="4070705" cy="3392453"/>
          </a:xfrm>
          <a:prstGeom prst="rect">
            <a:avLst/>
          </a:prstGeom>
          <a:noFill/>
          <a:ln>
            <a:noFill/>
          </a:ln>
        </p:spPr>
      </p:pic>
      <p:sp>
        <p:nvSpPr>
          <p:cNvPr id="525" name="Google Shape;525;p39"/>
          <p:cNvSpPr/>
          <p:nvPr/>
        </p:nvSpPr>
        <p:spPr>
          <a:xfrm>
            <a:off x="1" y="5883526"/>
            <a:ext cx="12192000" cy="0"/>
          </a:xfrm>
          <a:prstGeom prst="rect">
            <a:avLst/>
          </a:prstGeom>
          <a:no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Font typeface="Arial"/>
              <a:buNone/>
            </a:pPr>
            <a:r>
              <a:t/>
            </a:r>
            <a:endParaRPr b="0" i="0" sz="1800" u="none" cap="none" strike="noStrike">
              <a:solidFill>
                <a:schemeClr val="dk1"/>
              </a:solidFill>
              <a:latin typeface="Calibri"/>
              <a:ea typeface="Calibri"/>
              <a:cs typeface="Calibri"/>
              <a:sym typeface="Calibri"/>
            </a:endParaRPr>
          </a:p>
        </p:txBody>
      </p:sp>
      <p:pic>
        <p:nvPicPr>
          <p:cNvPr descr="FB_IMG_1505363762061 1.jpg" id="526" name="Google Shape;526;p39"/>
          <p:cNvPicPr preferRelativeResize="0"/>
          <p:nvPr/>
        </p:nvPicPr>
        <p:blipFill rotWithShape="1">
          <a:blip r:embed="rId5">
            <a:alphaModFix/>
          </a:blip>
          <a:srcRect b="0" l="0" r="0" t="0"/>
          <a:stretch/>
        </p:blipFill>
        <p:spPr>
          <a:xfrm>
            <a:off x="323849" y="5230770"/>
            <a:ext cx="4338000" cy="1470928"/>
          </a:xfrm>
          <a:prstGeom prst="rect">
            <a:avLst/>
          </a:prstGeom>
          <a:noFill/>
          <a:ln>
            <a:noFill/>
          </a:ln>
        </p:spPr>
      </p:pic>
      <p:sp>
        <p:nvSpPr>
          <p:cNvPr id="527" name="Google Shape;527;p39"/>
          <p:cNvSpPr/>
          <p:nvPr/>
        </p:nvSpPr>
        <p:spPr>
          <a:xfrm>
            <a:off x="1" y="5771213"/>
            <a:ext cx="12192000" cy="0"/>
          </a:xfrm>
          <a:prstGeom prst="rect">
            <a:avLst/>
          </a:prstGeom>
          <a:no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Font typeface="Arial"/>
              <a:buNone/>
            </a:pPr>
            <a:r>
              <a:rPr b="0" i="0" lang="en-US" sz="1800" u="none" cap="none" strike="noStrike">
                <a:solidFill>
                  <a:schemeClr val="dk1"/>
                </a:solidFill>
                <a:latin typeface="Arial"/>
                <a:ea typeface="Arial"/>
                <a:cs typeface="Arial"/>
                <a:sym typeface="Arial"/>
              </a:rPr>
              <a:t>                    </a:t>
            </a:r>
            <a:endParaRPr/>
          </a:p>
        </p:txBody>
      </p:sp>
      <p:pic>
        <p:nvPicPr>
          <p:cNvPr descr="FB_IMG_1505363748661 1.jpg" id="528" name="Google Shape;528;p39"/>
          <p:cNvPicPr preferRelativeResize="0"/>
          <p:nvPr/>
        </p:nvPicPr>
        <p:blipFill rotWithShape="1">
          <a:blip r:embed="rId6">
            <a:alphaModFix/>
          </a:blip>
          <a:srcRect b="0" l="0" r="0" t="0"/>
          <a:stretch/>
        </p:blipFill>
        <p:spPr>
          <a:xfrm>
            <a:off x="4809694" y="3464180"/>
            <a:ext cx="2922375" cy="3238800"/>
          </a:xfrm>
          <a:prstGeom prst="rect">
            <a:avLst/>
          </a:prstGeom>
          <a:noFill/>
          <a:ln>
            <a:noFill/>
          </a:ln>
        </p:spPr>
      </p:pic>
      <p:pic>
        <p:nvPicPr>
          <p:cNvPr descr="IMG-20170914-WA0009.jpg" id="529" name="Google Shape;529;p39"/>
          <p:cNvPicPr preferRelativeResize="0"/>
          <p:nvPr/>
        </p:nvPicPr>
        <p:blipFill rotWithShape="1">
          <a:blip r:embed="rId7">
            <a:alphaModFix/>
          </a:blip>
          <a:srcRect b="0" l="0" r="0" t="0"/>
          <a:stretch/>
        </p:blipFill>
        <p:spPr>
          <a:xfrm>
            <a:off x="323849" y="3421647"/>
            <a:ext cx="4331059" cy="1650478"/>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34" name="Shape 534"/>
        <p:cNvGrpSpPr/>
        <p:nvPr/>
      </p:nvGrpSpPr>
      <p:grpSpPr>
        <a:xfrm>
          <a:off x="0" y="0"/>
          <a:ext cx="0" cy="0"/>
          <a:chOff x="0" y="0"/>
          <a:chExt cx="0" cy="0"/>
        </a:xfrm>
      </p:grpSpPr>
      <p:sp>
        <p:nvSpPr>
          <p:cNvPr id="535" name="Google Shape;535;p40"/>
          <p:cNvSpPr txBox="1"/>
          <p:nvPr>
            <p:ph type="title"/>
          </p:nvPr>
        </p:nvSpPr>
        <p:spPr>
          <a:xfrm>
            <a:off x="323850" y="365125"/>
            <a:ext cx="11577638" cy="692151"/>
          </a:xfrm>
          <a:prstGeom prst="rect">
            <a:avLst/>
          </a:prstGeom>
          <a:noFill/>
          <a:ln>
            <a:noFill/>
          </a:ln>
        </p:spPr>
        <p:txBody>
          <a:bodyPr anchorCtr="0" anchor="ctr" bIns="45700" lIns="91425" spcFirstLastPara="1" rIns="91425" wrap="square" tIns="45700">
            <a:noAutofit/>
          </a:bodyPr>
          <a:lstStyle/>
          <a:p>
            <a:pPr indent="0" lvl="0" marL="0" marR="0" rtl="0" algn="l">
              <a:lnSpc>
                <a:spcPct val="90000"/>
              </a:lnSpc>
              <a:spcBef>
                <a:spcPts val="0"/>
              </a:spcBef>
              <a:spcAft>
                <a:spcPts val="0"/>
              </a:spcAft>
              <a:buClr>
                <a:schemeClr val="dk1"/>
              </a:buClr>
              <a:buFont typeface="Calibri"/>
              <a:buNone/>
            </a:pPr>
            <a:r>
              <a:rPr b="0" i="0" lang="en-US" sz="3600" u="none" cap="none" strike="noStrike">
                <a:solidFill>
                  <a:schemeClr val="dk1"/>
                </a:solidFill>
                <a:latin typeface="Calibri"/>
                <a:ea typeface="Calibri"/>
                <a:cs typeface="Calibri"/>
                <a:sym typeface="Calibri"/>
              </a:rPr>
              <a:t>Community Development - </a:t>
            </a:r>
            <a:endParaRPr/>
          </a:p>
        </p:txBody>
      </p:sp>
      <p:sp>
        <p:nvSpPr>
          <p:cNvPr id="536" name="Google Shape;536;p40"/>
          <p:cNvSpPr txBox="1"/>
          <p:nvPr>
            <p:ph idx="1" type="body"/>
          </p:nvPr>
        </p:nvSpPr>
        <p:spPr>
          <a:xfrm>
            <a:off x="323849" y="1237637"/>
            <a:ext cx="11577600" cy="5272200"/>
          </a:xfrm>
          <a:prstGeom prst="rect">
            <a:avLst/>
          </a:prstGeom>
          <a:noFill/>
          <a:ln>
            <a:noFill/>
          </a:ln>
        </p:spPr>
        <p:txBody>
          <a:bodyPr anchorCtr="0" anchor="t" bIns="45700" lIns="91425" spcFirstLastPara="1" rIns="91425" wrap="square" tIns="45700">
            <a:noAutofit/>
          </a:bodyPr>
          <a:lstStyle/>
          <a:p>
            <a:pPr indent="-228600" lvl="0" marL="228600" marR="0" rtl="0" algn="l">
              <a:lnSpc>
                <a:spcPct val="115000"/>
              </a:lnSpc>
              <a:spcBef>
                <a:spcPts val="0"/>
              </a:spcBef>
              <a:spcAft>
                <a:spcPts val="0"/>
              </a:spcAft>
              <a:buClr>
                <a:schemeClr val="dk1"/>
              </a:buClr>
              <a:buSzPts val="1800"/>
              <a:buFont typeface="Calibri"/>
              <a:buChar char="•"/>
            </a:pPr>
            <a:r>
              <a:rPr i="0" lang="en-US" sz="1800" u="none" cap="none" strike="noStrike">
                <a:solidFill>
                  <a:schemeClr val="dk1"/>
                </a:solidFill>
              </a:rPr>
              <a:t>In 2014, the school adopted a nearby village called Punariya. Ever since the students and teachers continue to work on development of the village and its inhabitants. They distribute books and take language lessons for the villagers, targeted at enabling them to read and write.</a:t>
            </a:r>
            <a:endParaRPr sz="1800"/>
          </a:p>
          <a:p>
            <a:pPr indent="-228600" lvl="0" marL="228600" marR="0" rtl="0" algn="l">
              <a:lnSpc>
                <a:spcPct val="115000"/>
              </a:lnSpc>
              <a:spcBef>
                <a:spcPts val="0"/>
              </a:spcBef>
              <a:spcAft>
                <a:spcPts val="0"/>
              </a:spcAft>
              <a:buClr>
                <a:schemeClr val="dk1"/>
              </a:buClr>
              <a:buSzPts val="1800"/>
              <a:buFont typeface="Calibri"/>
              <a:buChar char="•"/>
            </a:pPr>
            <a:r>
              <a:rPr i="0" lang="en-US" sz="1800" u="none" cap="none" strike="noStrike">
                <a:solidFill>
                  <a:schemeClr val="dk1"/>
                </a:solidFill>
              </a:rPr>
              <a:t>The students carry out awareness rallies in nearby villages to educate the locals on issues of the environment, waste management and rainwater harvesting.</a:t>
            </a:r>
            <a:r>
              <a:rPr lang="en-US" sz="1800"/>
              <a:t> </a:t>
            </a:r>
            <a:endParaRPr sz="1800"/>
          </a:p>
          <a:p>
            <a:pPr indent="-228600" lvl="0" marL="228600" marR="0" rtl="0" algn="l">
              <a:lnSpc>
                <a:spcPct val="115000"/>
              </a:lnSpc>
              <a:spcBef>
                <a:spcPts val="0"/>
              </a:spcBef>
              <a:spcAft>
                <a:spcPts val="0"/>
              </a:spcAft>
              <a:buClr>
                <a:schemeClr val="dk1"/>
              </a:buClr>
              <a:buSzPts val="1800"/>
              <a:buFont typeface="Calibri"/>
              <a:buChar char="•"/>
            </a:pPr>
            <a:r>
              <a:rPr lang="en-US" sz="1800"/>
              <a:t>Rural livelihood study to gauge the aspirations of the people and see if the school is working to meet the same.</a:t>
            </a:r>
            <a:endParaRPr sz="1800"/>
          </a:p>
        </p:txBody>
      </p:sp>
      <p:pic>
        <p:nvPicPr>
          <p:cNvPr id="537" name="Google Shape;537;p40"/>
          <p:cNvPicPr preferRelativeResize="0"/>
          <p:nvPr/>
        </p:nvPicPr>
        <p:blipFill rotWithShape="1">
          <a:blip r:embed="rId3">
            <a:alphaModFix/>
          </a:blip>
          <a:srcRect b="0" l="0" r="0" t="0"/>
          <a:stretch/>
        </p:blipFill>
        <p:spPr>
          <a:xfrm>
            <a:off x="323850" y="3323113"/>
            <a:ext cx="3724632" cy="3186593"/>
          </a:xfrm>
          <a:prstGeom prst="rect">
            <a:avLst/>
          </a:prstGeom>
          <a:noFill/>
          <a:ln>
            <a:noFill/>
          </a:ln>
        </p:spPr>
      </p:pic>
      <p:pic>
        <p:nvPicPr>
          <p:cNvPr id="538" name="Google Shape;538;p40"/>
          <p:cNvPicPr preferRelativeResize="0"/>
          <p:nvPr/>
        </p:nvPicPr>
        <p:blipFill rotWithShape="1">
          <a:blip r:embed="rId4">
            <a:alphaModFix/>
          </a:blip>
          <a:srcRect b="0" l="0" r="0" t="0"/>
          <a:stretch/>
        </p:blipFill>
        <p:spPr>
          <a:xfrm>
            <a:off x="4166263" y="3323125"/>
            <a:ext cx="3886598" cy="3186593"/>
          </a:xfrm>
          <a:prstGeom prst="rect">
            <a:avLst/>
          </a:prstGeom>
          <a:noFill/>
          <a:ln>
            <a:noFill/>
          </a:ln>
        </p:spPr>
      </p:pic>
      <p:pic>
        <p:nvPicPr>
          <p:cNvPr id="539" name="Google Shape;539;p40"/>
          <p:cNvPicPr preferRelativeResize="0"/>
          <p:nvPr/>
        </p:nvPicPr>
        <p:blipFill rotWithShape="1">
          <a:blip r:embed="rId5">
            <a:alphaModFix/>
          </a:blip>
          <a:srcRect b="0" l="0" r="0" t="0"/>
          <a:stretch/>
        </p:blipFill>
        <p:spPr>
          <a:xfrm>
            <a:off x="8170925" y="3352000"/>
            <a:ext cx="3724632" cy="3128962"/>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44" name="Shape 544"/>
        <p:cNvGrpSpPr/>
        <p:nvPr/>
      </p:nvGrpSpPr>
      <p:grpSpPr>
        <a:xfrm>
          <a:off x="0" y="0"/>
          <a:ext cx="0" cy="0"/>
          <a:chOff x="0" y="0"/>
          <a:chExt cx="0" cy="0"/>
        </a:xfrm>
      </p:grpSpPr>
      <p:sp>
        <p:nvSpPr>
          <p:cNvPr id="545" name="Google Shape;545;p41"/>
          <p:cNvSpPr txBox="1"/>
          <p:nvPr>
            <p:ph type="title"/>
          </p:nvPr>
        </p:nvSpPr>
        <p:spPr>
          <a:xfrm>
            <a:off x="838200" y="365125"/>
            <a:ext cx="10515600" cy="13257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US" sz="3600"/>
              <a:t>The Transformation Framework - Schools Can Change</a:t>
            </a:r>
            <a:endParaRPr sz="3600"/>
          </a:p>
        </p:txBody>
      </p:sp>
      <p:sp>
        <p:nvSpPr>
          <p:cNvPr id="546" name="Google Shape;546;p41"/>
          <p:cNvSpPr txBox="1"/>
          <p:nvPr>
            <p:ph idx="1" type="body"/>
          </p:nvPr>
        </p:nvSpPr>
        <p:spPr>
          <a:xfrm>
            <a:off x="838200" y="1825625"/>
            <a:ext cx="10515600" cy="4351200"/>
          </a:xfrm>
          <a:prstGeom prst="rect">
            <a:avLst/>
          </a:prstGeom>
        </p:spPr>
        <p:txBody>
          <a:bodyPr anchorCtr="0" anchor="t" bIns="91425" lIns="91425" spcFirstLastPara="1" rIns="91425" wrap="square" tIns="91425">
            <a:noAutofit/>
          </a:bodyPr>
          <a:lstStyle/>
          <a:p>
            <a:pPr indent="127000" lvl="0" marL="228600" rtl="0" algn="l">
              <a:spcBef>
                <a:spcPts val="1000"/>
              </a:spcBef>
              <a:spcAft>
                <a:spcPts val="0"/>
              </a:spcAft>
              <a:buNone/>
            </a:pPr>
            <a:r>
              <a:t/>
            </a:r>
            <a:endParaRPr/>
          </a:p>
        </p:txBody>
      </p:sp>
      <p:pic>
        <p:nvPicPr>
          <p:cNvPr descr="SCC Transformation Framework.png" id="547" name="Google Shape;547;p41"/>
          <p:cNvPicPr preferRelativeResize="0"/>
          <p:nvPr/>
        </p:nvPicPr>
        <p:blipFill>
          <a:blip r:embed="rId3">
            <a:alphaModFix/>
          </a:blip>
          <a:stretch>
            <a:fillRect/>
          </a:stretch>
        </p:blipFill>
        <p:spPr>
          <a:xfrm>
            <a:off x="752725" y="1400075"/>
            <a:ext cx="10601076" cy="5194025"/>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51" name="Shape 551"/>
        <p:cNvGrpSpPr/>
        <p:nvPr/>
      </p:nvGrpSpPr>
      <p:grpSpPr>
        <a:xfrm>
          <a:off x="0" y="0"/>
          <a:ext cx="0" cy="0"/>
          <a:chOff x="0" y="0"/>
          <a:chExt cx="0" cy="0"/>
        </a:xfrm>
      </p:grpSpPr>
      <p:sp>
        <p:nvSpPr>
          <p:cNvPr id="552" name="Google Shape;552;p42"/>
          <p:cNvSpPr txBox="1"/>
          <p:nvPr>
            <p:ph type="title"/>
          </p:nvPr>
        </p:nvSpPr>
        <p:spPr>
          <a:xfrm>
            <a:off x="323850" y="365125"/>
            <a:ext cx="11577638" cy="692151"/>
          </a:xfrm>
          <a:prstGeom prst="rect">
            <a:avLst/>
          </a:prstGeom>
          <a:noFill/>
          <a:ln>
            <a:noFill/>
          </a:ln>
        </p:spPr>
        <p:txBody>
          <a:bodyPr anchorCtr="0" anchor="ctr" bIns="45700" lIns="91425" spcFirstLastPara="1" rIns="91425" wrap="square" tIns="45700">
            <a:noAutofit/>
          </a:bodyPr>
          <a:lstStyle/>
          <a:p>
            <a:pPr indent="0" lvl="0" marL="0" marR="0" rtl="0" algn="l">
              <a:lnSpc>
                <a:spcPct val="90000"/>
              </a:lnSpc>
              <a:spcBef>
                <a:spcPts val="0"/>
              </a:spcBef>
              <a:spcAft>
                <a:spcPts val="0"/>
              </a:spcAft>
              <a:buClr>
                <a:schemeClr val="dk1"/>
              </a:buClr>
              <a:buFont typeface="Calibri"/>
              <a:buNone/>
            </a:pPr>
            <a:r>
              <a:rPr b="0" i="0" lang="en-US" sz="3600" u="none" cap="none" strike="noStrike">
                <a:solidFill>
                  <a:schemeClr val="dk1"/>
                </a:solidFill>
                <a:latin typeface="Calibri"/>
                <a:ea typeface="Calibri"/>
                <a:cs typeface="Calibri"/>
                <a:sym typeface="Calibri"/>
              </a:rPr>
              <a:t>4 Key Pillars of Change…</a:t>
            </a:r>
            <a:endParaRPr/>
          </a:p>
        </p:txBody>
      </p:sp>
      <p:sp>
        <p:nvSpPr>
          <p:cNvPr id="553" name="Google Shape;553;p42"/>
          <p:cNvSpPr txBox="1"/>
          <p:nvPr>
            <p:ph idx="1" type="body"/>
          </p:nvPr>
        </p:nvSpPr>
        <p:spPr>
          <a:xfrm>
            <a:off x="323849" y="1271587"/>
            <a:ext cx="11577639" cy="5272087"/>
          </a:xfrm>
          <a:prstGeom prst="rect">
            <a:avLst/>
          </a:prstGeom>
          <a:noFill/>
          <a:ln>
            <a:noFill/>
          </a:ln>
        </p:spPr>
        <p:txBody>
          <a:bodyPr anchorCtr="0" anchor="t" bIns="45700" lIns="91425" spcFirstLastPara="1" rIns="91425" wrap="square" tIns="45700">
            <a:noAutofit/>
          </a:bodyPr>
          <a:lstStyle/>
          <a:p>
            <a:pPr indent="0" lvl="0" marL="0" marR="0" rtl="0" algn="just">
              <a:lnSpc>
                <a:spcPct val="90000"/>
              </a:lnSpc>
              <a:spcBef>
                <a:spcPts val="0"/>
              </a:spcBef>
              <a:spcAft>
                <a:spcPts val="0"/>
              </a:spcAft>
              <a:buClr>
                <a:schemeClr val="dk1"/>
              </a:buClr>
              <a:buFont typeface="Arial"/>
              <a:buNone/>
            </a:pPr>
            <a:r>
              <a:t/>
            </a:r>
            <a:endParaRPr b="1" i="0" sz="1800" u="none" cap="none" strike="noStrike">
              <a:solidFill>
                <a:schemeClr val="dk1"/>
              </a:solidFill>
              <a:latin typeface="Arial"/>
              <a:ea typeface="Arial"/>
              <a:cs typeface="Arial"/>
              <a:sym typeface="Arial"/>
            </a:endParaRPr>
          </a:p>
          <a:p>
            <a:pPr indent="0" lvl="0" marL="0" marR="0" rtl="0" algn="just">
              <a:lnSpc>
                <a:spcPct val="90000"/>
              </a:lnSpc>
              <a:spcBef>
                <a:spcPts val="1000"/>
              </a:spcBef>
              <a:spcAft>
                <a:spcPts val="0"/>
              </a:spcAft>
              <a:buClr>
                <a:schemeClr val="dk1"/>
              </a:buClr>
              <a:buFont typeface="Arial"/>
              <a:buNone/>
            </a:pPr>
            <a:br>
              <a:rPr b="0" i="0" lang="en-US" sz="1800" u="none" cap="none" strike="noStrike">
                <a:solidFill>
                  <a:schemeClr val="dk1"/>
                </a:solidFill>
                <a:latin typeface="Arial"/>
                <a:ea typeface="Arial"/>
                <a:cs typeface="Arial"/>
                <a:sym typeface="Arial"/>
              </a:rPr>
            </a:br>
            <a:br>
              <a:rPr b="0" i="0" lang="en-US" sz="1800" u="none" cap="none" strike="noStrike">
                <a:solidFill>
                  <a:schemeClr val="dk1"/>
                </a:solidFill>
                <a:latin typeface="Arial"/>
                <a:ea typeface="Arial"/>
                <a:cs typeface="Arial"/>
                <a:sym typeface="Arial"/>
              </a:rPr>
            </a:br>
            <a:endParaRPr/>
          </a:p>
          <a:p>
            <a:pPr indent="0" lvl="0" marL="0" marR="0" rtl="0" algn="just">
              <a:lnSpc>
                <a:spcPct val="90000"/>
              </a:lnSpc>
              <a:spcBef>
                <a:spcPts val="1000"/>
              </a:spcBef>
              <a:spcAft>
                <a:spcPts val="0"/>
              </a:spcAft>
              <a:buClr>
                <a:schemeClr val="dk1"/>
              </a:buClr>
              <a:buFont typeface="Arial"/>
              <a:buNone/>
            </a:pPr>
            <a:r>
              <a:t/>
            </a:r>
            <a:endParaRPr b="0" i="0" sz="1800" u="none" cap="none" strike="noStrike">
              <a:solidFill>
                <a:schemeClr val="dk1"/>
              </a:solidFill>
              <a:latin typeface="Arial"/>
              <a:ea typeface="Arial"/>
              <a:cs typeface="Arial"/>
              <a:sym typeface="Arial"/>
            </a:endParaRPr>
          </a:p>
          <a:p>
            <a:pPr indent="0" lvl="0" marL="0" marR="0" rtl="0" algn="just">
              <a:lnSpc>
                <a:spcPct val="90000"/>
              </a:lnSpc>
              <a:spcBef>
                <a:spcPts val="1000"/>
              </a:spcBef>
              <a:spcAft>
                <a:spcPts val="0"/>
              </a:spcAft>
              <a:buClr>
                <a:schemeClr val="dk1"/>
              </a:buClr>
              <a:buFont typeface="Arial"/>
              <a:buNone/>
            </a:pPr>
            <a:r>
              <a:t/>
            </a:r>
            <a:endParaRPr b="0" i="0" sz="1800" u="none" cap="none" strike="noStrike">
              <a:solidFill>
                <a:schemeClr val="dk1"/>
              </a:solidFill>
              <a:latin typeface="Arial"/>
              <a:ea typeface="Arial"/>
              <a:cs typeface="Arial"/>
              <a:sym typeface="Arial"/>
            </a:endParaRPr>
          </a:p>
          <a:p>
            <a:pPr indent="-228600" lvl="0" marL="228600" marR="0" rtl="0" algn="just">
              <a:lnSpc>
                <a:spcPct val="90000"/>
              </a:lnSpc>
              <a:spcBef>
                <a:spcPts val="1000"/>
              </a:spcBef>
              <a:spcAft>
                <a:spcPts val="0"/>
              </a:spcAft>
              <a:buClr>
                <a:schemeClr val="dk1"/>
              </a:buClr>
              <a:buFont typeface="Arial"/>
              <a:buNone/>
            </a:pPr>
            <a:r>
              <a:t/>
            </a:r>
            <a:endParaRPr b="1" i="0" sz="1800" u="none" cap="none" strike="noStrike">
              <a:solidFill>
                <a:schemeClr val="dk1"/>
              </a:solidFill>
              <a:latin typeface="Arial"/>
              <a:ea typeface="Arial"/>
              <a:cs typeface="Arial"/>
              <a:sym typeface="Arial"/>
            </a:endParaRPr>
          </a:p>
        </p:txBody>
      </p:sp>
      <p:graphicFrame>
        <p:nvGraphicFramePr>
          <p:cNvPr id="554" name="Google Shape;554;p42"/>
          <p:cNvGraphicFramePr/>
          <p:nvPr/>
        </p:nvGraphicFramePr>
        <p:xfrm>
          <a:off x="375045" y="1311111"/>
          <a:ext cx="3000000" cy="3000000"/>
        </p:xfrm>
        <a:graphic>
          <a:graphicData uri="http://schemas.openxmlformats.org/drawingml/2006/table">
            <a:tbl>
              <a:tblPr bandRow="1" firstRow="1">
                <a:noFill/>
                <a:tableStyleId>{CBB29B61-AA34-44AC-8891-7B2CCE049631}</a:tableStyleId>
              </a:tblPr>
              <a:tblGrid>
                <a:gridCol w="5661425"/>
                <a:gridCol w="5788825"/>
              </a:tblGrid>
              <a:tr h="1857375">
                <a:tc>
                  <a:txBody>
                    <a:bodyPr/>
                    <a:lstStyle/>
                    <a:p>
                      <a:pPr indent="0" lvl="0" marL="0" marR="0" rtl="0" algn="l">
                        <a:lnSpc>
                          <a:spcPct val="100000"/>
                        </a:lnSpc>
                        <a:spcBef>
                          <a:spcPts val="0"/>
                        </a:spcBef>
                        <a:spcAft>
                          <a:spcPts val="0"/>
                        </a:spcAft>
                        <a:buClr>
                          <a:srgbClr val="000000"/>
                        </a:buClr>
                        <a:buFont typeface="Arial"/>
                        <a:buNone/>
                      </a:pPr>
                      <a:r>
                        <a:rPr b="1" lang="en-US" sz="2400" u="none" cap="none" strike="noStrike"/>
                        <a:t>Right Leadership…</a:t>
                      </a:r>
                      <a:endParaRPr sz="2400"/>
                    </a:p>
                    <a:p>
                      <a:pPr indent="0" lvl="0" marL="0" marR="0" rtl="0" algn="l">
                        <a:lnSpc>
                          <a:spcPct val="100000"/>
                        </a:lnSpc>
                        <a:spcBef>
                          <a:spcPts val="0"/>
                        </a:spcBef>
                        <a:spcAft>
                          <a:spcPts val="0"/>
                        </a:spcAft>
                        <a:buClr>
                          <a:srgbClr val="000000"/>
                        </a:buClr>
                        <a:buFont typeface="Arial"/>
                        <a:buNone/>
                      </a:pPr>
                      <a:r>
                        <a:t/>
                      </a:r>
                      <a:endParaRPr b="1" sz="1200" u="none" cap="none" strike="noStrike"/>
                    </a:p>
                    <a:p>
                      <a:pPr indent="-285750" lvl="0" marL="285750" marR="0" rtl="0" algn="l">
                        <a:lnSpc>
                          <a:spcPct val="100000"/>
                        </a:lnSpc>
                        <a:spcBef>
                          <a:spcPts val="0"/>
                        </a:spcBef>
                        <a:spcAft>
                          <a:spcPts val="0"/>
                        </a:spcAft>
                        <a:buClr>
                          <a:schemeClr val="dk1"/>
                        </a:buClr>
                        <a:buSzPts val="1800"/>
                        <a:buFont typeface="Calibri"/>
                        <a:buChar char="•"/>
                      </a:pPr>
                      <a:r>
                        <a:rPr lang="en-US" sz="1800" u="none" cap="none" strike="noStrike">
                          <a:solidFill>
                            <a:schemeClr val="dk1"/>
                          </a:solidFill>
                        </a:rPr>
                        <a:t>Trust comprises of a diverse set of professionals</a:t>
                      </a:r>
                      <a:endParaRPr/>
                    </a:p>
                    <a:p>
                      <a:pPr indent="-285750" lvl="0" marL="285750" marR="0" rtl="0" algn="l">
                        <a:lnSpc>
                          <a:spcPct val="100000"/>
                        </a:lnSpc>
                        <a:spcBef>
                          <a:spcPts val="1000"/>
                        </a:spcBef>
                        <a:spcAft>
                          <a:spcPts val="0"/>
                        </a:spcAft>
                        <a:buClr>
                          <a:schemeClr val="dk1"/>
                        </a:buClr>
                        <a:buSzPts val="1800"/>
                        <a:buFont typeface="Calibri"/>
                        <a:buChar char="•"/>
                      </a:pPr>
                      <a:r>
                        <a:rPr lang="en-US" sz="1800" u="none" cap="none" strike="noStrike">
                          <a:solidFill>
                            <a:schemeClr val="dk1"/>
                          </a:solidFill>
                        </a:rPr>
                        <a:t>Chairman of the </a:t>
                      </a:r>
                      <a:r>
                        <a:rPr lang="en-US" sz="1800"/>
                        <a:t>T</a:t>
                      </a:r>
                      <a:r>
                        <a:rPr lang="en-US" sz="1800" u="none" cap="none" strike="noStrike">
                          <a:solidFill>
                            <a:schemeClr val="dk1"/>
                          </a:solidFill>
                        </a:rPr>
                        <a:t>rust himself, drives change initiatives </a:t>
                      </a:r>
                      <a:endParaRPr/>
                    </a:p>
                    <a:p>
                      <a:pPr indent="-285750" lvl="0" marL="285750" marR="0" rtl="0" algn="l">
                        <a:lnSpc>
                          <a:spcPct val="100000"/>
                        </a:lnSpc>
                        <a:spcBef>
                          <a:spcPts val="1000"/>
                        </a:spcBef>
                        <a:spcAft>
                          <a:spcPts val="0"/>
                        </a:spcAft>
                        <a:buClr>
                          <a:schemeClr val="dk1"/>
                        </a:buClr>
                        <a:buSzPts val="1800"/>
                        <a:buFont typeface="Calibri"/>
                        <a:buChar char="•"/>
                      </a:pPr>
                      <a:r>
                        <a:rPr lang="en-US" sz="1800" u="none" cap="none" strike="noStrike">
                          <a:solidFill>
                            <a:schemeClr val="dk1"/>
                          </a:solidFill>
                        </a:rPr>
                        <a:t>Experienced principal</a:t>
                      </a:r>
                      <a:r>
                        <a:rPr lang="en-US" sz="1800"/>
                        <a:t> </a:t>
                      </a:r>
                      <a:r>
                        <a:rPr lang="en-US" sz="1800" u="none" cap="none" strike="noStrike">
                          <a:solidFill>
                            <a:schemeClr val="dk1"/>
                          </a:solidFill>
                        </a:rPr>
                        <a:t> from mainstream city school</a:t>
                      </a:r>
                      <a:endParaRPr/>
                    </a:p>
                    <a:p>
                      <a:pPr indent="-285750" lvl="0" marL="285750" marR="0" rtl="0" algn="l">
                        <a:lnSpc>
                          <a:spcPct val="100000"/>
                        </a:lnSpc>
                        <a:spcBef>
                          <a:spcPts val="1000"/>
                        </a:spcBef>
                        <a:spcAft>
                          <a:spcPts val="1000"/>
                        </a:spcAft>
                        <a:buClr>
                          <a:schemeClr val="dk1"/>
                        </a:buClr>
                        <a:buSzPts val="1800"/>
                        <a:buFont typeface="Calibri"/>
                        <a:buChar char="•"/>
                      </a:pPr>
                      <a:r>
                        <a:rPr lang="en-US" sz="1800" u="none" cap="none" strike="noStrike">
                          <a:solidFill>
                            <a:schemeClr val="dk1"/>
                          </a:solidFill>
                        </a:rPr>
                        <a:t>Initiatives enable teachers to be change sponsors and use their talent to the fullest (PDP)</a:t>
                      </a:r>
                      <a:endParaRPr b="1" sz="1800" u="none" cap="none" strike="noStrike"/>
                    </a:p>
                  </a:txBody>
                  <a:tcPr marT="45725" marB="45725" marR="91450" marL="91450"/>
                </a:tc>
                <a:tc>
                  <a:txBody>
                    <a:bodyPr/>
                    <a:lstStyle/>
                    <a:p>
                      <a:pPr indent="0" lvl="0" marL="0" marR="0" rtl="0" algn="l">
                        <a:lnSpc>
                          <a:spcPct val="100000"/>
                        </a:lnSpc>
                        <a:spcBef>
                          <a:spcPts val="0"/>
                        </a:spcBef>
                        <a:spcAft>
                          <a:spcPts val="0"/>
                        </a:spcAft>
                        <a:buClr>
                          <a:srgbClr val="000000"/>
                        </a:buClr>
                        <a:buFont typeface="Arial"/>
                        <a:buNone/>
                      </a:pPr>
                      <a:r>
                        <a:rPr b="1" lang="en-US" sz="2400" u="none" cap="none" strike="noStrike"/>
                        <a:t>Right Vision…</a:t>
                      </a:r>
                      <a:endParaRPr sz="2400"/>
                    </a:p>
                    <a:p>
                      <a:pPr indent="0" lvl="0" marL="0" marR="0" rtl="0" algn="l">
                        <a:lnSpc>
                          <a:spcPct val="100000"/>
                        </a:lnSpc>
                        <a:spcBef>
                          <a:spcPts val="0"/>
                        </a:spcBef>
                        <a:spcAft>
                          <a:spcPts val="0"/>
                        </a:spcAft>
                        <a:buClr>
                          <a:srgbClr val="000000"/>
                        </a:buClr>
                        <a:buFont typeface="Arial"/>
                        <a:buNone/>
                      </a:pPr>
                      <a:r>
                        <a:t/>
                      </a:r>
                      <a:endParaRPr b="1" sz="1200" u="none" cap="none" strike="noStrike"/>
                    </a:p>
                    <a:p>
                      <a:pPr indent="-285750" lvl="0" marL="285750" marR="0" rtl="0" algn="l">
                        <a:lnSpc>
                          <a:spcPct val="100000"/>
                        </a:lnSpc>
                        <a:spcBef>
                          <a:spcPts val="0"/>
                        </a:spcBef>
                        <a:spcAft>
                          <a:spcPts val="0"/>
                        </a:spcAft>
                        <a:buClr>
                          <a:schemeClr val="dk1"/>
                        </a:buClr>
                        <a:buSzPts val="1800"/>
                        <a:buFont typeface="Calibri"/>
                        <a:buChar char="•"/>
                      </a:pPr>
                      <a:r>
                        <a:rPr lang="en-US" sz="1800" u="none" cap="none" strike="noStrike">
                          <a:solidFill>
                            <a:schemeClr val="dk1"/>
                          </a:solidFill>
                        </a:rPr>
                        <a:t>Build and strengthen an ecosystem to foster overall development of children within the community</a:t>
                      </a:r>
                      <a:endParaRPr/>
                    </a:p>
                    <a:p>
                      <a:pPr indent="-285750" lvl="0" marL="285750" marR="0" rtl="0" algn="l">
                        <a:lnSpc>
                          <a:spcPct val="100000"/>
                        </a:lnSpc>
                        <a:spcBef>
                          <a:spcPts val="1000"/>
                        </a:spcBef>
                        <a:spcAft>
                          <a:spcPts val="0"/>
                        </a:spcAft>
                        <a:buClr>
                          <a:schemeClr val="dk1"/>
                        </a:buClr>
                        <a:buSzPts val="1800"/>
                        <a:buFont typeface="Calibri"/>
                        <a:buChar char="•"/>
                      </a:pPr>
                      <a:r>
                        <a:rPr lang="en-US" sz="1800" u="none" cap="none" strike="noStrike">
                          <a:solidFill>
                            <a:schemeClr val="dk1"/>
                          </a:solidFill>
                        </a:rPr>
                        <a:t>Drive excellence in academics &amp; extracurricular activities</a:t>
                      </a:r>
                      <a:endParaRPr/>
                    </a:p>
                    <a:p>
                      <a:pPr indent="-285750" lvl="0" marL="285750" marR="0" rtl="0" algn="l">
                        <a:lnSpc>
                          <a:spcPct val="100000"/>
                        </a:lnSpc>
                        <a:spcBef>
                          <a:spcPts val="1000"/>
                        </a:spcBef>
                        <a:spcAft>
                          <a:spcPts val="1000"/>
                        </a:spcAft>
                        <a:buClr>
                          <a:schemeClr val="dk1"/>
                        </a:buClr>
                        <a:buSzPts val="1800"/>
                        <a:buFont typeface="Calibri"/>
                        <a:buChar char="•"/>
                      </a:pPr>
                      <a:r>
                        <a:rPr lang="en-US" sz="1800" u="none" cap="none" strike="noStrike">
                          <a:solidFill>
                            <a:schemeClr val="dk1"/>
                          </a:solidFill>
                        </a:rPr>
                        <a:t>Provide equal education opportunities to all children (school has offered 100+ scholarships, 70% to girls)</a:t>
                      </a:r>
                      <a:endParaRPr/>
                    </a:p>
                  </a:txBody>
                  <a:tcPr marT="45725" marB="45725" marR="91450" marL="91450"/>
                </a:tc>
              </a:tr>
              <a:tr h="1668350">
                <a:tc>
                  <a:txBody>
                    <a:bodyPr/>
                    <a:lstStyle/>
                    <a:p>
                      <a:pPr indent="0" lvl="0" marL="0" marR="0" rtl="0" algn="l">
                        <a:lnSpc>
                          <a:spcPct val="100000"/>
                        </a:lnSpc>
                        <a:spcBef>
                          <a:spcPts val="0"/>
                        </a:spcBef>
                        <a:spcAft>
                          <a:spcPts val="0"/>
                        </a:spcAft>
                        <a:buClr>
                          <a:srgbClr val="000000"/>
                        </a:buClr>
                        <a:buFont typeface="Arial"/>
                        <a:buNone/>
                      </a:pPr>
                      <a:r>
                        <a:rPr b="1" lang="en-US" sz="2400" u="none" cap="none" strike="noStrike"/>
                        <a:t>Right Culture…</a:t>
                      </a:r>
                      <a:endParaRPr b="1" sz="2400" u="none" cap="none" strike="noStrike"/>
                    </a:p>
                    <a:p>
                      <a:pPr indent="0" lvl="0" marL="0" marR="0" rtl="0" algn="l">
                        <a:lnSpc>
                          <a:spcPct val="100000"/>
                        </a:lnSpc>
                        <a:spcBef>
                          <a:spcPts val="0"/>
                        </a:spcBef>
                        <a:spcAft>
                          <a:spcPts val="0"/>
                        </a:spcAft>
                        <a:buClr>
                          <a:srgbClr val="000000"/>
                        </a:buClr>
                        <a:buFont typeface="Arial"/>
                        <a:buNone/>
                      </a:pPr>
                      <a:r>
                        <a:t/>
                      </a:r>
                      <a:endParaRPr b="1" sz="1200"/>
                    </a:p>
                    <a:p>
                      <a:pPr indent="-285750" lvl="0" marL="285750" marR="0" rtl="0" algn="l">
                        <a:lnSpc>
                          <a:spcPct val="100000"/>
                        </a:lnSpc>
                        <a:spcBef>
                          <a:spcPts val="0"/>
                        </a:spcBef>
                        <a:spcAft>
                          <a:spcPts val="0"/>
                        </a:spcAft>
                        <a:buClr>
                          <a:schemeClr val="dk1"/>
                        </a:buClr>
                        <a:buSzPts val="1800"/>
                        <a:buFont typeface="Calibri"/>
                        <a:buChar char="•"/>
                      </a:pPr>
                      <a:r>
                        <a:rPr lang="en-US" sz="1800" u="none" cap="none" strike="noStrike">
                          <a:solidFill>
                            <a:schemeClr val="dk1"/>
                          </a:solidFill>
                        </a:rPr>
                        <a:t>Disciplined thinking &amp; action, doing the right things</a:t>
                      </a:r>
                      <a:endParaRPr/>
                    </a:p>
                    <a:p>
                      <a:pPr indent="-285750" lvl="0" marL="285750" marR="0" rtl="0" algn="l">
                        <a:lnSpc>
                          <a:spcPct val="100000"/>
                        </a:lnSpc>
                        <a:spcBef>
                          <a:spcPts val="1000"/>
                        </a:spcBef>
                        <a:spcAft>
                          <a:spcPts val="0"/>
                        </a:spcAft>
                        <a:buClr>
                          <a:schemeClr val="dk1"/>
                        </a:buClr>
                        <a:buSzPts val="1800"/>
                        <a:buFont typeface="Calibri"/>
                        <a:buChar char="•"/>
                      </a:pPr>
                      <a:r>
                        <a:rPr lang="en-US" sz="1800" u="none" cap="none" strike="noStrike">
                          <a:solidFill>
                            <a:schemeClr val="dk1"/>
                          </a:solidFill>
                        </a:rPr>
                        <a:t>Exposure to a range of learning resources and experiences t</a:t>
                      </a:r>
                      <a:r>
                        <a:rPr lang="en-US" sz="1800"/>
                        <a:t>o </a:t>
                      </a:r>
                      <a:r>
                        <a:rPr lang="en-US" sz="1800" u="none" cap="none" strike="noStrike">
                          <a:solidFill>
                            <a:schemeClr val="dk1"/>
                          </a:solidFill>
                        </a:rPr>
                        <a:t>develop children into self-confident individuals</a:t>
                      </a:r>
                      <a:endParaRPr/>
                    </a:p>
                    <a:p>
                      <a:pPr indent="-285750" lvl="0" marL="285750" marR="0" rtl="0" algn="l">
                        <a:lnSpc>
                          <a:spcPct val="100000"/>
                        </a:lnSpc>
                        <a:spcBef>
                          <a:spcPts val="1000"/>
                        </a:spcBef>
                        <a:spcAft>
                          <a:spcPts val="1000"/>
                        </a:spcAft>
                        <a:buClr>
                          <a:schemeClr val="dk1"/>
                        </a:buClr>
                        <a:buSzPts val="1800"/>
                        <a:buFont typeface="Calibri"/>
                        <a:buChar char="•"/>
                      </a:pPr>
                      <a:r>
                        <a:rPr lang="en-US" sz="1800" u="none" cap="none" strike="noStrike">
                          <a:solidFill>
                            <a:schemeClr val="dk1"/>
                          </a:solidFill>
                        </a:rPr>
                        <a:t>Inculcate a sense  of responsibility in teachers and students, towards the community &amp; society</a:t>
                      </a:r>
                      <a:endParaRPr b="1" sz="1800" u="none" cap="none" strike="noStrike"/>
                    </a:p>
                  </a:txBody>
                  <a:tcPr marT="45725" marB="45725" marR="91450" marL="91450"/>
                </a:tc>
                <a:tc>
                  <a:txBody>
                    <a:bodyPr/>
                    <a:lstStyle/>
                    <a:p>
                      <a:pPr indent="0" lvl="0" marL="0" marR="0" rtl="0" algn="l">
                        <a:lnSpc>
                          <a:spcPct val="100000"/>
                        </a:lnSpc>
                        <a:spcBef>
                          <a:spcPts val="0"/>
                        </a:spcBef>
                        <a:spcAft>
                          <a:spcPts val="0"/>
                        </a:spcAft>
                        <a:buClr>
                          <a:srgbClr val="000000"/>
                        </a:buClr>
                        <a:buFont typeface="Arial"/>
                        <a:buNone/>
                      </a:pPr>
                      <a:r>
                        <a:rPr b="1" lang="en-US" sz="2400" u="none" cap="none" strike="noStrike"/>
                        <a:t>Right Relationships…</a:t>
                      </a:r>
                      <a:endParaRPr sz="2400"/>
                    </a:p>
                    <a:p>
                      <a:pPr indent="0" lvl="0" marL="0" marR="0" rtl="0" algn="l">
                        <a:lnSpc>
                          <a:spcPct val="100000"/>
                        </a:lnSpc>
                        <a:spcBef>
                          <a:spcPts val="0"/>
                        </a:spcBef>
                        <a:spcAft>
                          <a:spcPts val="0"/>
                        </a:spcAft>
                        <a:buClr>
                          <a:srgbClr val="000000"/>
                        </a:buClr>
                        <a:buFont typeface="Arial"/>
                        <a:buNone/>
                      </a:pPr>
                      <a:r>
                        <a:t/>
                      </a:r>
                      <a:endParaRPr sz="1200"/>
                    </a:p>
                    <a:p>
                      <a:pPr indent="-285750" lvl="0" marL="285750" marR="0" rtl="0" algn="l">
                        <a:lnSpc>
                          <a:spcPct val="100000"/>
                        </a:lnSpc>
                        <a:spcBef>
                          <a:spcPts val="0"/>
                        </a:spcBef>
                        <a:spcAft>
                          <a:spcPts val="0"/>
                        </a:spcAft>
                        <a:buClr>
                          <a:schemeClr val="dk1"/>
                        </a:buClr>
                        <a:buSzPts val="1800"/>
                        <a:buFont typeface="Calibri"/>
                        <a:buChar char="•"/>
                      </a:pPr>
                      <a:r>
                        <a:rPr lang="en-US" sz="1800" u="none" cap="none" strike="noStrike">
                          <a:solidFill>
                            <a:schemeClr val="dk1"/>
                          </a:solidFill>
                        </a:rPr>
                        <a:t>Initiatives foster collaboration, trust, respect, interaction, and mutual accountability between </a:t>
                      </a:r>
                      <a:r>
                        <a:rPr lang="en-US" sz="1800"/>
                        <a:t>and within </a:t>
                      </a:r>
                      <a:r>
                        <a:rPr lang="en-US" sz="1800" u="none" cap="none" strike="noStrike">
                          <a:solidFill>
                            <a:schemeClr val="dk1"/>
                          </a:solidFill>
                        </a:rPr>
                        <a:t>key stakeholders (students, teachers, parents)</a:t>
                      </a:r>
                      <a:endParaRPr/>
                    </a:p>
                    <a:p>
                      <a:pPr indent="-285750" lvl="0" marL="285750" marR="0" rtl="0" algn="l">
                        <a:lnSpc>
                          <a:spcPct val="100000"/>
                        </a:lnSpc>
                        <a:spcBef>
                          <a:spcPts val="1000"/>
                        </a:spcBef>
                        <a:spcAft>
                          <a:spcPts val="1000"/>
                        </a:spcAft>
                        <a:buClr>
                          <a:schemeClr val="dk1"/>
                        </a:buClr>
                        <a:buSzPts val="1800"/>
                        <a:buFont typeface="Calibri"/>
                        <a:buChar char="•"/>
                      </a:pPr>
                      <a:r>
                        <a:rPr lang="en-US" sz="1800" u="none" cap="none" strike="noStrike">
                          <a:solidFill>
                            <a:schemeClr val="dk1"/>
                          </a:solidFill>
                        </a:rPr>
                        <a:t>Efforts targeted at building networks (professional learning communities) of external and internal experts</a:t>
                      </a:r>
                      <a:endParaRPr sz="1800"/>
                    </a:p>
                  </a:txBody>
                  <a:tcPr marT="45725" marB="45725" marR="91450" marL="91450"/>
                </a:tc>
              </a:tr>
            </a:tbl>
          </a:graphicData>
        </a:graphic>
      </p:graphicFrame>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59" name="Shape 559"/>
        <p:cNvGrpSpPr/>
        <p:nvPr/>
      </p:nvGrpSpPr>
      <p:grpSpPr>
        <a:xfrm>
          <a:off x="0" y="0"/>
          <a:ext cx="0" cy="0"/>
          <a:chOff x="0" y="0"/>
          <a:chExt cx="0" cy="0"/>
        </a:xfrm>
      </p:grpSpPr>
      <p:pic>
        <p:nvPicPr>
          <p:cNvPr descr="chart (6).png" id="560" name="Google Shape;560;p43"/>
          <p:cNvPicPr preferRelativeResize="0"/>
          <p:nvPr/>
        </p:nvPicPr>
        <p:blipFill rotWithShape="1">
          <a:blip r:embed="rId3">
            <a:alphaModFix/>
          </a:blip>
          <a:srcRect b="0" l="0" r="0" t="0"/>
          <a:stretch/>
        </p:blipFill>
        <p:spPr>
          <a:xfrm>
            <a:off x="296575" y="0"/>
            <a:ext cx="6472174" cy="3476950"/>
          </a:xfrm>
          <a:prstGeom prst="rect">
            <a:avLst/>
          </a:prstGeom>
          <a:noFill/>
          <a:ln>
            <a:noFill/>
          </a:ln>
        </p:spPr>
      </p:pic>
      <p:pic>
        <p:nvPicPr>
          <p:cNvPr descr="chart (5).png" id="561" name="Google Shape;561;p43"/>
          <p:cNvPicPr preferRelativeResize="0"/>
          <p:nvPr/>
        </p:nvPicPr>
        <p:blipFill rotWithShape="1">
          <a:blip r:embed="rId4">
            <a:alphaModFix/>
          </a:blip>
          <a:srcRect b="0" l="0" r="0" t="0"/>
          <a:stretch/>
        </p:blipFill>
        <p:spPr>
          <a:xfrm>
            <a:off x="226900" y="3313250"/>
            <a:ext cx="6729174" cy="3543100"/>
          </a:xfrm>
          <a:prstGeom prst="rect">
            <a:avLst/>
          </a:prstGeom>
          <a:noFill/>
          <a:ln>
            <a:noFill/>
          </a:ln>
        </p:spPr>
      </p:pic>
      <p:sp>
        <p:nvSpPr>
          <p:cNvPr id="562" name="Google Shape;562;p43"/>
          <p:cNvSpPr txBox="1"/>
          <p:nvPr/>
        </p:nvSpPr>
        <p:spPr>
          <a:xfrm>
            <a:off x="7053325" y="954475"/>
            <a:ext cx="4599900" cy="3648300"/>
          </a:xfrm>
          <a:prstGeom prst="rect">
            <a:avLst/>
          </a:prstGeom>
          <a:noFill/>
          <a:ln>
            <a:noFill/>
          </a:ln>
        </p:spPr>
        <p:txBody>
          <a:bodyPr anchorCtr="0" anchor="t" bIns="91425" lIns="91425" spcFirstLastPara="1" rIns="91425" wrap="square" tIns="91425">
            <a:noAutofit/>
          </a:bodyPr>
          <a:lstStyle/>
          <a:p>
            <a:pPr indent="-323850" lvl="0" marL="457200" rtl="0" algn="l">
              <a:spcBef>
                <a:spcPts val="0"/>
              </a:spcBef>
              <a:spcAft>
                <a:spcPts val="0"/>
              </a:spcAft>
              <a:buSzPts val="1500"/>
              <a:buFont typeface="Calibri"/>
              <a:buAutoNum type="arabicPeriod"/>
            </a:pPr>
            <a:r>
              <a:rPr lang="en-US" sz="1500">
                <a:latin typeface="Calibri"/>
                <a:ea typeface="Calibri"/>
                <a:cs typeface="Calibri"/>
                <a:sym typeface="Calibri"/>
              </a:rPr>
              <a:t>The school got Affiliation from the Central Board of Secondary Education (CBSE) in 2009, and opened the 10+2 Science Stream in 2012. Non-availability of trained staff in rural areas is a  big challenge; overcame this by upgrading skills and use of technology. </a:t>
            </a:r>
            <a:endParaRPr sz="1500">
              <a:latin typeface="Calibri"/>
              <a:ea typeface="Calibri"/>
              <a:cs typeface="Calibri"/>
              <a:sym typeface="Calibri"/>
            </a:endParaRPr>
          </a:p>
          <a:p>
            <a:pPr indent="-323850" lvl="0" marL="457200" rtl="0" algn="l">
              <a:spcBef>
                <a:spcPts val="1000"/>
              </a:spcBef>
              <a:spcAft>
                <a:spcPts val="0"/>
              </a:spcAft>
              <a:buSzPts val="1500"/>
              <a:buFont typeface="Calibri"/>
              <a:buAutoNum type="arabicPeriod"/>
            </a:pPr>
            <a:r>
              <a:rPr lang="en-US" sz="1500">
                <a:latin typeface="Calibri"/>
                <a:ea typeface="Calibri"/>
                <a:cs typeface="Calibri"/>
                <a:sym typeface="Calibri"/>
              </a:rPr>
              <a:t>Eng</a:t>
            </a:r>
            <a:r>
              <a:rPr lang="en-US" sz="1500">
                <a:latin typeface="Calibri"/>
                <a:ea typeface="Calibri"/>
                <a:cs typeface="Calibri"/>
                <a:sym typeface="Calibri"/>
              </a:rPr>
              <a:t>lish is not the local language, the school is English medium and there is the need to strengthen the language and communication skills of the staff and students alike.</a:t>
            </a:r>
            <a:endParaRPr sz="1500">
              <a:latin typeface="Calibri"/>
              <a:ea typeface="Calibri"/>
              <a:cs typeface="Calibri"/>
              <a:sym typeface="Calibri"/>
            </a:endParaRPr>
          </a:p>
          <a:p>
            <a:pPr indent="-323850" lvl="0" marL="457200" rtl="0" algn="l">
              <a:spcBef>
                <a:spcPts val="1000"/>
              </a:spcBef>
              <a:spcAft>
                <a:spcPts val="0"/>
              </a:spcAft>
              <a:buSzPts val="1500"/>
              <a:buFont typeface="Calibri"/>
              <a:buAutoNum type="arabicPeriod"/>
            </a:pPr>
            <a:r>
              <a:rPr lang="en-US" sz="1500">
                <a:latin typeface="Calibri"/>
                <a:ea typeface="Calibri"/>
                <a:cs typeface="Calibri"/>
                <a:sym typeface="Calibri"/>
              </a:rPr>
              <a:t>The students are mostly first generation learners, thus the need for remedials and extra effort to overcome the limitations of the lack of education within the community.</a:t>
            </a:r>
            <a:endParaRPr sz="1500">
              <a:latin typeface="Calibri"/>
              <a:ea typeface="Calibri"/>
              <a:cs typeface="Calibri"/>
              <a:sym typeface="Calibri"/>
            </a:endParaRPr>
          </a:p>
          <a:p>
            <a:pPr indent="0" lvl="0" marL="0" rtl="0" algn="l">
              <a:spcBef>
                <a:spcPts val="1000"/>
              </a:spcBef>
              <a:spcAft>
                <a:spcPts val="0"/>
              </a:spcAft>
              <a:buNone/>
            </a:pPr>
            <a:r>
              <a:t/>
            </a:r>
            <a:endParaRPr/>
          </a:p>
        </p:txBody>
      </p:sp>
      <p:sp>
        <p:nvSpPr>
          <p:cNvPr id="563" name="Google Shape;563;p43"/>
          <p:cNvSpPr txBox="1"/>
          <p:nvPr/>
        </p:nvSpPr>
        <p:spPr>
          <a:xfrm>
            <a:off x="7098450" y="206275"/>
            <a:ext cx="4422300" cy="672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US" sz="2000">
                <a:solidFill>
                  <a:schemeClr val="dk1"/>
                </a:solidFill>
                <a:latin typeface="Calibri"/>
                <a:ea typeface="Calibri"/>
                <a:cs typeface="Calibri"/>
                <a:sym typeface="Calibri"/>
              </a:rPr>
              <a:t>Acute need for staff training and professional development:</a:t>
            </a:r>
            <a:endParaRPr b="1" sz="2000">
              <a:latin typeface="Calibri"/>
              <a:ea typeface="Calibri"/>
              <a:cs typeface="Calibri"/>
              <a:sym typeface="Calibri"/>
            </a:endParaRPr>
          </a:p>
        </p:txBody>
      </p:sp>
      <p:sp>
        <p:nvSpPr>
          <p:cNvPr id="564" name="Google Shape;564;p43"/>
          <p:cNvSpPr txBox="1"/>
          <p:nvPr/>
        </p:nvSpPr>
        <p:spPr>
          <a:xfrm>
            <a:off x="7098450" y="4698400"/>
            <a:ext cx="4554900" cy="1934100"/>
          </a:xfrm>
          <a:prstGeom prst="rect">
            <a:avLst/>
          </a:prstGeom>
          <a:noFill/>
          <a:ln cap="flat" cmpd="sng" w="9525">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rtl="0" algn="l">
              <a:spcBef>
                <a:spcPts val="0"/>
              </a:spcBef>
              <a:spcAft>
                <a:spcPts val="0"/>
              </a:spcAft>
              <a:buNone/>
            </a:pPr>
            <a:r>
              <a:rPr b="1" lang="en-US" sz="1800">
                <a:solidFill>
                  <a:srgbClr val="0000FF"/>
                </a:solidFill>
                <a:latin typeface="Calibri"/>
                <a:ea typeface="Calibri"/>
                <a:cs typeface="Calibri"/>
                <a:sym typeface="Calibri"/>
              </a:rPr>
              <a:t>Explanation for the bar charts:</a:t>
            </a:r>
            <a:r>
              <a:rPr lang="en-US">
                <a:solidFill>
                  <a:srgbClr val="0000FF"/>
                </a:solidFill>
                <a:latin typeface="Calibri"/>
                <a:ea typeface="Calibri"/>
                <a:cs typeface="Calibri"/>
                <a:sym typeface="Calibri"/>
              </a:rPr>
              <a:t> </a:t>
            </a:r>
            <a:endParaRPr>
              <a:solidFill>
                <a:srgbClr val="0000FF"/>
              </a:solidFill>
              <a:latin typeface="Calibri"/>
              <a:ea typeface="Calibri"/>
              <a:cs typeface="Calibri"/>
              <a:sym typeface="Calibri"/>
            </a:endParaRPr>
          </a:p>
          <a:p>
            <a:pPr indent="-330200" lvl="0" marL="457200" rtl="0" algn="l">
              <a:spcBef>
                <a:spcPts val="0"/>
              </a:spcBef>
              <a:spcAft>
                <a:spcPts val="0"/>
              </a:spcAft>
              <a:buClr>
                <a:srgbClr val="0000FF"/>
              </a:buClr>
              <a:buSzPts val="1600"/>
              <a:buFont typeface="Calibri"/>
              <a:buChar char="●"/>
            </a:pPr>
            <a:r>
              <a:rPr lang="en-US" sz="1600">
                <a:solidFill>
                  <a:srgbClr val="0000FF"/>
                </a:solidFill>
                <a:latin typeface="Calibri"/>
                <a:ea typeface="Calibri"/>
                <a:cs typeface="Calibri"/>
                <a:sym typeface="Calibri"/>
              </a:rPr>
              <a:t>Class X, Y axis shows percentage of students who got the grades/ scores from 1 to 10</a:t>
            </a:r>
            <a:endParaRPr sz="1600">
              <a:solidFill>
                <a:srgbClr val="0000FF"/>
              </a:solidFill>
              <a:latin typeface="Calibri"/>
              <a:ea typeface="Calibri"/>
              <a:cs typeface="Calibri"/>
              <a:sym typeface="Calibri"/>
            </a:endParaRPr>
          </a:p>
          <a:p>
            <a:pPr indent="-330200" lvl="0" marL="457200" rtl="0" algn="l">
              <a:spcBef>
                <a:spcPts val="0"/>
              </a:spcBef>
              <a:spcAft>
                <a:spcPts val="0"/>
              </a:spcAft>
              <a:buClr>
                <a:srgbClr val="0000FF"/>
              </a:buClr>
              <a:buSzPts val="1600"/>
              <a:buFont typeface="Calibri"/>
              <a:buChar char="●"/>
            </a:pPr>
            <a:r>
              <a:rPr lang="en-US" sz="1600">
                <a:solidFill>
                  <a:srgbClr val="0000FF"/>
                </a:solidFill>
                <a:latin typeface="Calibri"/>
                <a:ea typeface="Calibri"/>
                <a:cs typeface="Calibri"/>
                <a:sym typeface="Calibri"/>
              </a:rPr>
              <a:t>Class XII, Y axis scores percentage of students who got an aggregate scores between 1 - 100, in all subjects. </a:t>
            </a:r>
            <a:endParaRPr sz="1600">
              <a:solidFill>
                <a:srgbClr val="0000FF"/>
              </a:solidFill>
              <a:latin typeface="Calibri"/>
              <a:ea typeface="Calibri"/>
              <a:cs typeface="Calibri"/>
              <a:sym typeface="Calibri"/>
            </a:endParaRPr>
          </a:p>
          <a:p>
            <a:pPr indent="-330200" lvl="0" marL="457200" rtl="0" algn="l">
              <a:spcBef>
                <a:spcPts val="0"/>
              </a:spcBef>
              <a:spcAft>
                <a:spcPts val="0"/>
              </a:spcAft>
              <a:buClr>
                <a:srgbClr val="0000FF"/>
              </a:buClr>
              <a:buSzPts val="1600"/>
              <a:buFont typeface="Calibri"/>
              <a:buChar char="●"/>
            </a:pPr>
            <a:r>
              <a:rPr lang="en-US" sz="1600">
                <a:solidFill>
                  <a:srgbClr val="0000FF"/>
                </a:solidFill>
                <a:latin typeface="Calibri"/>
                <a:ea typeface="Calibri"/>
                <a:cs typeface="Calibri"/>
                <a:sym typeface="Calibri"/>
              </a:rPr>
              <a:t>X axis shows the academic years. </a:t>
            </a:r>
            <a:endParaRPr sz="1600">
              <a:solidFill>
                <a:srgbClr val="0000FF"/>
              </a:solidFill>
              <a:latin typeface="Calibri"/>
              <a:ea typeface="Calibri"/>
              <a:cs typeface="Calibri"/>
              <a:sym typeface="Calibri"/>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68" name="Shape 568"/>
        <p:cNvGrpSpPr/>
        <p:nvPr/>
      </p:nvGrpSpPr>
      <p:grpSpPr>
        <a:xfrm>
          <a:off x="0" y="0"/>
          <a:ext cx="0" cy="0"/>
          <a:chOff x="0" y="0"/>
          <a:chExt cx="0" cy="0"/>
        </a:xfrm>
      </p:grpSpPr>
      <p:sp>
        <p:nvSpPr>
          <p:cNvPr id="569" name="Google Shape;569;p44"/>
          <p:cNvSpPr txBox="1"/>
          <p:nvPr>
            <p:ph type="title"/>
          </p:nvPr>
        </p:nvSpPr>
        <p:spPr>
          <a:xfrm>
            <a:off x="323850" y="365125"/>
            <a:ext cx="11577638" cy="692151"/>
          </a:xfrm>
          <a:prstGeom prst="rect">
            <a:avLst/>
          </a:prstGeom>
          <a:noFill/>
          <a:ln>
            <a:noFill/>
          </a:ln>
        </p:spPr>
        <p:txBody>
          <a:bodyPr anchorCtr="0" anchor="ctr" bIns="45700" lIns="91425" spcFirstLastPara="1" rIns="91425" wrap="square" tIns="45700">
            <a:noAutofit/>
          </a:bodyPr>
          <a:lstStyle/>
          <a:p>
            <a:pPr indent="0" lvl="0" marL="0" marR="0" rtl="0" algn="l">
              <a:lnSpc>
                <a:spcPct val="90000"/>
              </a:lnSpc>
              <a:spcBef>
                <a:spcPts val="0"/>
              </a:spcBef>
              <a:spcAft>
                <a:spcPts val="0"/>
              </a:spcAft>
              <a:buClr>
                <a:schemeClr val="dk1"/>
              </a:buClr>
              <a:buFont typeface="Calibri"/>
              <a:buNone/>
            </a:pPr>
            <a:r>
              <a:rPr b="0" i="0" lang="en-US" sz="3600" u="none" cap="none" strike="noStrike">
                <a:solidFill>
                  <a:schemeClr val="dk1"/>
                </a:solidFill>
                <a:latin typeface="Calibri"/>
                <a:ea typeface="Calibri"/>
                <a:cs typeface="Calibri"/>
                <a:sym typeface="Calibri"/>
              </a:rPr>
              <a:t>Change Creation Process…</a:t>
            </a:r>
            <a:endParaRPr/>
          </a:p>
        </p:txBody>
      </p:sp>
      <p:sp>
        <p:nvSpPr>
          <p:cNvPr id="570" name="Google Shape;570;p44"/>
          <p:cNvSpPr txBox="1"/>
          <p:nvPr>
            <p:ph idx="1" type="body"/>
          </p:nvPr>
        </p:nvSpPr>
        <p:spPr>
          <a:xfrm>
            <a:off x="481200" y="1125150"/>
            <a:ext cx="11158800" cy="3555300"/>
          </a:xfrm>
          <a:prstGeom prst="rect">
            <a:avLst/>
          </a:prstGeom>
          <a:noFill/>
          <a:ln>
            <a:noFill/>
          </a:ln>
        </p:spPr>
        <p:txBody>
          <a:bodyPr anchorCtr="0" anchor="t" bIns="45700" lIns="91425" spcFirstLastPara="1" rIns="91425" wrap="square" tIns="45700">
            <a:noAutofit/>
          </a:bodyPr>
          <a:lstStyle/>
          <a:p>
            <a:pPr indent="0" lvl="0" marL="0" marR="0" rtl="0" algn="just">
              <a:lnSpc>
                <a:spcPct val="100000"/>
              </a:lnSpc>
              <a:spcBef>
                <a:spcPts val="0"/>
              </a:spcBef>
              <a:spcAft>
                <a:spcPts val="0"/>
              </a:spcAft>
              <a:buClr>
                <a:schemeClr val="dk1"/>
              </a:buClr>
              <a:buFont typeface="Arial"/>
              <a:buNone/>
            </a:pPr>
            <a:r>
              <a:rPr b="1" i="0" lang="en-US" sz="1800" u="none" cap="none" strike="noStrike">
                <a:solidFill>
                  <a:schemeClr val="dk1"/>
                </a:solidFill>
              </a:rPr>
              <a:t>Mr. Sandeep Dutt </a:t>
            </a:r>
            <a:r>
              <a:rPr i="0" lang="en-US" sz="1800" u="none" cap="none" strike="noStrike">
                <a:solidFill>
                  <a:schemeClr val="dk1"/>
                </a:solidFill>
              </a:rPr>
              <a:t>(Founder of Learning Forward India Academy, set up by EBD Educational Pvt. Ltd.)</a:t>
            </a:r>
            <a:r>
              <a:rPr b="1" i="0" lang="en-US" sz="1800" u="none" cap="none" strike="noStrike">
                <a:solidFill>
                  <a:schemeClr val="dk1"/>
                </a:solidFill>
              </a:rPr>
              <a:t>, </a:t>
            </a:r>
            <a:r>
              <a:rPr i="0" lang="en-US" sz="1800" u="none" cap="none" strike="noStrike">
                <a:solidFill>
                  <a:schemeClr val="dk1"/>
                </a:solidFill>
              </a:rPr>
              <a:t>took over as  Chairman of the Bhadrajun Artisans Trust (BAT), and </a:t>
            </a:r>
            <a:r>
              <a:rPr b="1" i="0" lang="en-US" sz="1800" u="none" cap="none" strike="noStrike">
                <a:solidFill>
                  <a:schemeClr val="dk1"/>
                </a:solidFill>
              </a:rPr>
              <a:t>stepped in to lead the Change</a:t>
            </a:r>
            <a:r>
              <a:rPr i="0" lang="en-US" sz="1800" u="none" cap="none" strike="noStrike">
                <a:solidFill>
                  <a:schemeClr val="dk1"/>
                </a:solidFill>
              </a:rPr>
              <a:t>…</a:t>
            </a:r>
            <a:endParaRPr sz="1800"/>
          </a:p>
          <a:p>
            <a:pPr indent="0" lvl="0" marL="0" marR="0" rtl="0" algn="just">
              <a:lnSpc>
                <a:spcPct val="100000"/>
              </a:lnSpc>
              <a:spcBef>
                <a:spcPts val="1000"/>
              </a:spcBef>
              <a:spcAft>
                <a:spcPts val="0"/>
              </a:spcAft>
              <a:buClr>
                <a:schemeClr val="dk1"/>
              </a:buClr>
              <a:buFont typeface="Arial"/>
              <a:buNone/>
            </a:pPr>
            <a:r>
              <a:rPr i="0" lang="en-US" sz="1800" u="none" cap="none" strike="noStrike">
                <a:solidFill>
                  <a:schemeClr val="dk1"/>
                </a:solidFill>
              </a:rPr>
              <a:t>The </a:t>
            </a:r>
            <a:r>
              <a:rPr b="1" i="0" lang="en-US" sz="1800" u="sng" cap="none" strike="noStrike">
                <a:solidFill>
                  <a:schemeClr val="dk1"/>
                </a:solidFill>
              </a:rPr>
              <a:t>Professional Development Program (PDP)</a:t>
            </a:r>
            <a:r>
              <a:rPr b="1" i="0" lang="en-US" sz="1800" u="none" cap="none" strike="noStrike">
                <a:solidFill>
                  <a:schemeClr val="dk1"/>
                </a:solidFill>
              </a:rPr>
              <a:t> </a:t>
            </a:r>
            <a:r>
              <a:rPr i="0" lang="en-US" sz="1800" u="none" cap="none" strike="noStrike">
                <a:solidFill>
                  <a:schemeClr val="dk1"/>
                </a:solidFill>
              </a:rPr>
              <a:t>was launched to </a:t>
            </a:r>
            <a:r>
              <a:rPr b="1" i="0" lang="en-US" sz="1800" u="sng" cap="none" strike="noStrike">
                <a:solidFill>
                  <a:schemeClr val="dk1"/>
                </a:solidFill>
              </a:rPr>
              <a:t>develop school </a:t>
            </a:r>
            <a:r>
              <a:rPr b="1" lang="en-US" sz="1800" u="sng"/>
              <a:t>teachers</a:t>
            </a:r>
            <a:r>
              <a:rPr b="1" lang="en-US" sz="1800"/>
              <a:t> </a:t>
            </a:r>
            <a:r>
              <a:rPr i="0" lang="en-US" sz="1800" u="none" cap="none" strike="noStrike">
                <a:solidFill>
                  <a:schemeClr val="dk1"/>
                </a:solidFill>
              </a:rPr>
              <a:t>to drive </a:t>
            </a:r>
            <a:r>
              <a:rPr b="1" i="0" lang="en-US" sz="1800" u="none" cap="none" strike="noStrike">
                <a:solidFill>
                  <a:schemeClr val="dk1"/>
                </a:solidFill>
              </a:rPr>
              <a:t>‘affordable quality education’…</a:t>
            </a:r>
            <a:r>
              <a:rPr i="0" lang="en-US" sz="1800" u="none" cap="none" strike="noStrike">
                <a:solidFill>
                  <a:schemeClr val="dk1"/>
                </a:solidFill>
              </a:rPr>
              <a:t>contours of the program listed below…</a:t>
            </a:r>
            <a:endParaRPr sz="1800"/>
          </a:p>
          <a:p>
            <a:pPr indent="-228600" lvl="0" marL="228600" marR="0" rtl="0" algn="just">
              <a:lnSpc>
                <a:spcPct val="100000"/>
              </a:lnSpc>
              <a:spcBef>
                <a:spcPts val="1000"/>
              </a:spcBef>
              <a:spcAft>
                <a:spcPts val="0"/>
              </a:spcAft>
              <a:buClr>
                <a:schemeClr val="dk1"/>
              </a:buClr>
              <a:buSzPts val="1800"/>
              <a:buFont typeface="Calibri"/>
              <a:buChar char="•"/>
            </a:pPr>
            <a:r>
              <a:rPr b="1" i="0" lang="en-US" sz="1800" u="none" cap="none" strike="noStrike">
                <a:solidFill>
                  <a:schemeClr val="dk1"/>
                </a:solidFill>
              </a:rPr>
              <a:t>Leadership Development Program for school teachers </a:t>
            </a:r>
            <a:endParaRPr sz="1800"/>
          </a:p>
          <a:p>
            <a:pPr indent="-228600" lvl="0" marL="228600" marR="0" rtl="0" algn="just">
              <a:lnSpc>
                <a:spcPct val="100000"/>
              </a:lnSpc>
              <a:spcBef>
                <a:spcPts val="1000"/>
              </a:spcBef>
              <a:spcAft>
                <a:spcPts val="0"/>
              </a:spcAft>
              <a:buClr>
                <a:schemeClr val="dk1"/>
              </a:buClr>
              <a:buSzPts val="1800"/>
              <a:buFont typeface="Calibri"/>
              <a:buChar char="•"/>
            </a:pPr>
            <a:r>
              <a:rPr b="1" i="0" lang="en-US" sz="1800" u="none" cap="none" strike="noStrike">
                <a:solidFill>
                  <a:schemeClr val="dk1"/>
                </a:solidFill>
              </a:rPr>
              <a:t>Enabling active learning through problem solving</a:t>
            </a:r>
            <a:endParaRPr sz="1800"/>
          </a:p>
          <a:p>
            <a:pPr indent="-228600" lvl="0" marL="228600" marR="0" rtl="0" algn="just">
              <a:lnSpc>
                <a:spcPct val="100000"/>
              </a:lnSpc>
              <a:spcBef>
                <a:spcPts val="1000"/>
              </a:spcBef>
              <a:spcAft>
                <a:spcPts val="0"/>
              </a:spcAft>
              <a:buClr>
                <a:schemeClr val="dk1"/>
              </a:buClr>
              <a:buSzPts val="1800"/>
              <a:buFont typeface="Calibri"/>
              <a:buChar char="•"/>
            </a:pPr>
            <a:r>
              <a:rPr b="1" i="0" lang="en-US" sz="1800" u="none" cap="none" strike="noStrike">
                <a:solidFill>
                  <a:schemeClr val="dk1"/>
                </a:solidFill>
              </a:rPr>
              <a:t>Encouraging collaboration with internal and external  experts</a:t>
            </a:r>
            <a:endParaRPr sz="1800"/>
          </a:p>
          <a:p>
            <a:pPr indent="-228600" lvl="0" marL="228600" marR="0" rtl="0" algn="just">
              <a:lnSpc>
                <a:spcPct val="100000"/>
              </a:lnSpc>
              <a:spcBef>
                <a:spcPts val="1000"/>
              </a:spcBef>
              <a:spcAft>
                <a:spcPts val="0"/>
              </a:spcAft>
              <a:buClr>
                <a:schemeClr val="dk1"/>
              </a:buClr>
              <a:buSzPts val="1800"/>
              <a:buFont typeface="Calibri"/>
              <a:buChar char="•"/>
            </a:pPr>
            <a:r>
              <a:rPr b="1" i="0" lang="en-US" sz="1800" u="none" cap="none" strike="noStrike">
                <a:solidFill>
                  <a:schemeClr val="dk1"/>
                </a:solidFill>
              </a:rPr>
              <a:t>Providing access to array of resources and opportunities for experiential learning…workshops, retreats, conferences, exchange programs, and research studies</a:t>
            </a:r>
            <a:endParaRPr b="1" i="0" sz="1800" u="none" cap="none" strike="noStrike">
              <a:solidFill>
                <a:schemeClr val="dk1"/>
              </a:solidFill>
            </a:endParaRPr>
          </a:p>
          <a:p>
            <a:pPr indent="-228600" lvl="0" marL="228600" marR="0" rtl="0" algn="just">
              <a:lnSpc>
                <a:spcPct val="100000"/>
              </a:lnSpc>
              <a:spcBef>
                <a:spcPts val="1000"/>
              </a:spcBef>
              <a:spcAft>
                <a:spcPts val="0"/>
              </a:spcAft>
              <a:buClr>
                <a:schemeClr val="dk1"/>
              </a:buClr>
              <a:buSzPts val="1800"/>
              <a:buFont typeface="Calibri"/>
              <a:buChar char="•"/>
            </a:pPr>
            <a:r>
              <a:rPr b="1" lang="en-US" sz="1800"/>
              <a:t>Three year structured PDP 2015-18, work-in-progress as of December 2017</a:t>
            </a:r>
            <a:endParaRPr b="1" sz="1800"/>
          </a:p>
          <a:p>
            <a:pPr indent="0" lvl="0" marL="0" marR="0" rtl="0" algn="just">
              <a:lnSpc>
                <a:spcPct val="90000"/>
              </a:lnSpc>
              <a:spcBef>
                <a:spcPts val="1000"/>
              </a:spcBef>
              <a:spcAft>
                <a:spcPts val="0"/>
              </a:spcAft>
              <a:buNone/>
            </a:pPr>
            <a:r>
              <a:t/>
            </a:r>
            <a:endParaRPr b="1" sz="1800">
              <a:latin typeface="Arial"/>
              <a:ea typeface="Arial"/>
              <a:cs typeface="Arial"/>
              <a:sym typeface="Arial"/>
            </a:endParaRPr>
          </a:p>
          <a:p>
            <a:pPr indent="0" lvl="0" marL="0" marR="0" rtl="0" algn="just">
              <a:lnSpc>
                <a:spcPct val="90000"/>
              </a:lnSpc>
              <a:spcBef>
                <a:spcPts val="1000"/>
              </a:spcBef>
              <a:spcAft>
                <a:spcPts val="0"/>
              </a:spcAft>
              <a:buClr>
                <a:schemeClr val="dk1"/>
              </a:buClr>
              <a:buFont typeface="Arial"/>
              <a:buNone/>
            </a:pPr>
            <a:r>
              <a:t/>
            </a:r>
            <a:endParaRPr b="1" i="0" sz="1800" u="none" cap="none" strike="noStrike">
              <a:solidFill>
                <a:schemeClr val="dk1"/>
              </a:solidFill>
              <a:latin typeface="Arial"/>
              <a:ea typeface="Arial"/>
              <a:cs typeface="Arial"/>
              <a:sym typeface="Arial"/>
            </a:endParaRPr>
          </a:p>
          <a:p>
            <a:pPr indent="0" lvl="0" marL="0" marR="0" rtl="0" algn="just">
              <a:lnSpc>
                <a:spcPct val="90000"/>
              </a:lnSpc>
              <a:spcBef>
                <a:spcPts val="1000"/>
              </a:spcBef>
              <a:spcAft>
                <a:spcPts val="0"/>
              </a:spcAft>
              <a:buClr>
                <a:schemeClr val="dk1"/>
              </a:buClr>
              <a:buFont typeface="Arial"/>
              <a:buNone/>
            </a:pPr>
            <a:r>
              <a:t/>
            </a:r>
            <a:endParaRPr b="0" i="0" sz="1800" u="none" cap="none" strike="noStrike">
              <a:solidFill>
                <a:schemeClr val="dk1"/>
              </a:solidFill>
              <a:latin typeface="Arial"/>
              <a:ea typeface="Arial"/>
              <a:cs typeface="Arial"/>
              <a:sym typeface="Arial"/>
            </a:endParaRPr>
          </a:p>
          <a:p>
            <a:pPr indent="0" lvl="0" marL="0" marR="0" rtl="0" algn="just">
              <a:lnSpc>
                <a:spcPct val="90000"/>
              </a:lnSpc>
              <a:spcBef>
                <a:spcPts val="1000"/>
              </a:spcBef>
              <a:spcAft>
                <a:spcPts val="0"/>
              </a:spcAft>
              <a:buClr>
                <a:schemeClr val="dk1"/>
              </a:buClr>
              <a:buFont typeface="Arial"/>
              <a:buNone/>
            </a:pPr>
            <a:r>
              <a:t/>
            </a:r>
            <a:endParaRPr b="0" i="0" sz="1800" u="none" cap="none" strike="noStrike">
              <a:solidFill>
                <a:schemeClr val="dk1"/>
              </a:solidFill>
              <a:latin typeface="Arial"/>
              <a:ea typeface="Arial"/>
              <a:cs typeface="Arial"/>
              <a:sym typeface="Arial"/>
            </a:endParaRPr>
          </a:p>
          <a:p>
            <a:pPr indent="-228600" lvl="0" marL="228600" marR="0" rtl="0" algn="just">
              <a:lnSpc>
                <a:spcPct val="90000"/>
              </a:lnSpc>
              <a:spcBef>
                <a:spcPts val="1000"/>
              </a:spcBef>
              <a:spcAft>
                <a:spcPts val="0"/>
              </a:spcAft>
              <a:buClr>
                <a:schemeClr val="dk1"/>
              </a:buClr>
              <a:buFont typeface="Arial"/>
              <a:buNone/>
            </a:pPr>
            <a:r>
              <a:t/>
            </a:r>
            <a:endParaRPr b="1" i="0" sz="1800" u="none" cap="none" strike="noStrike">
              <a:solidFill>
                <a:schemeClr val="dk1"/>
              </a:solidFill>
              <a:latin typeface="Arial"/>
              <a:ea typeface="Arial"/>
              <a:cs typeface="Arial"/>
              <a:sym typeface="Arial"/>
            </a:endParaRPr>
          </a:p>
        </p:txBody>
      </p:sp>
      <p:graphicFrame>
        <p:nvGraphicFramePr>
          <p:cNvPr id="571" name="Google Shape;571;p44"/>
          <p:cNvGraphicFramePr/>
          <p:nvPr/>
        </p:nvGraphicFramePr>
        <p:xfrm>
          <a:off x="587961" y="4784563"/>
          <a:ext cx="3000000" cy="3000000"/>
        </p:xfrm>
        <a:graphic>
          <a:graphicData uri="http://schemas.openxmlformats.org/drawingml/2006/table">
            <a:tbl>
              <a:tblPr bandRow="1" firstRow="1">
                <a:noFill/>
                <a:tableStyleId>{CBB29B61-AA34-44AC-8891-7B2CCE049631}</a:tableStyleId>
              </a:tblPr>
              <a:tblGrid>
                <a:gridCol w="8343250"/>
                <a:gridCol w="2773725"/>
              </a:tblGrid>
              <a:tr h="343375">
                <a:tc gridSpan="2">
                  <a:txBody>
                    <a:bodyPr/>
                    <a:lstStyle/>
                    <a:p>
                      <a:pPr indent="0" lvl="0" marL="0" marR="0" rtl="0" algn="l">
                        <a:lnSpc>
                          <a:spcPct val="100000"/>
                        </a:lnSpc>
                        <a:spcBef>
                          <a:spcPts val="0"/>
                        </a:spcBef>
                        <a:spcAft>
                          <a:spcPts val="0"/>
                        </a:spcAft>
                        <a:buClr>
                          <a:srgbClr val="000000"/>
                        </a:buClr>
                        <a:buFont typeface="Arial"/>
                        <a:buNone/>
                      </a:pPr>
                      <a:r>
                        <a:rPr b="1" lang="en-US" sz="1600" u="none" cap="none" strike="noStrike"/>
                        <a:t>Program Construct…</a:t>
                      </a:r>
                      <a:endParaRPr/>
                    </a:p>
                  </a:txBody>
                  <a:tcPr marT="45725" marB="45725" marR="91450" marL="91450">
                    <a:solidFill>
                      <a:srgbClr val="D8E2F3"/>
                    </a:solidFill>
                  </a:tcPr>
                </a:tc>
                <a:tc hMerge="1"/>
              </a:tr>
              <a:tr h="1444350">
                <a:tc>
                  <a:txBody>
                    <a:bodyPr/>
                    <a:lstStyle/>
                    <a:p>
                      <a:pPr indent="0" lvl="0" marL="0" marR="0" rtl="0" algn="l">
                        <a:lnSpc>
                          <a:spcPct val="100000"/>
                        </a:lnSpc>
                        <a:spcBef>
                          <a:spcPts val="0"/>
                        </a:spcBef>
                        <a:spcAft>
                          <a:spcPts val="0"/>
                        </a:spcAft>
                        <a:buClr>
                          <a:srgbClr val="000000"/>
                        </a:buClr>
                        <a:buFont typeface="Arial"/>
                        <a:buNone/>
                      </a:pPr>
                      <a:r>
                        <a:rPr i="1" lang="en-US" sz="1600" u="none" cap="none" strike="noStrike"/>
                        <a:t>Program has 3 successive level</a:t>
                      </a:r>
                      <a:r>
                        <a:rPr i="1" lang="en-US" sz="1600"/>
                        <a:t>s</a:t>
                      </a:r>
                      <a:r>
                        <a:rPr i="1" lang="en-US" sz="1600" u="none" cap="none" strike="noStrike"/>
                        <a:t>:</a:t>
                      </a:r>
                      <a:endParaRPr/>
                    </a:p>
                    <a:p>
                      <a:pPr indent="0" lvl="0" marL="0" marR="0" rtl="0" algn="l">
                        <a:lnSpc>
                          <a:spcPct val="100000"/>
                        </a:lnSpc>
                        <a:spcBef>
                          <a:spcPts val="1000"/>
                        </a:spcBef>
                        <a:spcAft>
                          <a:spcPts val="0"/>
                        </a:spcAft>
                        <a:buClr>
                          <a:srgbClr val="000000"/>
                        </a:buClr>
                        <a:buFont typeface="Arial"/>
                        <a:buNone/>
                      </a:pPr>
                      <a:r>
                        <a:rPr b="1" lang="en-US" sz="1600"/>
                        <a:t>2015-16 The Joy Of Learning </a:t>
                      </a:r>
                      <a:r>
                        <a:rPr lang="en-US" sz="1600" u="none" cap="none" strike="noStrike"/>
                        <a:t>Level 1 - 90 hours (45 structured, 45 unstructured) </a:t>
                      </a:r>
                      <a:endParaRPr sz="1600" u="none" cap="none" strike="noStrike"/>
                    </a:p>
                    <a:p>
                      <a:pPr indent="0" lvl="0" marL="0" marR="0" rtl="0" algn="l">
                        <a:lnSpc>
                          <a:spcPct val="100000"/>
                        </a:lnSpc>
                        <a:spcBef>
                          <a:spcPts val="1000"/>
                        </a:spcBef>
                        <a:spcAft>
                          <a:spcPts val="0"/>
                        </a:spcAft>
                        <a:buClr>
                          <a:srgbClr val="000000"/>
                        </a:buClr>
                        <a:buFont typeface="Arial"/>
                        <a:buNone/>
                      </a:pPr>
                      <a:r>
                        <a:rPr b="1" lang="en-US" sz="1600"/>
                        <a:t>2016-17 Staff Leadership Development</a:t>
                      </a:r>
                      <a:r>
                        <a:rPr lang="en-US" sz="1600"/>
                        <a:t> </a:t>
                      </a:r>
                      <a:r>
                        <a:rPr lang="en-US" sz="1600" u="none" cap="none" strike="noStrike"/>
                        <a:t>Level 2 - 120 hours (55 structured, 65 unstructured)</a:t>
                      </a:r>
                      <a:endParaRPr/>
                    </a:p>
                    <a:p>
                      <a:pPr indent="0" lvl="0" marL="0" marR="0" rtl="0" algn="l">
                        <a:lnSpc>
                          <a:spcPct val="100000"/>
                        </a:lnSpc>
                        <a:spcBef>
                          <a:spcPts val="1000"/>
                        </a:spcBef>
                        <a:spcAft>
                          <a:spcPts val="0"/>
                        </a:spcAft>
                        <a:buClr>
                          <a:srgbClr val="000000"/>
                        </a:buClr>
                        <a:buFont typeface="Arial"/>
                        <a:buNone/>
                      </a:pPr>
                      <a:r>
                        <a:rPr b="1" lang="en-US" sz="1600"/>
                        <a:t>2017-18 Better Student Learning Outcomes</a:t>
                      </a:r>
                      <a:r>
                        <a:rPr lang="en-US" sz="1600"/>
                        <a:t> </a:t>
                      </a:r>
                      <a:r>
                        <a:rPr lang="en-US" sz="1600" u="none" cap="none" strike="noStrike"/>
                        <a:t>Level 3 - 150 hours (60 structured, 90 unstructured)</a:t>
                      </a:r>
                      <a:endParaRPr/>
                    </a:p>
                  </a:txBody>
                  <a:tcPr marT="45725" marB="45725" marR="91450" marL="91450"/>
                </a:tc>
                <a:tc>
                  <a:txBody>
                    <a:bodyPr/>
                    <a:lstStyle/>
                    <a:p>
                      <a:pPr indent="0" lvl="0" marL="0" marR="0" rtl="0" algn="l">
                        <a:lnSpc>
                          <a:spcPct val="100000"/>
                        </a:lnSpc>
                        <a:spcBef>
                          <a:spcPts val="0"/>
                        </a:spcBef>
                        <a:spcAft>
                          <a:spcPts val="0"/>
                        </a:spcAft>
                        <a:buClr>
                          <a:schemeClr val="dk1"/>
                        </a:buClr>
                        <a:buFont typeface="Calibri"/>
                        <a:buNone/>
                      </a:pPr>
                      <a:r>
                        <a:rPr i="1" lang="en-US" sz="1600" u="none" cap="none" strike="noStrike"/>
                        <a:t>Assessment Criteria:</a:t>
                      </a:r>
                      <a:endParaRPr/>
                    </a:p>
                    <a:p>
                      <a:pPr indent="0" lvl="0" marL="0" marR="0" rtl="0" algn="l">
                        <a:lnSpc>
                          <a:spcPct val="100000"/>
                        </a:lnSpc>
                        <a:spcBef>
                          <a:spcPts val="0"/>
                        </a:spcBef>
                        <a:spcAft>
                          <a:spcPts val="0"/>
                        </a:spcAft>
                        <a:buClr>
                          <a:schemeClr val="dk1"/>
                        </a:buClr>
                        <a:buFont typeface="Calibri"/>
                        <a:buNone/>
                      </a:pPr>
                      <a:r>
                        <a:rPr lang="en-US" sz="1600" u="none" cap="none" strike="noStrike"/>
                        <a:t>25 marks every year (10 for Participation; 10 for Industry &amp; Innovation; 5 for performance in the classroom)</a:t>
                      </a:r>
                      <a:endParaRPr/>
                    </a:p>
                  </a:txBody>
                  <a:tcPr marT="45725" marB="45725" marR="91450" marL="91450"/>
                </a:tc>
              </a:tr>
            </a:tbl>
          </a:graphicData>
        </a:graphic>
      </p:graphicFrame>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75" name="Shape 575"/>
        <p:cNvGrpSpPr/>
        <p:nvPr/>
      </p:nvGrpSpPr>
      <p:grpSpPr>
        <a:xfrm>
          <a:off x="0" y="0"/>
          <a:ext cx="0" cy="0"/>
          <a:chOff x="0" y="0"/>
          <a:chExt cx="0" cy="0"/>
        </a:xfrm>
      </p:grpSpPr>
      <p:sp>
        <p:nvSpPr>
          <p:cNvPr id="576" name="Google Shape;576;p45"/>
          <p:cNvSpPr txBox="1"/>
          <p:nvPr>
            <p:ph type="title"/>
          </p:nvPr>
        </p:nvSpPr>
        <p:spPr>
          <a:xfrm>
            <a:off x="323850" y="365125"/>
            <a:ext cx="11577638" cy="692151"/>
          </a:xfrm>
          <a:prstGeom prst="rect">
            <a:avLst/>
          </a:prstGeom>
          <a:noFill/>
          <a:ln>
            <a:noFill/>
          </a:ln>
        </p:spPr>
        <p:txBody>
          <a:bodyPr anchorCtr="0" anchor="ctr" bIns="45700" lIns="91425" spcFirstLastPara="1" rIns="91425" wrap="square" tIns="45700">
            <a:noAutofit/>
          </a:bodyPr>
          <a:lstStyle/>
          <a:p>
            <a:pPr indent="0" lvl="0" marL="0" marR="0" rtl="0" algn="l">
              <a:lnSpc>
                <a:spcPct val="90000"/>
              </a:lnSpc>
              <a:spcBef>
                <a:spcPts val="0"/>
              </a:spcBef>
              <a:spcAft>
                <a:spcPts val="0"/>
              </a:spcAft>
              <a:buClr>
                <a:schemeClr val="dk1"/>
              </a:buClr>
              <a:buFont typeface="Calibri"/>
              <a:buNone/>
            </a:pPr>
            <a:r>
              <a:rPr b="0" i="0" lang="en-US" sz="3600" u="none" cap="none" strike="noStrike">
                <a:solidFill>
                  <a:schemeClr val="dk1"/>
                </a:solidFill>
                <a:latin typeface="Calibri"/>
                <a:ea typeface="Calibri"/>
                <a:cs typeface="Calibri"/>
                <a:sym typeface="Calibri"/>
              </a:rPr>
              <a:t>Glimpses of PDP Interventions…Workshops</a:t>
            </a:r>
            <a:endParaRPr/>
          </a:p>
        </p:txBody>
      </p:sp>
      <p:sp>
        <p:nvSpPr>
          <p:cNvPr id="577" name="Google Shape;577;p45"/>
          <p:cNvSpPr txBox="1"/>
          <p:nvPr>
            <p:ph idx="1" type="body"/>
          </p:nvPr>
        </p:nvSpPr>
        <p:spPr>
          <a:xfrm>
            <a:off x="323849" y="1270287"/>
            <a:ext cx="11577600" cy="5272200"/>
          </a:xfrm>
          <a:prstGeom prst="rect">
            <a:avLst/>
          </a:prstGeom>
          <a:noFill/>
          <a:ln>
            <a:noFill/>
          </a:ln>
        </p:spPr>
        <p:txBody>
          <a:bodyPr anchorCtr="0" anchor="t" bIns="45700" lIns="91425" spcFirstLastPara="1" rIns="91425" wrap="square" tIns="45700">
            <a:noAutofit/>
          </a:bodyPr>
          <a:lstStyle/>
          <a:p>
            <a:pPr indent="0" lvl="0" marL="0" marR="0" rtl="0" algn="just">
              <a:lnSpc>
                <a:spcPct val="100000"/>
              </a:lnSpc>
              <a:spcBef>
                <a:spcPts val="0"/>
              </a:spcBef>
              <a:spcAft>
                <a:spcPts val="0"/>
              </a:spcAft>
              <a:buNone/>
            </a:pPr>
            <a:r>
              <a:rPr lang="en-US" sz="1800"/>
              <a:t>From the Joy of Learning to Better Learning Outcomes, some important steps:</a:t>
            </a:r>
            <a:endParaRPr i="0" sz="1800" u="none" cap="none" strike="noStrike">
              <a:solidFill>
                <a:schemeClr val="dk1"/>
              </a:solidFill>
            </a:endParaRPr>
          </a:p>
          <a:p>
            <a:pPr indent="-285750" lvl="0" marL="285750" marR="0" rtl="0" algn="just">
              <a:lnSpc>
                <a:spcPct val="100000"/>
              </a:lnSpc>
              <a:spcBef>
                <a:spcPts val="0"/>
              </a:spcBef>
              <a:spcAft>
                <a:spcPts val="0"/>
              </a:spcAft>
              <a:buClr>
                <a:schemeClr val="dk1"/>
              </a:buClr>
              <a:buSzPts val="1800"/>
              <a:buFont typeface="Arial"/>
              <a:buChar char="•"/>
            </a:pPr>
            <a:r>
              <a:rPr lang="en-US" sz="1800"/>
              <a:t>Year 1 of the PDP </a:t>
            </a:r>
            <a:r>
              <a:rPr i="0" lang="en-US" sz="1800" u="none" cap="none" strike="noStrike">
                <a:solidFill>
                  <a:schemeClr val="dk1"/>
                </a:solidFill>
              </a:rPr>
              <a:t>The</a:t>
            </a:r>
            <a:r>
              <a:rPr lang="en-US" sz="1800"/>
              <a:t> English Learning Workshop</a:t>
            </a:r>
            <a:r>
              <a:rPr b="1" i="0" lang="en-US" sz="1800" u="none" cap="none" strike="noStrike">
                <a:solidFill>
                  <a:schemeClr val="dk1"/>
                </a:solidFill>
              </a:rPr>
              <a:t> enabled teachers to take the center stage and gain confidence</a:t>
            </a:r>
            <a:r>
              <a:rPr b="1" lang="en-US" sz="1800"/>
              <a:t>: </a:t>
            </a:r>
            <a:r>
              <a:rPr lang="en-US" sz="1800"/>
              <a:t>From </a:t>
            </a:r>
            <a:r>
              <a:rPr b="1" lang="en-US" sz="1800"/>
              <a:t>resistance to leading</a:t>
            </a:r>
            <a:r>
              <a:rPr lang="en-US" sz="1800"/>
              <a:t> the learning process, a quantum leap.</a:t>
            </a:r>
            <a:endParaRPr sz="1800"/>
          </a:p>
          <a:p>
            <a:pPr indent="-330200" lvl="0" marL="914400" marR="0" rtl="0" algn="just">
              <a:lnSpc>
                <a:spcPct val="100000"/>
              </a:lnSpc>
              <a:spcBef>
                <a:spcPts val="0"/>
              </a:spcBef>
              <a:spcAft>
                <a:spcPts val="0"/>
              </a:spcAft>
              <a:buSzPts val="1600"/>
              <a:buFont typeface="Calibri"/>
              <a:buAutoNum type="arabicPeriod"/>
            </a:pPr>
            <a:r>
              <a:rPr lang="en-US" sz="1600"/>
              <a:t>Mithilesh Patro (soft skills trainer from Jodhpur), conducted a workshop on English Language proficiency</a:t>
            </a:r>
            <a:endParaRPr sz="1600"/>
          </a:p>
          <a:p>
            <a:pPr indent="-330200" lvl="0" marL="914400" marR="0" rtl="0" algn="just">
              <a:lnSpc>
                <a:spcPct val="100000"/>
              </a:lnSpc>
              <a:spcBef>
                <a:spcPts val="0"/>
              </a:spcBef>
              <a:spcAft>
                <a:spcPts val="0"/>
              </a:spcAft>
              <a:buSzPts val="1600"/>
              <a:buFont typeface="Calibri"/>
              <a:buAutoNum type="arabicPeriod"/>
            </a:pPr>
            <a:r>
              <a:rPr lang="en-US" sz="1600"/>
              <a:t>Teachers engaged in public speaking exercises and discussion on social evils such as dowry. They worked as a Choir to sing on the Annual Day with students playing instruments.</a:t>
            </a:r>
            <a:endParaRPr sz="1600"/>
          </a:p>
          <a:p>
            <a:pPr indent="-330200" lvl="0" marL="914400" marR="0" rtl="0" algn="just">
              <a:lnSpc>
                <a:spcPct val="100000"/>
              </a:lnSpc>
              <a:spcBef>
                <a:spcPts val="0"/>
              </a:spcBef>
              <a:spcAft>
                <a:spcPts val="0"/>
              </a:spcAft>
              <a:buSzPts val="1600"/>
              <a:buFont typeface="Calibri"/>
              <a:buAutoNum type="arabicPeriod"/>
            </a:pPr>
            <a:r>
              <a:rPr lang="en-US" sz="1600"/>
              <a:t>They were given spot feedback after every presentation, so they could strengthen their next performance</a:t>
            </a:r>
            <a:endParaRPr sz="1600"/>
          </a:p>
          <a:p>
            <a:pPr indent="-285750" lvl="0" marL="285750" marR="0" rtl="0" algn="just">
              <a:lnSpc>
                <a:spcPct val="100000"/>
              </a:lnSpc>
              <a:spcBef>
                <a:spcPts val="0"/>
              </a:spcBef>
              <a:spcAft>
                <a:spcPts val="0"/>
              </a:spcAft>
              <a:buClr>
                <a:schemeClr val="dk1"/>
              </a:buClr>
              <a:buSzPts val="1800"/>
              <a:buFont typeface="Arial"/>
              <a:buChar char="•"/>
            </a:pPr>
            <a:r>
              <a:rPr lang="en-US" sz="1800"/>
              <a:t>Year 2 of the PDP: </a:t>
            </a:r>
            <a:r>
              <a:rPr b="1" lang="en-US" sz="1800"/>
              <a:t>Debates, team games, visits to schools and traveling </a:t>
            </a:r>
            <a:r>
              <a:rPr lang="en-US" sz="1800"/>
              <a:t>out from the village to other parts of the country have been fantastic experiences, for all the staff members.</a:t>
            </a:r>
            <a:endParaRPr sz="1800"/>
          </a:p>
          <a:p>
            <a:pPr indent="-285750" lvl="0" marL="285750" marR="0" rtl="0" algn="just">
              <a:lnSpc>
                <a:spcPct val="100000"/>
              </a:lnSpc>
              <a:spcBef>
                <a:spcPts val="0"/>
              </a:spcBef>
              <a:spcAft>
                <a:spcPts val="0"/>
              </a:spcAft>
              <a:buClr>
                <a:schemeClr val="dk1"/>
              </a:buClr>
              <a:buSzPts val="1800"/>
              <a:buFont typeface="Arial"/>
              <a:buChar char="•"/>
            </a:pPr>
            <a:r>
              <a:rPr lang="en-US" sz="1800"/>
              <a:t>Year 3 of the PDP: </a:t>
            </a:r>
            <a:r>
              <a:rPr b="1" lang="en-US" sz="1800"/>
              <a:t>Weekly meetings to share, discuss and work on real life challenges.</a:t>
            </a:r>
            <a:endParaRPr sz="1800"/>
          </a:p>
        </p:txBody>
      </p:sp>
      <p:pic>
        <p:nvPicPr>
          <p:cNvPr descr="http://1.bp.blogspot.com/-ms5dZz2iTpw/VWxylSBLbdI/AAAAAAAAE98/z5cLFo0pGA4/s200/IMG_2107.JPG" id="578" name="Google Shape;578;p45"/>
          <p:cNvPicPr preferRelativeResize="0"/>
          <p:nvPr/>
        </p:nvPicPr>
        <p:blipFill rotWithShape="1">
          <a:blip r:embed="rId3">
            <a:alphaModFix/>
          </a:blip>
          <a:srcRect b="0" l="0" r="0" t="0"/>
          <a:stretch/>
        </p:blipFill>
        <p:spPr>
          <a:xfrm>
            <a:off x="8478399" y="3922075"/>
            <a:ext cx="3423100" cy="2620300"/>
          </a:xfrm>
          <a:prstGeom prst="rect">
            <a:avLst/>
          </a:prstGeom>
          <a:noFill/>
          <a:ln>
            <a:noFill/>
          </a:ln>
        </p:spPr>
      </p:pic>
      <p:pic>
        <p:nvPicPr>
          <p:cNvPr descr="http://3.bp.blogspot.com/-JBMYlMLk26Y/VWxzKvvz7dI/AAAAAAAAE-Q/J9dp2G87X5U/s200/IMG-20150601-WA0012.jpg" id="579" name="Google Shape;579;p45"/>
          <p:cNvPicPr preferRelativeResize="0"/>
          <p:nvPr/>
        </p:nvPicPr>
        <p:blipFill rotWithShape="1">
          <a:blip r:embed="rId4">
            <a:alphaModFix/>
          </a:blip>
          <a:srcRect b="0" l="0" r="0" t="0"/>
          <a:stretch/>
        </p:blipFill>
        <p:spPr>
          <a:xfrm>
            <a:off x="742250" y="4040774"/>
            <a:ext cx="3243900" cy="2501775"/>
          </a:xfrm>
          <a:prstGeom prst="rect">
            <a:avLst/>
          </a:prstGeom>
          <a:noFill/>
          <a:ln>
            <a:noFill/>
          </a:ln>
        </p:spPr>
      </p:pic>
      <p:pic>
        <p:nvPicPr>
          <p:cNvPr descr="http://2.bp.blogspot.com/-U7gqlunL8bE/VWxzLnApZWI/AAAAAAAAE-c/oBO-vaXr2tc/s200/IMG-20150601-WA0018.jpg" id="580" name="Google Shape;580;p45"/>
          <p:cNvPicPr preferRelativeResize="0"/>
          <p:nvPr/>
        </p:nvPicPr>
        <p:blipFill rotWithShape="1">
          <a:blip r:embed="rId5">
            <a:alphaModFix/>
          </a:blip>
          <a:srcRect b="0" l="0" r="0" t="0"/>
          <a:stretch/>
        </p:blipFill>
        <p:spPr>
          <a:xfrm>
            <a:off x="4620776" y="3994449"/>
            <a:ext cx="3316175" cy="2548100"/>
          </a:xfrm>
          <a:prstGeom prst="rect">
            <a:avLst/>
          </a:prstGeom>
          <a:noFill/>
          <a:ln>
            <a:noFill/>
          </a:ln>
        </p:spPr>
      </p:pic>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84" name="Shape 584"/>
        <p:cNvGrpSpPr/>
        <p:nvPr/>
      </p:nvGrpSpPr>
      <p:grpSpPr>
        <a:xfrm>
          <a:off x="0" y="0"/>
          <a:ext cx="0" cy="0"/>
          <a:chOff x="0" y="0"/>
          <a:chExt cx="0" cy="0"/>
        </a:xfrm>
      </p:grpSpPr>
      <p:sp>
        <p:nvSpPr>
          <p:cNvPr id="585" name="Google Shape;585;p46"/>
          <p:cNvSpPr txBox="1"/>
          <p:nvPr>
            <p:ph type="title"/>
          </p:nvPr>
        </p:nvSpPr>
        <p:spPr>
          <a:xfrm>
            <a:off x="323850" y="365125"/>
            <a:ext cx="11577638" cy="692151"/>
          </a:xfrm>
          <a:prstGeom prst="rect">
            <a:avLst/>
          </a:prstGeom>
          <a:noFill/>
          <a:ln>
            <a:noFill/>
          </a:ln>
        </p:spPr>
        <p:txBody>
          <a:bodyPr anchorCtr="0" anchor="ctr" bIns="45700" lIns="91425" spcFirstLastPara="1" rIns="91425" wrap="square" tIns="45700">
            <a:noAutofit/>
          </a:bodyPr>
          <a:lstStyle/>
          <a:p>
            <a:pPr indent="0" lvl="0" marL="0" marR="0" rtl="0" algn="l">
              <a:lnSpc>
                <a:spcPct val="90000"/>
              </a:lnSpc>
              <a:spcBef>
                <a:spcPts val="0"/>
              </a:spcBef>
              <a:spcAft>
                <a:spcPts val="0"/>
              </a:spcAft>
              <a:buClr>
                <a:schemeClr val="dk1"/>
              </a:buClr>
              <a:buFont typeface="Calibri"/>
              <a:buNone/>
            </a:pPr>
            <a:r>
              <a:rPr b="0" i="0" lang="en-US" sz="3600" u="none" cap="none" strike="noStrike">
                <a:solidFill>
                  <a:schemeClr val="dk1"/>
                </a:solidFill>
                <a:latin typeface="Calibri"/>
                <a:ea typeface="Calibri"/>
                <a:cs typeface="Calibri"/>
                <a:sym typeface="Calibri"/>
              </a:rPr>
              <a:t>Glimpses of PDP Interventions…LFIN Retreat</a:t>
            </a:r>
            <a:endParaRPr/>
          </a:p>
        </p:txBody>
      </p:sp>
      <p:sp>
        <p:nvSpPr>
          <p:cNvPr id="586" name="Google Shape;586;p46"/>
          <p:cNvSpPr txBox="1"/>
          <p:nvPr>
            <p:ph idx="1" type="body"/>
          </p:nvPr>
        </p:nvSpPr>
        <p:spPr>
          <a:xfrm>
            <a:off x="323850" y="1077349"/>
            <a:ext cx="11577600" cy="1228200"/>
          </a:xfrm>
          <a:prstGeom prst="rect">
            <a:avLst/>
          </a:prstGeom>
          <a:noFill/>
          <a:ln>
            <a:noFill/>
          </a:ln>
        </p:spPr>
        <p:txBody>
          <a:bodyPr anchorCtr="0" anchor="t" bIns="45700" lIns="91425" spcFirstLastPara="1" rIns="91425" wrap="square" tIns="45700">
            <a:noAutofit/>
          </a:bodyPr>
          <a:lstStyle/>
          <a:p>
            <a:pPr indent="-254000" lvl="0" marL="228600" marR="0" rtl="0" algn="l">
              <a:lnSpc>
                <a:spcPct val="90000"/>
              </a:lnSpc>
              <a:spcBef>
                <a:spcPts val="0"/>
              </a:spcBef>
              <a:spcAft>
                <a:spcPts val="0"/>
              </a:spcAft>
              <a:buClr>
                <a:schemeClr val="dk1"/>
              </a:buClr>
              <a:buSzPts val="2200"/>
              <a:buFont typeface="Arial"/>
              <a:buChar char="•"/>
            </a:pPr>
            <a:r>
              <a:rPr i="0" lang="en-US" sz="2200" u="none" cap="none" strike="noStrike">
                <a:solidFill>
                  <a:schemeClr val="dk1"/>
                </a:solidFill>
              </a:rPr>
              <a:t>First</a:t>
            </a:r>
            <a:r>
              <a:rPr b="1" i="0" lang="en-US" sz="2200" u="none" cap="none" strike="noStrike">
                <a:solidFill>
                  <a:schemeClr val="dk1"/>
                </a:solidFill>
              </a:rPr>
              <a:t> Learning Forward India (LFIN) Retreat </a:t>
            </a:r>
            <a:r>
              <a:rPr i="0" lang="en-US" sz="2200" u="none" cap="none" strike="noStrike">
                <a:solidFill>
                  <a:schemeClr val="dk1"/>
                </a:solidFill>
              </a:rPr>
              <a:t>was held at The Fabindia School in </a:t>
            </a:r>
            <a:r>
              <a:rPr b="1" i="0" lang="en-US" sz="2200" u="none" cap="none" strike="noStrike">
                <a:solidFill>
                  <a:schemeClr val="dk1"/>
                </a:solidFill>
              </a:rPr>
              <a:t>October 2016</a:t>
            </a:r>
            <a:endParaRPr sz="2200"/>
          </a:p>
          <a:p>
            <a:pPr indent="-254000" lvl="0" marL="228600" marR="0" rtl="0" algn="l">
              <a:lnSpc>
                <a:spcPct val="90000"/>
              </a:lnSpc>
              <a:spcBef>
                <a:spcPts val="1000"/>
              </a:spcBef>
              <a:spcAft>
                <a:spcPts val="0"/>
              </a:spcAft>
              <a:buClr>
                <a:schemeClr val="dk1"/>
              </a:buClr>
              <a:buSzPts val="2200"/>
              <a:buFont typeface="Arial"/>
              <a:buChar char="•"/>
            </a:pPr>
            <a:r>
              <a:rPr i="0" lang="en-US" sz="2200" u="none" cap="none" strike="noStrike">
                <a:solidFill>
                  <a:schemeClr val="dk1"/>
                </a:solidFill>
              </a:rPr>
              <a:t>Attended by </a:t>
            </a:r>
            <a:r>
              <a:rPr b="1" i="0" lang="en-US" sz="2200" u="none" cap="none" strike="noStrike">
                <a:solidFill>
                  <a:schemeClr val="dk1"/>
                </a:solidFill>
              </a:rPr>
              <a:t>12 delegates </a:t>
            </a:r>
            <a:r>
              <a:rPr i="0" lang="en-US" sz="2200" u="none" cap="none" strike="noStrike">
                <a:solidFill>
                  <a:schemeClr val="dk1"/>
                </a:solidFill>
              </a:rPr>
              <a:t>(7 school teachers + 5 professionals from different walks of life)</a:t>
            </a:r>
            <a:endParaRPr sz="2200"/>
          </a:p>
          <a:p>
            <a:pPr indent="-254000" lvl="0" marL="228600" marR="0" rtl="0" algn="l">
              <a:lnSpc>
                <a:spcPct val="90000"/>
              </a:lnSpc>
              <a:spcBef>
                <a:spcPts val="1000"/>
              </a:spcBef>
              <a:spcAft>
                <a:spcPts val="0"/>
              </a:spcAft>
              <a:buClr>
                <a:schemeClr val="dk1"/>
              </a:buClr>
              <a:buSzPts val="2200"/>
              <a:buFont typeface="Arial"/>
              <a:buChar char="•"/>
            </a:pPr>
            <a:r>
              <a:rPr i="0" lang="en-US" sz="2200" u="none" cap="none" strike="noStrike">
                <a:solidFill>
                  <a:schemeClr val="dk1"/>
                </a:solidFill>
              </a:rPr>
              <a:t>Agenda focused on </a:t>
            </a:r>
            <a:r>
              <a:rPr b="1" i="0" lang="en-US" sz="2200" u="none" cap="none" strike="noStrike">
                <a:solidFill>
                  <a:schemeClr val="dk1"/>
                </a:solidFill>
              </a:rPr>
              <a:t>transforming modern day education </a:t>
            </a:r>
            <a:r>
              <a:rPr i="0" lang="en-US" sz="2200" u="none" cap="none" strike="noStrike">
                <a:solidFill>
                  <a:schemeClr val="dk1"/>
                </a:solidFill>
              </a:rPr>
              <a:t>by empowering teachers…</a:t>
            </a:r>
            <a:endParaRPr i="0" sz="2200" u="none" cap="none" strike="noStrike">
              <a:solidFill>
                <a:schemeClr val="dk1"/>
              </a:solidFill>
            </a:endParaRPr>
          </a:p>
          <a:p>
            <a:pPr indent="0" lvl="0" marL="0" marR="0" rtl="0" algn="l">
              <a:lnSpc>
                <a:spcPct val="90000"/>
              </a:lnSpc>
              <a:spcBef>
                <a:spcPts val="1000"/>
              </a:spcBef>
              <a:spcAft>
                <a:spcPts val="0"/>
              </a:spcAft>
              <a:buNone/>
            </a:pPr>
            <a:r>
              <a:t/>
            </a:r>
            <a:endParaRPr sz="1800">
              <a:latin typeface="Arial"/>
              <a:ea typeface="Arial"/>
              <a:cs typeface="Arial"/>
              <a:sym typeface="Arial"/>
            </a:endParaRPr>
          </a:p>
          <a:p>
            <a:pPr indent="0" lvl="0" marL="0" marR="0" rtl="0" algn="l">
              <a:lnSpc>
                <a:spcPct val="90000"/>
              </a:lnSpc>
              <a:spcBef>
                <a:spcPts val="1000"/>
              </a:spcBef>
              <a:spcAft>
                <a:spcPts val="0"/>
              </a:spcAft>
              <a:buNone/>
            </a:pPr>
            <a:r>
              <a:t/>
            </a:r>
            <a:endParaRPr sz="1800">
              <a:latin typeface="Arial"/>
              <a:ea typeface="Arial"/>
              <a:cs typeface="Arial"/>
              <a:sym typeface="Arial"/>
            </a:endParaRPr>
          </a:p>
          <a:p>
            <a:pPr indent="0" lvl="0" marL="0" marR="0" rtl="0" algn="l">
              <a:lnSpc>
                <a:spcPct val="90000"/>
              </a:lnSpc>
              <a:spcBef>
                <a:spcPts val="1000"/>
              </a:spcBef>
              <a:spcAft>
                <a:spcPts val="0"/>
              </a:spcAft>
              <a:buNone/>
            </a:pPr>
            <a:r>
              <a:t/>
            </a:r>
            <a:endParaRPr sz="1800">
              <a:latin typeface="Arial"/>
              <a:ea typeface="Arial"/>
              <a:cs typeface="Arial"/>
              <a:sym typeface="Arial"/>
            </a:endParaRPr>
          </a:p>
          <a:p>
            <a:pPr indent="0" lvl="0" marL="0" marR="0" rtl="0" algn="l">
              <a:lnSpc>
                <a:spcPct val="90000"/>
              </a:lnSpc>
              <a:spcBef>
                <a:spcPts val="1000"/>
              </a:spcBef>
              <a:spcAft>
                <a:spcPts val="0"/>
              </a:spcAft>
              <a:buNone/>
            </a:pPr>
            <a:r>
              <a:t/>
            </a:r>
            <a:endParaRPr sz="1800">
              <a:latin typeface="Arial"/>
              <a:ea typeface="Arial"/>
              <a:cs typeface="Arial"/>
              <a:sym typeface="Arial"/>
            </a:endParaRPr>
          </a:p>
          <a:p>
            <a:pPr indent="0" lvl="0" marL="0" marR="0" rtl="0" algn="l">
              <a:lnSpc>
                <a:spcPct val="90000"/>
              </a:lnSpc>
              <a:spcBef>
                <a:spcPts val="1000"/>
              </a:spcBef>
              <a:spcAft>
                <a:spcPts val="0"/>
              </a:spcAft>
              <a:buNone/>
            </a:pPr>
            <a:r>
              <a:t/>
            </a:r>
            <a:endParaRPr sz="1800">
              <a:latin typeface="Arial"/>
              <a:ea typeface="Arial"/>
              <a:cs typeface="Arial"/>
              <a:sym typeface="Arial"/>
            </a:endParaRPr>
          </a:p>
          <a:p>
            <a:pPr indent="0" lvl="0" marL="0" marR="0" rtl="0" algn="l">
              <a:lnSpc>
                <a:spcPct val="90000"/>
              </a:lnSpc>
              <a:spcBef>
                <a:spcPts val="1000"/>
              </a:spcBef>
              <a:spcAft>
                <a:spcPts val="0"/>
              </a:spcAft>
              <a:buNone/>
            </a:pPr>
            <a:r>
              <a:t/>
            </a:r>
            <a:endParaRPr sz="1800">
              <a:latin typeface="Arial"/>
              <a:ea typeface="Arial"/>
              <a:cs typeface="Arial"/>
              <a:sym typeface="Arial"/>
            </a:endParaRPr>
          </a:p>
          <a:p>
            <a:pPr indent="0" lvl="0" marL="0" marR="0" rtl="0" algn="l">
              <a:lnSpc>
                <a:spcPct val="90000"/>
              </a:lnSpc>
              <a:spcBef>
                <a:spcPts val="1000"/>
              </a:spcBef>
              <a:spcAft>
                <a:spcPts val="0"/>
              </a:spcAft>
              <a:buNone/>
            </a:pPr>
            <a:r>
              <a:t/>
            </a:r>
            <a:endParaRPr sz="1800">
              <a:latin typeface="Arial"/>
              <a:ea typeface="Arial"/>
              <a:cs typeface="Arial"/>
              <a:sym typeface="Arial"/>
            </a:endParaRPr>
          </a:p>
        </p:txBody>
      </p:sp>
      <p:sp>
        <p:nvSpPr>
          <p:cNvPr id="587" name="Google Shape;587;p46"/>
          <p:cNvSpPr/>
          <p:nvPr/>
        </p:nvSpPr>
        <p:spPr>
          <a:xfrm>
            <a:off x="4891525" y="2365275"/>
            <a:ext cx="7009800" cy="3470700"/>
          </a:xfrm>
          <a:prstGeom prst="rect">
            <a:avLst/>
          </a:prstGeom>
          <a:noFill/>
          <a:ln cap="flat" cmpd="sng" w="9525">
            <a:solidFill>
              <a:srgbClr val="FFFF00"/>
            </a:solidFill>
            <a:prstDash val="solid"/>
            <a:round/>
            <a:headEnd len="sm" w="sm" type="none"/>
            <a:tailEnd len="sm" w="sm" type="none"/>
          </a:ln>
        </p:spPr>
        <p:txBody>
          <a:bodyPr anchorCtr="0" anchor="t" bIns="45700" lIns="91425" spcFirstLastPara="1" rIns="91425" wrap="square" tIns="45700">
            <a:noAutofit/>
          </a:bodyPr>
          <a:lstStyle/>
          <a:p>
            <a:pPr indent="-311150" lvl="0" marL="285750" marR="0" rtl="0" algn="l">
              <a:lnSpc>
                <a:spcPct val="100000"/>
              </a:lnSpc>
              <a:spcBef>
                <a:spcPts val="0"/>
              </a:spcBef>
              <a:spcAft>
                <a:spcPts val="0"/>
              </a:spcAft>
              <a:buClr>
                <a:schemeClr val="dk1"/>
              </a:buClr>
              <a:buSzPts val="2200"/>
              <a:buFont typeface="Noto Sans Symbols"/>
              <a:buChar char="➢"/>
            </a:pPr>
            <a:r>
              <a:rPr b="1" i="0" lang="en-US" sz="2200" u="none" cap="none" strike="noStrike">
                <a:solidFill>
                  <a:schemeClr val="dk1"/>
                </a:solidFill>
                <a:latin typeface="Calibri"/>
                <a:ea typeface="Calibri"/>
                <a:cs typeface="Calibri"/>
                <a:sym typeface="Calibri"/>
              </a:rPr>
              <a:t>Overview of PDP and how it works </a:t>
            </a:r>
            <a:r>
              <a:rPr b="0" i="0" lang="en-US" sz="2200" u="none" cap="none" strike="noStrike">
                <a:solidFill>
                  <a:schemeClr val="dk1"/>
                </a:solidFill>
                <a:latin typeface="Calibri"/>
                <a:ea typeface="Calibri"/>
                <a:cs typeface="Calibri"/>
                <a:sym typeface="Calibri"/>
              </a:rPr>
              <a:t>(Prerna Rathod, Fabindia School Teacher)</a:t>
            </a:r>
            <a:endParaRPr b="0" i="0" sz="2200" u="none" cap="none" strike="noStrike">
              <a:solidFill>
                <a:schemeClr val="dk1"/>
              </a:solidFill>
              <a:latin typeface="Calibri"/>
              <a:ea typeface="Calibri"/>
              <a:cs typeface="Calibri"/>
              <a:sym typeface="Calibri"/>
            </a:endParaRPr>
          </a:p>
          <a:p>
            <a:pPr indent="-311150" lvl="0" marL="285750" marR="0" rtl="0" algn="l">
              <a:lnSpc>
                <a:spcPct val="100000"/>
              </a:lnSpc>
              <a:spcBef>
                <a:spcPts val="0"/>
              </a:spcBef>
              <a:spcAft>
                <a:spcPts val="0"/>
              </a:spcAft>
              <a:buClr>
                <a:schemeClr val="dk1"/>
              </a:buClr>
              <a:buSzPts val="2200"/>
              <a:buFont typeface="Noto Sans Symbols"/>
              <a:buChar char="➢"/>
            </a:pPr>
            <a:r>
              <a:rPr b="1" i="0" lang="en-US" sz="2200" u="none" cap="none" strike="noStrike">
                <a:solidFill>
                  <a:schemeClr val="dk1"/>
                </a:solidFill>
                <a:latin typeface="Calibri"/>
                <a:ea typeface="Calibri"/>
                <a:cs typeface="Calibri"/>
                <a:sym typeface="Calibri"/>
              </a:rPr>
              <a:t>Child a Special Mind</a:t>
            </a:r>
            <a:r>
              <a:rPr b="0" i="0" lang="en-US" sz="2200" u="none" cap="none" strike="noStrike">
                <a:solidFill>
                  <a:schemeClr val="dk1"/>
                </a:solidFill>
                <a:latin typeface="Calibri"/>
                <a:ea typeface="Calibri"/>
                <a:cs typeface="Calibri"/>
                <a:sym typeface="Calibri"/>
              </a:rPr>
              <a:t> (Venus Upadhyay, Independent Professional)</a:t>
            </a:r>
            <a:endParaRPr b="0" i="0" sz="2200" u="none" cap="none" strike="noStrike">
              <a:solidFill>
                <a:schemeClr val="dk1"/>
              </a:solidFill>
              <a:latin typeface="Calibri"/>
              <a:ea typeface="Calibri"/>
              <a:cs typeface="Calibri"/>
              <a:sym typeface="Calibri"/>
            </a:endParaRPr>
          </a:p>
          <a:p>
            <a:pPr indent="-311150" lvl="0" marL="285750" marR="0" rtl="0" algn="l">
              <a:lnSpc>
                <a:spcPct val="100000"/>
              </a:lnSpc>
              <a:spcBef>
                <a:spcPts val="0"/>
              </a:spcBef>
              <a:spcAft>
                <a:spcPts val="0"/>
              </a:spcAft>
              <a:buClr>
                <a:schemeClr val="dk1"/>
              </a:buClr>
              <a:buSzPts val="2200"/>
              <a:buFont typeface="Noto Sans Symbols"/>
              <a:buChar char="➢"/>
            </a:pPr>
            <a:r>
              <a:rPr b="1" i="0" lang="en-US" sz="2200" u="none" cap="none" strike="noStrike">
                <a:solidFill>
                  <a:schemeClr val="dk1"/>
                </a:solidFill>
                <a:latin typeface="Calibri"/>
                <a:ea typeface="Calibri"/>
                <a:cs typeface="Calibri"/>
                <a:sym typeface="Calibri"/>
              </a:rPr>
              <a:t>New Age Education Techniques </a:t>
            </a:r>
            <a:r>
              <a:rPr b="0" i="0" lang="en-US" sz="2200" u="none" cap="none" strike="noStrike">
                <a:solidFill>
                  <a:schemeClr val="dk1"/>
                </a:solidFill>
                <a:latin typeface="Calibri"/>
                <a:ea typeface="Calibri"/>
                <a:cs typeface="Calibri"/>
                <a:sym typeface="Calibri"/>
              </a:rPr>
              <a:t>(Meenakshi Uberoi, Founding Director, De Pedagogics)</a:t>
            </a:r>
            <a:endParaRPr sz="2200">
              <a:solidFill>
                <a:schemeClr val="dk1"/>
              </a:solidFill>
              <a:latin typeface="Calibri"/>
              <a:ea typeface="Calibri"/>
              <a:cs typeface="Calibri"/>
              <a:sym typeface="Calibri"/>
            </a:endParaRPr>
          </a:p>
          <a:p>
            <a:pPr indent="-311150" lvl="0" marL="285750" marR="0" rtl="0" algn="l">
              <a:lnSpc>
                <a:spcPct val="100000"/>
              </a:lnSpc>
              <a:spcBef>
                <a:spcPts val="0"/>
              </a:spcBef>
              <a:spcAft>
                <a:spcPts val="0"/>
              </a:spcAft>
              <a:buClr>
                <a:schemeClr val="dk1"/>
              </a:buClr>
              <a:buSzPts val="2200"/>
              <a:buFont typeface="Noto Sans Symbols"/>
              <a:buChar char="➢"/>
            </a:pPr>
            <a:r>
              <a:rPr b="1" lang="en-US" sz="2200">
                <a:solidFill>
                  <a:schemeClr val="dk1"/>
                </a:solidFill>
                <a:latin typeface="Calibri"/>
                <a:ea typeface="Calibri"/>
                <a:cs typeface="Calibri"/>
                <a:sym typeface="Calibri"/>
              </a:rPr>
              <a:t>Best HR Practices</a:t>
            </a:r>
            <a:r>
              <a:rPr lang="en-US" sz="2200">
                <a:solidFill>
                  <a:schemeClr val="dk1"/>
                </a:solidFill>
                <a:latin typeface="Calibri"/>
                <a:ea typeface="Calibri"/>
                <a:cs typeface="Calibri"/>
                <a:sym typeface="Calibri"/>
              </a:rPr>
              <a:t> (Manoj Jeyraj Albert, Head of HR PRAX a leading medical BPO)</a:t>
            </a:r>
            <a:endParaRPr sz="2200">
              <a:solidFill>
                <a:schemeClr val="dk1"/>
              </a:solidFill>
              <a:latin typeface="Calibri"/>
              <a:ea typeface="Calibri"/>
              <a:cs typeface="Calibri"/>
              <a:sym typeface="Calibri"/>
            </a:endParaRPr>
          </a:p>
          <a:p>
            <a:pPr indent="-311150" lvl="0" marL="285750" marR="0" rtl="0" algn="l">
              <a:lnSpc>
                <a:spcPct val="100000"/>
              </a:lnSpc>
              <a:spcBef>
                <a:spcPts val="0"/>
              </a:spcBef>
              <a:spcAft>
                <a:spcPts val="0"/>
              </a:spcAft>
              <a:buClr>
                <a:schemeClr val="dk1"/>
              </a:buClr>
              <a:buSzPts val="2200"/>
              <a:buFont typeface="Noto Sans Symbols"/>
              <a:buChar char="➢"/>
            </a:pPr>
            <a:r>
              <a:rPr b="1" lang="en-US" sz="2200">
                <a:solidFill>
                  <a:schemeClr val="dk1"/>
                </a:solidFill>
                <a:latin typeface="Calibri"/>
                <a:ea typeface="Calibri"/>
                <a:cs typeface="Calibri"/>
                <a:sym typeface="Calibri"/>
              </a:rPr>
              <a:t>My Good School Philosophy </a:t>
            </a:r>
            <a:r>
              <a:rPr lang="en-US" sz="2200">
                <a:solidFill>
                  <a:schemeClr val="dk1"/>
                </a:solidFill>
                <a:latin typeface="Calibri"/>
                <a:ea typeface="Calibri"/>
                <a:cs typeface="Calibri"/>
                <a:sym typeface="Calibri"/>
              </a:rPr>
              <a:t>(Sandeep Dutt, Chairman, Learning Forward India)</a:t>
            </a:r>
            <a:endParaRPr sz="2200">
              <a:solidFill>
                <a:schemeClr val="dk1"/>
              </a:solidFill>
              <a:latin typeface="Calibri"/>
              <a:ea typeface="Calibri"/>
              <a:cs typeface="Calibri"/>
              <a:sym typeface="Calibri"/>
            </a:endParaRPr>
          </a:p>
          <a:p>
            <a:pPr indent="0" lvl="0" marL="0" marR="0" rtl="0" algn="l">
              <a:lnSpc>
                <a:spcPct val="100000"/>
              </a:lnSpc>
              <a:spcBef>
                <a:spcPts val="0"/>
              </a:spcBef>
              <a:spcAft>
                <a:spcPts val="0"/>
              </a:spcAft>
              <a:buNone/>
            </a:pPr>
            <a:r>
              <a:t/>
            </a:r>
            <a:endParaRPr sz="1800">
              <a:solidFill>
                <a:srgbClr val="0000FF"/>
              </a:solidFill>
              <a:latin typeface="Calibri"/>
              <a:ea typeface="Calibri"/>
              <a:cs typeface="Calibri"/>
              <a:sym typeface="Calibri"/>
            </a:endParaRPr>
          </a:p>
        </p:txBody>
      </p:sp>
      <p:pic>
        <p:nvPicPr>
          <p:cNvPr id="588" name="Google Shape;588;p46"/>
          <p:cNvPicPr preferRelativeResize="0"/>
          <p:nvPr/>
        </p:nvPicPr>
        <p:blipFill rotWithShape="1">
          <a:blip r:embed="rId3">
            <a:alphaModFix/>
          </a:blip>
          <a:srcRect b="0" l="0" r="0" t="0"/>
          <a:stretch/>
        </p:blipFill>
        <p:spPr>
          <a:xfrm>
            <a:off x="400038" y="2511728"/>
            <a:ext cx="4299631" cy="3139891"/>
          </a:xfrm>
          <a:prstGeom prst="rect">
            <a:avLst/>
          </a:prstGeom>
          <a:noFill/>
          <a:ln>
            <a:noFill/>
          </a:ln>
        </p:spPr>
      </p:pic>
      <p:sp>
        <p:nvSpPr>
          <p:cNvPr id="589" name="Google Shape;589;p46"/>
          <p:cNvSpPr txBox="1"/>
          <p:nvPr/>
        </p:nvSpPr>
        <p:spPr>
          <a:xfrm>
            <a:off x="400050" y="5755300"/>
            <a:ext cx="11501400" cy="1019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i="1" lang="en-US" sz="2000">
                <a:solidFill>
                  <a:srgbClr val="0000FF"/>
                </a:solidFill>
                <a:latin typeface="Calibri"/>
                <a:ea typeface="Calibri"/>
                <a:cs typeface="Calibri"/>
                <a:sym typeface="Calibri"/>
              </a:rPr>
              <a:t>“The Retreat helped us in implement the PDP sessions and understand our role as educators in helping children learn and discover the role of the My Good School Program, for better learning outcomes”  </a:t>
            </a:r>
            <a:endParaRPr b="1" i="1" sz="2000">
              <a:solidFill>
                <a:srgbClr val="0000FF"/>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lang="en-US" sz="1800">
                <a:solidFill>
                  <a:srgbClr val="0000FF"/>
                </a:solidFill>
                <a:latin typeface="Calibri"/>
                <a:ea typeface="Calibri"/>
                <a:cs typeface="Calibri"/>
                <a:sym typeface="Calibri"/>
              </a:rPr>
              <a:t>- Prerna Rathod, PDP Coordinator at The Fabindia School LFIN Academy</a:t>
            </a:r>
            <a:endParaRPr/>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94" name="Shape 594"/>
        <p:cNvGrpSpPr/>
        <p:nvPr/>
      </p:nvGrpSpPr>
      <p:grpSpPr>
        <a:xfrm>
          <a:off x="0" y="0"/>
          <a:ext cx="0" cy="0"/>
          <a:chOff x="0" y="0"/>
          <a:chExt cx="0" cy="0"/>
        </a:xfrm>
      </p:grpSpPr>
      <p:sp>
        <p:nvSpPr>
          <p:cNvPr id="595" name="Google Shape;595;p47"/>
          <p:cNvSpPr txBox="1"/>
          <p:nvPr/>
        </p:nvSpPr>
        <p:spPr>
          <a:xfrm>
            <a:off x="821938" y="500764"/>
            <a:ext cx="9524100" cy="1289400"/>
          </a:xfrm>
          <a:prstGeom prst="rect">
            <a:avLst/>
          </a:prstGeom>
          <a:noFill/>
          <a:ln>
            <a:noFill/>
          </a:ln>
        </p:spPr>
        <p:txBody>
          <a:bodyPr anchorCtr="0" anchor="t" bIns="130025" lIns="130025" spcFirstLastPara="1" rIns="130025" wrap="square" tIns="130025">
            <a:noAutofit/>
          </a:bodyPr>
          <a:lstStyle/>
          <a:p>
            <a:pPr indent="0" lvl="0" marL="0" marR="0" rtl="0" algn="l">
              <a:lnSpc>
                <a:spcPct val="100000"/>
              </a:lnSpc>
              <a:spcBef>
                <a:spcPts val="0"/>
              </a:spcBef>
              <a:spcAft>
                <a:spcPts val="0"/>
              </a:spcAft>
              <a:buClr>
                <a:srgbClr val="000000"/>
              </a:buClr>
              <a:buFont typeface="Arial"/>
              <a:buNone/>
            </a:pPr>
            <a:r>
              <a:t/>
            </a:r>
            <a:endParaRPr sz="2000"/>
          </a:p>
        </p:txBody>
      </p:sp>
      <p:sp>
        <p:nvSpPr>
          <p:cNvPr id="596" name="Google Shape;596;p47"/>
          <p:cNvSpPr txBox="1"/>
          <p:nvPr/>
        </p:nvSpPr>
        <p:spPr>
          <a:xfrm>
            <a:off x="411625" y="500775"/>
            <a:ext cx="9524100" cy="1138200"/>
          </a:xfrm>
          <a:prstGeom prst="rect">
            <a:avLst/>
          </a:prstGeom>
          <a:noFill/>
          <a:ln>
            <a:noFill/>
          </a:ln>
        </p:spPr>
        <p:txBody>
          <a:bodyPr anchorCtr="0" anchor="ctr" bIns="130025" lIns="130025" spcFirstLastPara="1" rIns="130025" wrap="square" tIns="130025">
            <a:noAutofit/>
          </a:bodyPr>
          <a:lstStyle/>
          <a:p>
            <a:pPr indent="0" lvl="0" marL="0" rtl="0" algn="l">
              <a:spcBef>
                <a:spcPts val="0"/>
              </a:spcBef>
              <a:spcAft>
                <a:spcPts val="0"/>
              </a:spcAft>
              <a:buNone/>
            </a:pPr>
            <a:r>
              <a:rPr lang="en-US" sz="3600">
                <a:solidFill>
                  <a:srgbClr val="000000"/>
                </a:solidFill>
              </a:rPr>
              <a:t>Personal &amp; Social Development</a:t>
            </a:r>
            <a:endParaRPr sz="3600"/>
          </a:p>
        </p:txBody>
      </p:sp>
      <p:sp>
        <p:nvSpPr>
          <p:cNvPr id="597" name="Google Shape;597;p47"/>
          <p:cNvSpPr txBox="1"/>
          <p:nvPr/>
        </p:nvSpPr>
        <p:spPr>
          <a:xfrm>
            <a:off x="477050" y="2048100"/>
            <a:ext cx="11217300" cy="4533300"/>
          </a:xfrm>
          <a:prstGeom prst="rect">
            <a:avLst/>
          </a:prstGeom>
          <a:noFill/>
          <a:ln cap="flat" cmpd="sng" w="9525">
            <a:solidFill>
              <a:srgbClr val="FFFFFF"/>
            </a:solidFill>
            <a:prstDash val="solid"/>
            <a:round/>
            <a:headEnd len="sm" w="sm" type="none"/>
            <a:tailEnd len="sm" w="sm" type="none"/>
          </a:ln>
        </p:spPr>
        <p:txBody>
          <a:bodyPr anchorCtr="0" anchor="t" bIns="130025" lIns="130025" spcFirstLastPara="1" rIns="130025" wrap="square" tIns="130025">
            <a:noAutofit/>
          </a:bodyPr>
          <a:lstStyle/>
          <a:p>
            <a:pPr indent="0" lvl="0" marL="0" rtl="0" algn="just">
              <a:spcBef>
                <a:spcPts val="0"/>
              </a:spcBef>
              <a:spcAft>
                <a:spcPts val="0"/>
              </a:spcAft>
              <a:buNone/>
            </a:pPr>
            <a:r>
              <a:rPr b="1" lang="en-US" sz="2400">
                <a:solidFill>
                  <a:srgbClr val="000000"/>
                </a:solidFill>
                <a:latin typeface="Calibri"/>
                <a:ea typeface="Calibri"/>
                <a:cs typeface="Calibri"/>
                <a:sym typeface="Calibri"/>
              </a:rPr>
              <a:t>My Good School</a:t>
            </a:r>
            <a:r>
              <a:rPr lang="en-US" sz="2400">
                <a:solidFill>
                  <a:srgbClr val="000000"/>
                </a:solidFill>
                <a:latin typeface="Calibri"/>
                <a:ea typeface="Calibri"/>
                <a:cs typeface="Calibri"/>
                <a:sym typeface="Calibri"/>
              </a:rPr>
              <a:t> program for the personal and social development of an individual:</a:t>
            </a:r>
            <a:endParaRPr sz="2400">
              <a:solidFill>
                <a:srgbClr val="000000"/>
              </a:solidFill>
              <a:latin typeface="Calibri"/>
              <a:ea typeface="Calibri"/>
              <a:cs typeface="Calibri"/>
              <a:sym typeface="Calibri"/>
            </a:endParaRPr>
          </a:p>
          <a:p>
            <a:pPr indent="-469900" lvl="0" marL="647700" rtl="0" algn="just">
              <a:spcBef>
                <a:spcPts val="1000"/>
              </a:spcBef>
              <a:spcAft>
                <a:spcPts val="0"/>
              </a:spcAft>
              <a:buClr>
                <a:srgbClr val="000000"/>
              </a:buClr>
              <a:buSzPts val="2400"/>
              <a:buFont typeface="Calibri"/>
              <a:buChar char="●"/>
            </a:pPr>
            <a:r>
              <a:rPr lang="en-US" sz="2400">
                <a:solidFill>
                  <a:srgbClr val="000000"/>
                </a:solidFill>
                <a:latin typeface="Calibri"/>
                <a:ea typeface="Calibri"/>
                <a:cs typeface="Calibri"/>
                <a:sym typeface="Calibri"/>
              </a:rPr>
              <a:t>The experiential learning possible through activities beyond just study help consolidate and bring to life learning which would otherwise be theoretical and uncoordinated. </a:t>
            </a:r>
            <a:endParaRPr sz="2400">
              <a:solidFill>
                <a:srgbClr val="000000"/>
              </a:solidFill>
              <a:latin typeface="Calibri"/>
              <a:ea typeface="Calibri"/>
              <a:cs typeface="Calibri"/>
              <a:sym typeface="Calibri"/>
            </a:endParaRPr>
          </a:p>
          <a:p>
            <a:pPr indent="-469900" lvl="0" marL="647700" rtl="0" algn="just">
              <a:spcBef>
                <a:spcPts val="0"/>
              </a:spcBef>
              <a:spcAft>
                <a:spcPts val="0"/>
              </a:spcAft>
              <a:buClr>
                <a:srgbClr val="000000"/>
              </a:buClr>
              <a:buSzPts val="2400"/>
              <a:buFont typeface="Calibri"/>
              <a:buChar char="●"/>
            </a:pPr>
            <a:r>
              <a:rPr lang="en-US" sz="2400">
                <a:solidFill>
                  <a:srgbClr val="000000"/>
                </a:solidFill>
                <a:latin typeface="Calibri"/>
                <a:ea typeface="Calibri"/>
                <a:cs typeface="Calibri"/>
                <a:sym typeface="Calibri"/>
              </a:rPr>
              <a:t>Encouraging students to become involved in activities with the community outside the confines of the school curriculum helps them develop their confidence, knowledge and contacts. This greatly enhance the opportunities for their personal and social development.</a:t>
            </a:r>
            <a:endParaRPr sz="2400">
              <a:solidFill>
                <a:srgbClr val="000000"/>
              </a:solidFill>
              <a:latin typeface="Calibri"/>
              <a:ea typeface="Calibri"/>
              <a:cs typeface="Calibri"/>
              <a:sym typeface="Calibri"/>
            </a:endParaRPr>
          </a:p>
          <a:p>
            <a:pPr indent="-469900" lvl="0" marL="647700" rtl="0" algn="just">
              <a:spcBef>
                <a:spcPts val="0"/>
              </a:spcBef>
              <a:spcAft>
                <a:spcPts val="0"/>
              </a:spcAft>
              <a:buClr>
                <a:srgbClr val="000000"/>
              </a:buClr>
              <a:buSzPts val="2400"/>
              <a:buFont typeface="Calibri"/>
              <a:buChar char="●"/>
            </a:pPr>
            <a:r>
              <a:rPr lang="en-US" sz="2400">
                <a:solidFill>
                  <a:srgbClr val="000000"/>
                </a:solidFill>
                <a:latin typeface="Calibri"/>
                <a:ea typeface="Calibri"/>
                <a:cs typeface="Calibri"/>
                <a:sym typeface="Calibri"/>
              </a:rPr>
              <a:t>With teachers’ encouraging young people, they benefit fully from what both the school and outside interests offer, this is the key factor in their progressing successfully through adolescence into a rewarding and fulfilling adult life.</a:t>
            </a:r>
            <a:endParaRPr sz="2400">
              <a:latin typeface="Calibri"/>
              <a:ea typeface="Calibri"/>
              <a:cs typeface="Calibri"/>
              <a:sym typeface="Calibri"/>
            </a:endParaRPr>
          </a:p>
        </p:txBody>
      </p:sp>
      <p:pic>
        <p:nvPicPr>
          <p:cNvPr descr="MyGoodSchool.png" id="598" name="Google Shape;598;p47"/>
          <p:cNvPicPr preferRelativeResize="0"/>
          <p:nvPr/>
        </p:nvPicPr>
        <p:blipFill>
          <a:blip r:embed="rId3">
            <a:alphaModFix/>
          </a:blip>
          <a:stretch>
            <a:fillRect/>
          </a:stretch>
        </p:blipFill>
        <p:spPr>
          <a:xfrm>
            <a:off x="10431326" y="258113"/>
            <a:ext cx="1309050" cy="1623525"/>
          </a:xfrm>
          <a:prstGeom prst="rect">
            <a:avLst/>
          </a:prstGeom>
          <a:noFill/>
          <a:ln>
            <a:noFill/>
          </a:ln>
        </p:spPr>
      </p:pic>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03" name="Shape 603"/>
        <p:cNvGrpSpPr/>
        <p:nvPr/>
      </p:nvGrpSpPr>
      <p:grpSpPr>
        <a:xfrm>
          <a:off x="0" y="0"/>
          <a:ext cx="0" cy="0"/>
          <a:chOff x="0" y="0"/>
          <a:chExt cx="0" cy="0"/>
        </a:xfrm>
      </p:grpSpPr>
      <p:sp>
        <p:nvSpPr>
          <p:cNvPr id="604" name="Google Shape;604;p48"/>
          <p:cNvSpPr txBox="1"/>
          <p:nvPr>
            <p:ph type="title"/>
          </p:nvPr>
        </p:nvSpPr>
        <p:spPr>
          <a:xfrm>
            <a:off x="323850" y="365125"/>
            <a:ext cx="11577638" cy="692151"/>
          </a:xfrm>
          <a:prstGeom prst="rect">
            <a:avLst/>
          </a:prstGeom>
          <a:noFill/>
          <a:ln>
            <a:noFill/>
          </a:ln>
        </p:spPr>
        <p:txBody>
          <a:bodyPr anchorCtr="0" anchor="ctr" bIns="45700" lIns="91425" spcFirstLastPara="1" rIns="91425" wrap="square" tIns="45700">
            <a:noAutofit/>
          </a:bodyPr>
          <a:lstStyle/>
          <a:p>
            <a:pPr indent="0" lvl="0" marL="0" marR="0" rtl="0" algn="l">
              <a:lnSpc>
                <a:spcPct val="90000"/>
              </a:lnSpc>
              <a:spcBef>
                <a:spcPts val="0"/>
              </a:spcBef>
              <a:spcAft>
                <a:spcPts val="0"/>
              </a:spcAft>
              <a:buClr>
                <a:schemeClr val="dk1"/>
              </a:buClr>
              <a:buFont typeface="Calibri"/>
              <a:buNone/>
            </a:pPr>
            <a:r>
              <a:rPr b="0" i="0" lang="en-US" sz="3600" u="none" cap="none" strike="noStrike">
                <a:solidFill>
                  <a:schemeClr val="dk1"/>
                </a:solidFill>
                <a:latin typeface="Calibri"/>
                <a:ea typeface="Calibri"/>
                <a:cs typeface="Calibri"/>
                <a:sym typeface="Calibri"/>
              </a:rPr>
              <a:t>My Good School Program</a:t>
            </a:r>
            <a:endParaRPr/>
          </a:p>
        </p:txBody>
      </p:sp>
      <p:sp>
        <p:nvSpPr>
          <p:cNvPr id="605" name="Google Shape;605;p48"/>
          <p:cNvSpPr txBox="1"/>
          <p:nvPr>
            <p:ph idx="1" type="body"/>
          </p:nvPr>
        </p:nvSpPr>
        <p:spPr>
          <a:xfrm>
            <a:off x="307200" y="1034775"/>
            <a:ext cx="11202900" cy="3147600"/>
          </a:xfrm>
          <a:prstGeom prst="rect">
            <a:avLst/>
          </a:prstGeom>
          <a:noFill/>
          <a:ln>
            <a:noFill/>
          </a:ln>
        </p:spPr>
        <p:txBody>
          <a:bodyPr anchorCtr="0" anchor="t" bIns="45700" lIns="91425" spcFirstLastPara="1" rIns="91425" wrap="square" tIns="45700">
            <a:noAutofit/>
          </a:bodyPr>
          <a:lstStyle/>
          <a:p>
            <a:pPr indent="-228600" lvl="0" marL="228600" marR="0" rtl="0" algn="l">
              <a:lnSpc>
                <a:spcPct val="90000"/>
              </a:lnSpc>
              <a:spcBef>
                <a:spcPts val="0"/>
              </a:spcBef>
              <a:spcAft>
                <a:spcPts val="0"/>
              </a:spcAft>
              <a:buClr>
                <a:schemeClr val="dk1"/>
              </a:buClr>
              <a:buSzPts val="1800"/>
              <a:buFont typeface="Arial"/>
              <a:buChar char="•"/>
            </a:pPr>
            <a:r>
              <a:rPr i="0" lang="en-US" sz="1800" u="none" cap="none" strike="noStrike">
                <a:solidFill>
                  <a:schemeClr val="dk1"/>
                </a:solidFill>
              </a:rPr>
              <a:t>The program is designed around the </a:t>
            </a:r>
            <a:r>
              <a:rPr b="1" i="0" lang="en-US" sz="1800" u="none" cap="none" strike="noStrike">
                <a:solidFill>
                  <a:schemeClr val="dk1"/>
                </a:solidFill>
              </a:rPr>
              <a:t>4S </a:t>
            </a:r>
            <a:r>
              <a:rPr i="0" lang="en-US" sz="1800" u="none" cap="none" strike="noStrike">
                <a:solidFill>
                  <a:schemeClr val="dk1"/>
                </a:solidFill>
              </a:rPr>
              <a:t>philosophy, targeted at ‘all-round development of children…</a:t>
            </a:r>
            <a:endParaRPr/>
          </a:p>
          <a:p>
            <a:pPr indent="-228600" lvl="1" marL="685800" marR="0" rtl="0" algn="l">
              <a:lnSpc>
                <a:spcPct val="90000"/>
              </a:lnSpc>
              <a:spcBef>
                <a:spcPts val="500"/>
              </a:spcBef>
              <a:spcAft>
                <a:spcPts val="0"/>
              </a:spcAft>
              <a:buClr>
                <a:schemeClr val="dk1"/>
              </a:buClr>
              <a:buSzPts val="1800"/>
              <a:buFont typeface="Calibri"/>
              <a:buChar char="➢"/>
            </a:pPr>
            <a:r>
              <a:rPr b="1" i="0" lang="en-US" sz="1800" u="none" cap="none" strike="noStrike">
                <a:solidFill>
                  <a:schemeClr val="dk1"/>
                </a:solidFill>
              </a:rPr>
              <a:t>Service</a:t>
            </a:r>
            <a:endParaRPr/>
          </a:p>
          <a:p>
            <a:pPr indent="-228600" lvl="1" marL="685800" marR="0" rtl="0" algn="l">
              <a:lnSpc>
                <a:spcPct val="90000"/>
              </a:lnSpc>
              <a:spcBef>
                <a:spcPts val="500"/>
              </a:spcBef>
              <a:spcAft>
                <a:spcPts val="0"/>
              </a:spcAft>
              <a:buClr>
                <a:schemeClr val="dk1"/>
              </a:buClr>
              <a:buSzPts val="1800"/>
              <a:buFont typeface="Calibri"/>
              <a:buChar char="➢"/>
            </a:pPr>
            <a:r>
              <a:rPr b="1" i="0" lang="en-US" sz="1800" u="none" cap="none" strike="noStrike">
                <a:solidFill>
                  <a:schemeClr val="dk1"/>
                </a:solidFill>
              </a:rPr>
              <a:t>Skill</a:t>
            </a:r>
            <a:endParaRPr/>
          </a:p>
          <a:p>
            <a:pPr indent="-228600" lvl="1" marL="685800" marR="0" rtl="0" algn="l">
              <a:lnSpc>
                <a:spcPct val="90000"/>
              </a:lnSpc>
              <a:spcBef>
                <a:spcPts val="500"/>
              </a:spcBef>
              <a:spcAft>
                <a:spcPts val="0"/>
              </a:spcAft>
              <a:buClr>
                <a:schemeClr val="dk1"/>
              </a:buClr>
              <a:buSzPts val="1800"/>
              <a:buFont typeface="Calibri"/>
              <a:buChar char="➢"/>
            </a:pPr>
            <a:r>
              <a:rPr b="1" i="0" lang="en-US" sz="1800" u="none" cap="none" strike="noStrike">
                <a:solidFill>
                  <a:schemeClr val="dk1"/>
                </a:solidFill>
              </a:rPr>
              <a:t>Sports</a:t>
            </a:r>
            <a:endParaRPr/>
          </a:p>
          <a:p>
            <a:pPr indent="-228600" lvl="1" marL="685800" marR="0" rtl="0" algn="l">
              <a:lnSpc>
                <a:spcPct val="90000"/>
              </a:lnSpc>
              <a:spcBef>
                <a:spcPts val="500"/>
              </a:spcBef>
              <a:spcAft>
                <a:spcPts val="0"/>
              </a:spcAft>
              <a:buClr>
                <a:schemeClr val="dk1"/>
              </a:buClr>
              <a:buSzPts val="1800"/>
              <a:buFont typeface="Calibri"/>
              <a:buChar char="➢"/>
            </a:pPr>
            <a:r>
              <a:rPr b="1" i="0" lang="en-US" sz="1800" u="none" cap="none" strike="noStrike">
                <a:solidFill>
                  <a:schemeClr val="dk1"/>
                </a:solidFill>
              </a:rPr>
              <a:t>Study</a:t>
            </a:r>
            <a:endParaRPr/>
          </a:p>
          <a:p>
            <a:pPr indent="-228600" lvl="0" marL="228600" marR="0" rtl="0" algn="l">
              <a:lnSpc>
                <a:spcPct val="90000"/>
              </a:lnSpc>
              <a:spcBef>
                <a:spcPts val="1000"/>
              </a:spcBef>
              <a:spcAft>
                <a:spcPts val="0"/>
              </a:spcAft>
              <a:buClr>
                <a:schemeClr val="dk1"/>
              </a:buClr>
              <a:buSzPts val="1800"/>
              <a:buFont typeface="Calibri"/>
              <a:buChar char="•"/>
            </a:pPr>
            <a:r>
              <a:rPr i="0" lang="en-US" sz="1800" u="none" cap="none" strike="noStrike">
                <a:solidFill>
                  <a:schemeClr val="dk1"/>
                </a:solidFill>
              </a:rPr>
              <a:t>Students are given handbooks in which they keep a record of activities they participate in across the 4 areas…the record is reviewed and signed off by their teachers</a:t>
            </a:r>
            <a:endParaRPr/>
          </a:p>
          <a:p>
            <a:pPr indent="-228600" lvl="0" marL="228600" marR="0" rtl="0" algn="l">
              <a:lnSpc>
                <a:spcPct val="90000"/>
              </a:lnSpc>
              <a:spcBef>
                <a:spcPts val="1000"/>
              </a:spcBef>
              <a:spcAft>
                <a:spcPts val="0"/>
              </a:spcAft>
              <a:buClr>
                <a:schemeClr val="dk1"/>
              </a:buClr>
              <a:buSzPts val="1800"/>
              <a:buFont typeface="Calibri"/>
              <a:buChar char="•"/>
            </a:pPr>
            <a:r>
              <a:rPr i="0" lang="en-US" sz="1800" u="none" cap="none" strike="noStrike">
                <a:solidFill>
                  <a:schemeClr val="dk1"/>
                </a:solidFill>
              </a:rPr>
              <a:t>At milestones over the course of the program, students are awarded for their achievements</a:t>
            </a:r>
            <a:r>
              <a:rPr lang="en-US" sz="1800"/>
              <a:t>, this in addition helps measure student learning outcomes.</a:t>
            </a:r>
            <a:endParaRPr b="1" i="0" sz="1800" u="none" cap="none" strike="noStrike">
              <a:solidFill>
                <a:schemeClr val="dk1"/>
              </a:solidFill>
            </a:endParaRPr>
          </a:p>
        </p:txBody>
      </p:sp>
      <p:pic>
        <p:nvPicPr>
          <p:cNvPr id="606" name="Google Shape;606;p48"/>
          <p:cNvPicPr preferRelativeResize="0"/>
          <p:nvPr/>
        </p:nvPicPr>
        <p:blipFill rotWithShape="1">
          <a:blip r:embed="rId3">
            <a:alphaModFix/>
          </a:blip>
          <a:srcRect b="5406" l="8156" r="15006" t="4505"/>
          <a:stretch/>
        </p:blipFill>
        <p:spPr>
          <a:xfrm>
            <a:off x="323848" y="4114602"/>
            <a:ext cx="2297974" cy="2420975"/>
          </a:xfrm>
          <a:prstGeom prst="rect">
            <a:avLst/>
          </a:prstGeom>
          <a:noFill/>
          <a:ln>
            <a:noFill/>
          </a:ln>
        </p:spPr>
      </p:pic>
      <p:pic>
        <p:nvPicPr>
          <p:cNvPr id="607" name="Google Shape;607;p48"/>
          <p:cNvPicPr preferRelativeResize="0"/>
          <p:nvPr/>
        </p:nvPicPr>
        <p:blipFill rotWithShape="1">
          <a:blip r:embed="rId4">
            <a:alphaModFix/>
          </a:blip>
          <a:srcRect b="3891" l="5162" r="5765" t="1934"/>
          <a:stretch/>
        </p:blipFill>
        <p:spPr>
          <a:xfrm>
            <a:off x="9604256" y="4114602"/>
            <a:ext cx="2284597" cy="2420975"/>
          </a:xfrm>
          <a:prstGeom prst="rect">
            <a:avLst/>
          </a:prstGeom>
          <a:noFill/>
          <a:ln>
            <a:noFill/>
          </a:ln>
        </p:spPr>
      </p:pic>
      <p:pic>
        <p:nvPicPr>
          <p:cNvPr id="608" name="Google Shape;608;p48"/>
          <p:cNvPicPr preferRelativeResize="0"/>
          <p:nvPr/>
        </p:nvPicPr>
        <p:blipFill rotWithShape="1">
          <a:blip r:embed="rId5">
            <a:alphaModFix/>
          </a:blip>
          <a:srcRect b="8155" l="5394" r="4720" t="-683"/>
          <a:stretch/>
        </p:blipFill>
        <p:spPr>
          <a:xfrm rot="10800000">
            <a:off x="2929677" y="4127962"/>
            <a:ext cx="6454165" cy="2415712"/>
          </a:xfrm>
          <a:prstGeom prst="rect">
            <a:avLst/>
          </a:prstGeom>
          <a:noFill/>
          <a:ln>
            <a:noFill/>
          </a:ln>
        </p:spPr>
      </p:pic>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13" name="Shape 613"/>
        <p:cNvGrpSpPr/>
        <p:nvPr/>
      </p:nvGrpSpPr>
      <p:grpSpPr>
        <a:xfrm>
          <a:off x="0" y="0"/>
          <a:ext cx="0" cy="0"/>
          <a:chOff x="0" y="0"/>
          <a:chExt cx="0" cy="0"/>
        </a:xfrm>
      </p:grpSpPr>
      <p:sp>
        <p:nvSpPr>
          <p:cNvPr id="614" name="Google Shape;614;p49"/>
          <p:cNvSpPr txBox="1"/>
          <p:nvPr>
            <p:ph type="title"/>
          </p:nvPr>
        </p:nvSpPr>
        <p:spPr>
          <a:xfrm>
            <a:off x="0" y="288925"/>
            <a:ext cx="12000600" cy="692100"/>
          </a:xfrm>
          <a:prstGeom prst="rect">
            <a:avLst/>
          </a:prstGeom>
          <a:noFill/>
          <a:ln>
            <a:noFill/>
          </a:ln>
        </p:spPr>
        <p:txBody>
          <a:bodyPr anchorCtr="0" anchor="ctr" bIns="45700" lIns="91425" spcFirstLastPara="1" rIns="91425" wrap="square" tIns="45700">
            <a:noAutofit/>
          </a:bodyPr>
          <a:lstStyle/>
          <a:p>
            <a:pPr indent="0" lvl="0" marL="0" marR="0" rtl="0" algn="ctr">
              <a:lnSpc>
                <a:spcPct val="90000"/>
              </a:lnSpc>
              <a:spcBef>
                <a:spcPts val="0"/>
              </a:spcBef>
              <a:spcAft>
                <a:spcPts val="0"/>
              </a:spcAft>
              <a:buClr>
                <a:schemeClr val="dk1"/>
              </a:buClr>
              <a:buFont typeface="Calibri"/>
              <a:buNone/>
            </a:pPr>
            <a:r>
              <a:rPr b="0" i="0" lang="en-US" sz="3600" u="none" cap="none" strike="noStrike">
                <a:solidFill>
                  <a:schemeClr val="dk1"/>
                </a:solidFill>
                <a:latin typeface="Calibri"/>
                <a:ea typeface="Calibri"/>
                <a:cs typeface="Calibri"/>
                <a:sym typeface="Calibri"/>
              </a:rPr>
              <a:t>Glimpses of PDP (2015-18) Intervention </a:t>
            </a:r>
            <a:r>
              <a:rPr lang="en-US" sz="3600"/>
              <a:t>&amp; U</a:t>
            </a:r>
            <a:r>
              <a:rPr b="0" i="0" lang="en-US" sz="3600" u="none" cap="none" strike="noStrike">
                <a:solidFill>
                  <a:schemeClr val="dk1"/>
                </a:solidFill>
                <a:latin typeface="Calibri"/>
                <a:ea typeface="Calibri"/>
                <a:cs typeface="Calibri"/>
                <a:sym typeface="Calibri"/>
              </a:rPr>
              <a:t>se of Social</a:t>
            </a:r>
            <a:r>
              <a:rPr lang="en-US" sz="3600"/>
              <a:t> </a:t>
            </a:r>
            <a:r>
              <a:rPr b="0" i="0" lang="en-US" sz="3600" u="none" cap="none" strike="noStrike">
                <a:solidFill>
                  <a:schemeClr val="dk1"/>
                </a:solidFill>
                <a:latin typeface="Calibri"/>
                <a:ea typeface="Calibri"/>
                <a:cs typeface="Calibri"/>
                <a:sym typeface="Calibri"/>
              </a:rPr>
              <a:t>Media</a:t>
            </a:r>
            <a:endParaRPr/>
          </a:p>
        </p:txBody>
      </p:sp>
      <p:sp>
        <p:nvSpPr>
          <p:cNvPr id="615" name="Google Shape;615;p49"/>
          <p:cNvSpPr txBox="1"/>
          <p:nvPr>
            <p:ph idx="1" type="body"/>
          </p:nvPr>
        </p:nvSpPr>
        <p:spPr>
          <a:xfrm>
            <a:off x="323850" y="1042975"/>
            <a:ext cx="11577600" cy="1459800"/>
          </a:xfrm>
          <a:prstGeom prst="rect">
            <a:avLst/>
          </a:prstGeom>
          <a:noFill/>
          <a:ln>
            <a:noFill/>
          </a:ln>
        </p:spPr>
        <p:txBody>
          <a:bodyPr anchorCtr="0" anchor="t" bIns="45700" lIns="91425" spcFirstLastPara="1" rIns="91425" wrap="square" tIns="45700">
            <a:noAutofit/>
          </a:bodyPr>
          <a:lstStyle/>
          <a:p>
            <a:pPr indent="-228600" lvl="0" marL="228600" marR="0" rtl="0" algn="l">
              <a:lnSpc>
                <a:spcPct val="90000"/>
              </a:lnSpc>
              <a:spcBef>
                <a:spcPts val="0"/>
              </a:spcBef>
              <a:spcAft>
                <a:spcPts val="0"/>
              </a:spcAft>
              <a:buClr>
                <a:schemeClr val="dk1"/>
              </a:buClr>
              <a:buSzPts val="1800"/>
              <a:buFont typeface="Arial"/>
              <a:buChar char="•"/>
            </a:pPr>
            <a:r>
              <a:rPr b="1" i="0" lang="en-US" sz="1800" u="none" cap="none" strike="noStrike">
                <a:solidFill>
                  <a:schemeClr val="dk1"/>
                </a:solidFill>
              </a:rPr>
              <a:t>Professional Learning Communities (PLCs) on social media</a:t>
            </a:r>
            <a:r>
              <a:rPr i="0" lang="en-US" sz="1800" u="none" cap="none" strike="noStrike">
                <a:solidFill>
                  <a:schemeClr val="dk1"/>
                </a:solidFill>
              </a:rPr>
              <a:t>…enabling </a:t>
            </a:r>
            <a:r>
              <a:rPr b="1" i="0" lang="en-US" sz="1800" u="none" cap="none" strike="noStrike">
                <a:solidFill>
                  <a:schemeClr val="dk1"/>
                </a:solidFill>
              </a:rPr>
              <a:t>professionals share articles and learning resources</a:t>
            </a:r>
            <a:r>
              <a:rPr i="0" lang="en-US" sz="1800" u="none" cap="none" strike="noStrike">
                <a:solidFill>
                  <a:schemeClr val="dk1"/>
                </a:solidFill>
              </a:rPr>
              <a:t>…Brewing Knowledge, LFIN Community, SchoolEducation.Com &amp; Youtube Channel.</a:t>
            </a:r>
            <a:endParaRPr/>
          </a:p>
          <a:p>
            <a:pPr indent="-228600" lvl="0" marL="228600" marR="0" rtl="0" algn="l">
              <a:lnSpc>
                <a:spcPct val="90000"/>
              </a:lnSpc>
              <a:spcBef>
                <a:spcPts val="1000"/>
              </a:spcBef>
              <a:spcAft>
                <a:spcPts val="0"/>
              </a:spcAft>
              <a:buClr>
                <a:schemeClr val="dk1"/>
              </a:buClr>
              <a:buSzPts val="1800"/>
              <a:buFont typeface="Arial"/>
              <a:buChar char="•"/>
            </a:pPr>
            <a:r>
              <a:rPr b="1" i="0" lang="en-US" sz="1800" u="none" cap="none" strike="noStrike">
                <a:solidFill>
                  <a:schemeClr val="dk1"/>
                </a:solidFill>
              </a:rPr>
              <a:t>Regular blog posts, weekly newsletters, skype meetings, online library on google drive</a:t>
            </a:r>
            <a:r>
              <a:rPr i="0" lang="en-US" sz="1800" u="none" cap="none" strike="noStrike">
                <a:solidFill>
                  <a:schemeClr val="dk1"/>
                </a:solidFill>
              </a:rPr>
              <a:t>…</a:t>
            </a:r>
            <a:endParaRPr/>
          </a:p>
          <a:p>
            <a:pPr indent="-228600" lvl="0" marL="228600" marR="0" rtl="0" algn="l">
              <a:lnSpc>
                <a:spcPct val="90000"/>
              </a:lnSpc>
              <a:spcBef>
                <a:spcPts val="1000"/>
              </a:spcBef>
              <a:spcAft>
                <a:spcPts val="0"/>
              </a:spcAft>
              <a:buClr>
                <a:schemeClr val="dk1"/>
              </a:buClr>
              <a:buSzPts val="1800"/>
              <a:buFont typeface="Calibri"/>
              <a:buChar char="•"/>
            </a:pPr>
            <a:r>
              <a:rPr b="1" i="0" lang="en-US" sz="1800" u="none" cap="none" strike="noStrike">
                <a:solidFill>
                  <a:schemeClr val="dk1"/>
                </a:solidFill>
              </a:rPr>
              <a:t>Online Learning Platform </a:t>
            </a:r>
            <a:r>
              <a:rPr b="1" i="0" lang="en-US" sz="1800" u="sng" cap="none" strike="noStrike">
                <a:solidFill>
                  <a:schemeClr val="hlink"/>
                </a:solidFill>
                <a:hlinkClick r:id="rId3"/>
              </a:rPr>
              <a:t>www.LearningForward.Org.IN</a:t>
            </a:r>
            <a:endParaRPr/>
          </a:p>
          <a:p>
            <a:pPr indent="0" lvl="0" marL="0" marR="0" rtl="0" algn="l">
              <a:lnSpc>
                <a:spcPct val="90000"/>
              </a:lnSpc>
              <a:spcBef>
                <a:spcPts val="1000"/>
              </a:spcBef>
              <a:spcAft>
                <a:spcPts val="0"/>
              </a:spcAft>
              <a:buClr>
                <a:schemeClr val="dk1"/>
              </a:buClr>
              <a:buFont typeface="Arial"/>
              <a:buNone/>
            </a:pPr>
            <a:r>
              <a:rPr b="1" i="0" lang="en-US" sz="1800" u="none" cap="none" strike="noStrike">
                <a:solidFill>
                  <a:schemeClr val="dk1"/>
                </a:solidFill>
                <a:latin typeface="Arial"/>
                <a:ea typeface="Arial"/>
                <a:cs typeface="Arial"/>
                <a:sym typeface="Arial"/>
              </a:rPr>
              <a:t> </a:t>
            </a:r>
            <a:endParaRPr/>
          </a:p>
        </p:txBody>
      </p:sp>
      <p:pic>
        <p:nvPicPr>
          <p:cNvPr descr="Screenshot_2017-09-19-10-31-07-296_com.facebook.katana.png" id="616" name="Google Shape;616;p49"/>
          <p:cNvPicPr preferRelativeResize="0"/>
          <p:nvPr/>
        </p:nvPicPr>
        <p:blipFill rotWithShape="1">
          <a:blip r:embed="rId4">
            <a:alphaModFix/>
          </a:blip>
          <a:srcRect b="0" l="0" r="0" t="0"/>
          <a:stretch/>
        </p:blipFill>
        <p:spPr>
          <a:xfrm>
            <a:off x="549400" y="3032750"/>
            <a:ext cx="3208561" cy="3654142"/>
          </a:xfrm>
          <a:prstGeom prst="rect">
            <a:avLst/>
          </a:prstGeom>
          <a:noFill/>
          <a:ln>
            <a:noFill/>
          </a:ln>
        </p:spPr>
      </p:pic>
      <p:pic>
        <p:nvPicPr>
          <p:cNvPr id="617" name="Google Shape;617;p49"/>
          <p:cNvPicPr preferRelativeResize="0"/>
          <p:nvPr/>
        </p:nvPicPr>
        <p:blipFill rotWithShape="1">
          <a:blip r:embed="rId5">
            <a:alphaModFix/>
          </a:blip>
          <a:srcRect b="0" l="0" r="0" t="0"/>
          <a:stretch/>
        </p:blipFill>
        <p:spPr>
          <a:xfrm>
            <a:off x="8400125" y="3047775"/>
            <a:ext cx="3095400" cy="3565045"/>
          </a:xfrm>
          <a:prstGeom prst="rect">
            <a:avLst/>
          </a:prstGeom>
          <a:noFill/>
          <a:ln>
            <a:noFill/>
          </a:ln>
        </p:spPr>
      </p:pic>
      <p:pic>
        <p:nvPicPr>
          <p:cNvPr id="618" name="Google Shape;618;p49"/>
          <p:cNvPicPr preferRelativeResize="0"/>
          <p:nvPr/>
        </p:nvPicPr>
        <p:blipFill rotWithShape="1">
          <a:blip r:embed="rId6">
            <a:alphaModFix/>
          </a:blip>
          <a:srcRect b="0" l="0" r="0" t="0"/>
          <a:stretch/>
        </p:blipFill>
        <p:spPr>
          <a:xfrm>
            <a:off x="4098100" y="3047775"/>
            <a:ext cx="3848975" cy="3632773"/>
          </a:xfrm>
          <a:prstGeom prst="rect">
            <a:avLst/>
          </a:prstGeom>
          <a:noFill/>
          <a:ln>
            <a:noFill/>
          </a:ln>
        </p:spPr>
      </p:pic>
      <p:sp>
        <p:nvSpPr>
          <p:cNvPr id="619" name="Google Shape;619;p49"/>
          <p:cNvSpPr txBox="1"/>
          <p:nvPr/>
        </p:nvSpPr>
        <p:spPr>
          <a:xfrm>
            <a:off x="531850" y="2425625"/>
            <a:ext cx="2991600" cy="5298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rPr b="0" i="0" lang="en-US" sz="1400" u="none" cap="none" strike="noStrike">
                <a:solidFill>
                  <a:srgbClr val="000000"/>
                </a:solidFill>
                <a:latin typeface="Arial"/>
                <a:ea typeface="Arial"/>
                <a:cs typeface="Arial"/>
                <a:sym typeface="Arial"/>
              </a:rPr>
              <a:t>Facebook Page </a:t>
            </a:r>
            <a:r>
              <a:rPr b="0" i="0" lang="en-US" sz="1400" u="sng" cap="none" strike="noStrike">
                <a:solidFill>
                  <a:schemeClr val="hlink"/>
                </a:solidFill>
                <a:latin typeface="Arial"/>
                <a:ea typeface="Arial"/>
                <a:cs typeface="Arial"/>
                <a:sym typeface="Arial"/>
                <a:hlinkClick r:id="rId7"/>
              </a:rPr>
              <a:t>www.Facebook.com/fabindiaschool</a:t>
            </a:r>
            <a:r>
              <a:rPr b="0" i="0" lang="en-US" sz="1400" u="none" cap="none" strike="noStrike">
                <a:solidFill>
                  <a:srgbClr val="000000"/>
                </a:solidFill>
                <a:latin typeface="Arial"/>
                <a:ea typeface="Arial"/>
                <a:cs typeface="Arial"/>
                <a:sym typeface="Arial"/>
              </a:rPr>
              <a:t> </a:t>
            </a:r>
            <a:endParaRPr/>
          </a:p>
        </p:txBody>
      </p:sp>
      <p:sp>
        <p:nvSpPr>
          <p:cNvPr id="620" name="Google Shape;620;p49"/>
          <p:cNvSpPr txBox="1"/>
          <p:nvPr/>
        </p:nvSpPr>
        <p:spPr>
          <a:xfrm>
            <a:off x="4049675" y="2556550"/>
            <a:ext cx="3678900" cy="4281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rPr b="0" i="0" lang="en-US" sz="1400" u="none" cap="none" strike="noStrike">
                <a:solidFill>
                  <a:srgbClr val="000000"/>
                </a:solidFill>
                <a:latin typeface="Arial"/>
                <a:ea typeface="Arial"/>
                <a:cs typeface="Arial"/>
                <a:sym typeface="Arial"/>
              </a:rPr>
              <a:t>Blog Page </a:t>
            </a:r>
            <a:r>
              <a:rPr b="0" i="0" lang="en-US" sz="1400" u="sng" cap="none" strike="noStrike">
                <a:solidFill>
                  <a:schemeClr val="hlink"/>
                </a:solidFill>
                <a:latin typeface="Arial"/>
                <a:ea typeface="Arial"/>
                <a:cs typeface="Arial"/>
                <a:sym typeface="Arial"/>
                <a:hlinkClick r:id="rId8"/>
              </a:rPr>
              <a:t>www.Bateducation.com</a:t>
            </a:r>
            <a:br>
              <a:rPr b="0" i="0" lang="en-US" sz="1400" u="sng" cap="none" strike="noStrike">
                <a:solidFill>
                  <a:schemeClr val="hlink"/>
                </a:solidFill>
                <a:latin typeface="Arial"/>
                <a:ea typeface="Arial"/>
                <a:cs typeface="Arial"/>
                <a:sym typeface="Arial"/>
                <a:hlinkClick r:id="rId9"/>
              </a:rPr>
            </a:br>
            <a:endParaRPr/>
          </a:p>
        </p:txBody>
      </p:sp>
      <p:sp>
        <p:nvSpPr>
          <p:cNvPr id="621" name="Google Shape;621;p49"/>
          <p:cNvSpPr txBox="1"/>
          <p:nvPr/>
        </p:nvSpPr>
        <p:spPr>
          <a:xfrm>
            <a:off x="8503925" y="2544275"/>
            <a:ext cx="2857200" cy="3351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rPr b="0" i="0" lang="en-US" sz="1400" u="none" cap="none" strike="noStrike">
                <a:solidFill>
                  <a:srgbClr val="000000"/>
                </a:solidFill>
                <a:latin typeface="Arial"/>
                <a:ea typeface="Arial"/>
                <a:cs typeface="Arial"/>
                <a:sym typeface="Arial"/>
              </a:rPr>
              <a:t>Whatsapp Group</a:t>
            </a:r>
            <a:endParaRPr/>
          </a:p>
        </p:txBody>
      </p: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26" name="Shape 626"/>
        <p:cNvGrpSpPr/>
        <p:nvPr/>
      </p:nvGrpSpPr>
      <p:grpSpPr>
        <a:xfrm>
          <a:off x="0" y="0"/>
          <a:ext cx="0" cy="0"/>
          <a:chOff x="0" y="0"/>
          <a:chExt cx="0" cy="0"/>
        </a:xfrm>
      </p:grpSpPr>
      <p:sp>
        <p:nvSpPr>
          <p:cNvPr id="627" name="Google Shape;627;p50"/>
          <p:cNvSpPr txBox="1"/>
          <p:nvPr>
            <p:ph type="title"/>
          </p:nvPr>
        </p:nvSpPr>
        <p:spPr>
          <a:xfrm>
            <a:off x="323850" y="365125"/>
            <a:ext cx="11577638" cy="692151"/>
          </a:xfrm>
          <a:prstGeom prst="rect">
            <a:avLst/>
          </a:prstGeom>
          <a:noFill/>
          <a:ln>
            <a:noFill/>
          </a:ln>
        </p:spPr>
        <p:txBody>
          <a:bodyPr anchorCtr="0" anchor="ctr" bIns="45700" lIns="91425" spcFirstLastPara="1" rIns="91425" wrap="square" tIns="45700">
            <a:noAutofit/>
          </a:bodyPr>
          <a:lstStyle/>
          <a:p>
            <a:pPr indent="0" lvl="0" marL="0" marR="0" rtl="0" algn="l">
              <a:lnSpc>
                <a:spcPct val="90000"/>
              </a:lnSpc>
              <a:spcBef>
                <a:spcPts val="0"/>
              </a:spcBef>
              <a:spcAft>
                <a:spcPts val="0"/>
              </a:spcAft>
              <a:buClr>
                <a:schemeClr val="dk1"/>
              </a:buClr>
              <a:buFont typeface="Calibri"/>
              <a:buNone/>
            </a:pPr>
            <a:r>
              <a:rPr b="0" i="0" lang="en-US" sz="3600" u="none" cap="none" strike="noStrike">
                <a:solidFill>
                  <a:schemeClr val="dk1"/>
                </a:solidFill>
                <a:latin typeface="Calibri"/>
                <a:ea typeface="Calibri"/>
                <a:cs typeface="Calibri"/>
                <a:sym typeface="Calibri"/>
              </a:rPr>
              <a:t>Use of Technology</a:t>
            </a:r>
            <a:endParaRPr/>
          </a:p>
        </p:txBody>
      </p:sp>
      <p:sp>
        <p:nvSpPr>
          <p:cNvPr id="628" name="Google Shape;628;p50"/>
          <p:cNvSpPr txBox="1"/>
          <p:nvPr>
            <p:ph idx="1" type="body"/>
          </p:nvPr>
        </p:nvSpPr>
        <p:spPr>
          <a:xfrm>
            <a:off x="323875" y="1123118"/>
            <a:ext cx="11577600" cy="2706000"/>
          </a:xfrm>
          <a:prstGeom prst="rect">
            <a:avLst/>
          </a:prstGeom>
          <a:noFill/>
          <a:ln>
            <a:noFill/>
          </a:ln>
        </p:spPr>
        <p:txBody>
          <a:bodyPr anchorCtr="0" anchor="t" bIns="45700" lIns="91425" spcFirstLastPara="1" rIns="91425" wrap="square" tIns="45700">
            <a:noAutofit/>
          </a:bodyPr>
          <a:lstStyle/>
          <a:p>
            <a:pPr indent="-228600" lvl="0" marL="228600" marR="0" rtl="0" algn="just">
              <a:lnSpc>
                <a:spcPct val="90000"/>
              </a:lnSpc>
              <a:spcBef>
                <a:spcPts val="0"/>
              </a:spcBef>
              <a:spcAft>
                <a:spcPts val="0"/>
              </a:spcAft>
              <a:buClr>
                <a:schemeClr val="dk1"/>
              </a:buClr>
              <a:buSzPts val="1800"/>
              <a:buFont typeface="Calibri"/>
              <a:buChar char="•"/>
            </a:pPr>
            <a:r>
              <a:rPr b="1" i="0" lang="en-US" sz="1800" u="none" cap="none" strike="noStrike">
                <a:solidFill>
                  <a:schemeClr val="dk1"/>
                </a:solidFill>
              </a:rPr>
              <a:t>Powerpoint presentations, Videos, Radio Shows and Role Plays are being used as teaching aids in classrooms</a:t>
            </a:r>
            <a:endParaRPr/>
          </a:p>
          <a:p>
            <a:pPr indent="-228600" lvl="0" marL="228600" marR="0" rtl="0" algn="l">
              <a:lnSpc>
                <a:spcPct val="90000"/>
              </a:lnSpc>
              <a:spcBef>
                <a:spcPts val="1000"/>
              </a:spcBef>
              <a:spcAft>
                <a:spcPts val="0"/>
              </a:spcAft>
              <a:buClr>
                <a:schemeClr val="dk1"/>
              </a:buClr>
              <a:buSzPts val="1800"/>
              <a:buFont typeface="Calibri"/>
              <a:buChar char="•"/>
            </a:pPr>
            <a:r>
              <a:rPr b="1" i="0" lang="en-US" sz="1800" u="none" cap="none" strike="noStrike">
                <a:solidFill>
                  <a:schemeClr val="dk1"/>
                </a:solidFill>
              </a:rPr>
              <a:t>Students are being given an opportunity to learn better use of technology through computer workshops with experts…</a:t>
            </a:r>
            <a:endParaRPr/>
          </a:p>
          <a:p>
            <a:pPr indent="-228600" lvl="1" marL="685800" marR="0" rtl="0" algn="l">
              <a:lnSpc>
                <a:spcPct val="90000"/>
              </a:lnSpc>
              <a:spcBef>
                <a:spcPts val="500"/>
              </a:spcBef>
              <a:spcAft>
                <a:spcPts val="0"/>
              </a:spcAft>
              <a:buClr>
                <a:schemeClr val="dk1"/>
              </a:buClr>
              <a:buSzPts val="1800"/>
              <a:buFont typeface="Noto Sans Symbols"/>
              <a:buChar char="➢"/>
            </a:pPr>
            <a:r>
              <a:rPr i="0" lang="en-US" sz="1800" u="none" cap="none" strike="noStrike">
                <a:solidFill>
                  <a:schemeClr val="dk1"/>
                </a:solidFill>
              </a:rPr>
              <a:t>10 students participated in </a:t>
            </a:r>
            <a:r>
              <a:rPr b="1" i="0" lang="en-US" sz="1800" u="none" cap="none" strike="noStrike">
                <a:solidFill>
                  <a:schemeClr val="dk1"/>
                </a:solidFill>
              </a:rPr>
              <a:t>Kshitij – a workshop held at Pathways School Gurgaon, focused on ‘celebrating innovation’</a:t>
            </a:r>
            <a:r>
              <a:rPr i="0" lang="en-US" sz="1800" u="none" cap="none" strike="noStrike">
                <a:solidFill>
                  <a:schemeClr val="dk1"/>
                </a:solidFill>
              </a:rPr>
              <a:t>. 6 students from The Fabindia School worked with students from other mainstream city schools on innovative ideas, and won trophies for their skills displayed at the event</a:t>
            </a:r>
            <a:r>
              <a:rPr b="1" i="0" lang="en-US" sz="1800" u="none" cap="none" strike="noStrike">
                <a:solidFill>
                  <a:schemeClr val="dk1"/>
                </a:solidFill>
              </a:rPr>
              <a:t>.</a:t>
            </a:r>
            <a:endParaRPr/>
          </a:p>
          <a:p>
            <a:pPr indent="-228600" lvl="1" marL="685800" marR="0" rtl="0" algn="l">
              <a:lnSpc>
                <a:spcPct val="90000"/>
              </a:lnSpc>
              <a:spcBef>
                <a:spcPts val="500"/>
              </a:spcBef>
              <a:spcAft>
                <a:spcPts val="0"/>
              </a:spcAft>
              <a:buClr>
                <a:schemeClr val="dk1"/>
              </a:buClr>
              <a:buSzPts val="1800"/>
              <a:buFont typeface="Noto Sans Symbols"/>
              <a:buChar char="➢"/>
            </a:pPr>
            <a:r>
              <a:rPr i="0" lang="en-US" sz="1800" u="none" cap="none" strike="noStrike">
                <a:solidFill>
                  <a:schemeClr val="dk1"/>
                </a:solidFill>
              </a:rPr>
              <a:t>Students also participated in a remote </a:t>
            </a:r>
            <a:r>
              <a:rPr b="1" i="0" lang="en-US" sz="1800" u="none" cap="none" strike="noStrike">
                <a:solidFill>
                  <a:schemeClr val="dk1"/>
                </a:solidFill>
              </a:rPr>
              <a:t>workshop on Microsoft 365 on Yammer</a:t>
            </a:r>
            <a:endParaRPr/>
          </a:p>
          <a:p>
            <a:pPr indent="-228600" lvl="1" marL="685800" marR="0" rtl="0" algn="l">
              <a:lnSpc>
                <a:spcPct val="90000"/>
              </a:lnSpc>
              <a:spcBef>
                <a:spcPts val="500"/>
              </a:spcBef>
              <a:spcAft>
                <a:spcPts val="0"/>
              </a:spcAft>
              <a:buClr>
                <a:schemeClr val="dk1"/>
              </a:buClr>
              <a:buSzPts val="1800"/>
              <a:buFont typeface="Noto Sans Symbols"/>
              <a:buChar char="➢"/>
            </a:pPr>
            <a:r>
              <a:rPr b="1" i="0" lang="en-US" sz="1800" u="none" cap="none" strike="noStrike">
                <a:solidFill>
                  <a:schemeClr val="dk1"/>
                </a:solidFill>
              </a:rPr>
              <a:t>The school is today a certified Microsoft Showcase School</a:t>
            </a:r>
            <a:endParaRPr/>
          </a:p>
        </p:txBody>
      </p:sp>
      <p:pic>
        <p:nvPicPr>
          <p:cNvPr descr="C:\Users\akshay sharma\Desktop\FB_IMG_1505563176859 (1).jpg" id="629" name="Google Shape;629;p50"/>
          <p:cNvPicPr preferRelativeResize="0"/>
          <p:nvPr/>
        </p:nvPicPr>
        <p:blipFill rotWithShape="1">
          <a:blip r:embed="rId3">
            <a:alphaModFix/>
          </a:blip>
          <a:srcRect b="0" l="0" r="0" t="0"/>
          <a:stretch/>
        </p:blipFill>
        <p:spPr>
          <a:xfrm>
            <a:off x="443852" y="3971144"/>
            <a:ext cx="2760427" cy="2486345"/>
          </a:xfrm>
          <a:prstGeom prst="rect">
            <a:avLst/>
          </a:prstGeom>
          <a:noFill/>
          <a:ln>
            <a:noFill/>
          </a:ln>
        </p:spPr>
      </p:pic>
      <p:pic>
        <p:nvPicPr>
          <p:cNvPr descr="C:\Users\akshay sharma\Desktop\FB_IMG_1505563015396.jpg" id="630" name="Google Shape;630;p50"/>
          <p:cNvPicPr preferRelativeResize="0"/>
          <p:nvPr/>
        </p:nvPicPr>
        <p:blipFill rotWithShape="1">
          <a:blip r:embed="rId4">
            <a:alphaModFix/>
          </a:blip>
          <a:srcRect b="0" l="0" r="0" t="0"/>
          <a:stretch/>
        </p:blipFill>
        <p:spPr>
          <a:xfrm>
            <a:off x="3331694" y="3971144"/>
            <a:ext cx="2753676" cy="2486345"/>
          </a:xfrm>
          <a:prstGeom prst="rect">
            <a:avLst/>
          </a:prstGeom>
          <a:noFill/>
          <a:ln>
            <a:noFill/>
          </a:ln>
        </p:spPr>
      </p:pic>
      <p:pic>
        <p:nvPicPr>
          <p:cNvPr descr="C:\Users\akshay sharma\Desktop\FB_IMG_1505563120083.jpg" id="631" name="Google Shape;631;p50"/>
          <p:cNvPicPr preferRelativeResize="0"/>
          <p:nvPr/>
        </p:nvPicPr>
        <p:blipFill rotWithShape="1">
          <a:blip r:embed="rId5">
            <a:alphaModFix/>
          </a:blip>
          <a:srcRect b="0" l="0" r="0" t="0"/>
          <a:stretch/>
        </p:blipFill>
        <p:spPr>
          <a:xfrm>
            <a:off x="6240084" y="3971144"/>
            <a:ext cx="2761510" cy="2486345"/>
          </a:xfrm>
          <a:prstGeom prst="rect">
            <a:avLst/>
          </a:prstGeom>
          <a:noFill/>
          <a:ln>
            <a:noFill/>
          </a:ln>
        </p:spPr>
      </p:pic>
      <p:pic>
        <p:nvPicPr>
          <p:cNvPr descr="C:\Users\akshay sharma\Desktop\FB_IMG_1505563009931.jpg" id="632" name="Google Shape;632;p50"/>
          <p:cNvPicPr preferRelativeResize="0"/>
          <p:nvPr/>
        </p:nvPicPr>
        <p:blipFill rotWithShape="1">
          <a:blip r:embed="rId6">
            <a:alphaModFix/>
          </a:blip>
          <a:srcRect b="0" l="0" r="0" t="0"/>
          <a:stretch/>
        </p:blipFill>
        <p:spPr>
          <a:xfrm>
            <a:off x="9129010" y="3971144"/>
            <a:ext cx="2772478" cy="2486345"/>
          </a:xfrm>
          <a:prstGeom prst="rect">
            <a:avLst/>
          </a:prstGeom>
          <a:noFill/>
          <a:ln>
            <a:noFill/>
          </a:ln>
        </p:spPr>
      </p:pic>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37" name="Shape 637"/>
        <p:cNvGrpSpPr/>
        <p:nvPr/>
      </p:nvGrpSpPr>
      <p:grpSpPr>
        <a:xfrm>
          <a:off x="0" y="0"/>
          <a:ext cx="0" cy="0"/>
          <a:chOff x="0" y="0"/>
          <a:chExt cx="0" cy="0"/>
        </a:xfrm>
      </p:grpSpPr>
      <p:sp>
        <p:nvSpPr>
          <p:cNvPr id="638" name="Google Shape;638;p51"/>
          <p:cNvSpPr txBox="1"/>
          <p:nvPr>
            <p:ph type="title"/>
          </p:nvPr>
        </p:nvSpPr>
        <p:spPr>
          <a:xfrm>
            <a:off x="323850" y="365125"/>
            <a:ext cx="11577638" cy="692151"/>
          </a:xfrm>
          <a:prstGeom prst="rect">
            <a:avLst/>
          </a:prstGeom>
          <a:noFill/>
          <a:ln>
            <a:noFill/>
          </a:ln>
        </p:spPr>
        <p:txBody>
          <a:bodyPr anchorCtr="0" anchor="ctr" bIns="45700" lIns="91425" spcFirstLastPara="1" rIns="91425" wrap="square" tIns="45700">
            <a:noAutofit/>
          </a:bodyPr>
          <a:lstStyle/>
          <a:p>
            <a:pPr indent="0" lvl="0" marL="0" marR="0" rtl="0" algn="l">
              <a:lnSpc>
                <a:spcPct val="90000"/>
              </a:lnSpc>
              <a:spcBef>
                <a:spcPts val="0"/>
              </a:spcBef>
              <a:spcAft>
                <a:spcPts val="0"/>
              </a:spcAft>
              <a:buClr>
                <a:schemeClr val="dk1"/>
              </a:buClr>
              <a:buFont typeface="Calibri"/>
              <a:buNone/>
            </a:pPr>
            <a:r>
              <a:rPr b="0" i="0" lang="en-US" sz="3600" u="none" cap="none" strike="noStrike">
                <a:solidFill>
                  <a:schemeClr val="dk1"/>
                </a:solidFill>
                <a:latin typeface="Calibri"/>
                <a:ea typeface="Calibri"/>
                <a:cs typeface="Calibri"/>
                <a:sym typeface="Calibri"/>
              </a:rPr>
              <a:t>External Engagement</a:t>
            </a:r>
            <a:endParaRPr/>
          </a:p>
        </p:txBody>
      </p:sp>
      <p:sp>
        <p:nvSpPr>
          <p:cNvPr id="639" name="Google Shape;639;p51"/>
          <p:cNvSpPr txBox="1"/>
          <p:nvPr>
            <p:ph idx="1" type="body"/>
          </p:nvPr>
        </p:nvSpPr>
        <p:spPr>
          <a:xfrm>
            <a:off x="323850" y="1057275"/>
            <a:ext cx="7255500" cy="3166200"/>
          </a:xfrm>
          <a:prstGeom prst="rect">
            <a:avLst/>
          </a:prstGeom>
          <a:noFill/>
          <a:ln>
            <a:noFill/>
          </a:ln>
        </p:spPr>
        <p:txBody>
          <a:bodyPr anchorCtr="0" anchor="t" bIns="45700" lIns="91425" spcFirstLastPara="1" rIns="91425" wrap="square" tIns="45700">
            <a:noAutofit/>
          </a:bodyPr>
          <a:lstStyle/>
          <a:p>
            <a:pPr indent="-228600" lvl="0" marL="228600" marR="0" rtl="0" algn="just">
              <a:lnSpc>
                <a:spcPct val="90000"/>
              </a:lnSpc>
              <a:spcBef>
                <a:spcPts val="0"/>
              </a:spcBef>
              <a:spcAft>
                <a:spcPts val="0"/>
              </a:spcAft>
              <a:buClr>
                <a:schemeClr val="dk1"/>
              </a:buClr>
              <a:buSzPts val="1800"/>
              <a:buFont typeface="Arial"/>
              <a:buChar char="•"/>
            </a:pPr>
            <a:r>
              <a:rPr b="1" i="0" lang="en-US" sz="1800" u="none" cap="none" strike="noStrike">
                <a:solidFill>
                  <a:schemeClr val="dk1"/>
                </a:solidFill>
              </a:rPr>
              <a:t>Student Exchange Programs</a:t>
            </a:r>
            <a:r>
              <a:rPr i="0" lang="en-US" sz="1800" u="none" cap="none" strike="noStrike">
                <a:solidFill>
                  <a:schemeClr val="dk1"/>
                </a:solidFill>
              </a:rPr>
              <a:t> (Foreign and Indian Schools)</a:t>
            </a:r>
            <a:r>
              <a:rPr b="1" i="0" lang="en-US" sz="1800" u="none" cap="none" strike="noStrike">
                <a:solidFill>
                  <a:schemeClr val="dk1"/>
                </a:solidFill>
              </a:rPr>
              <a:t>…</a:t>
            </a:r>
            <a:endParaRPr/>
          </a:p>
          <a:p>
            <a:pPr indent="-228600" lvl="1" marL="685800" marR="0" rtl="0" algn="just">
              <a:lnSpc>
                <a:spcPct val="90000"/>
              </a:lnSpc>
              <a:spcBef>
                <a:spcPts val="500"/>
              </a:spcBef>
              <a:spcAft>
                <a:spcPts val="0"/>
              </a:spcAft>
              <a:buClr>
                <a:schemeClr val="dk1"/>
              </a:buClr>
              <a:buSzPts val="1800"/>
              <a:buFont typeface="Calibri"/>
              <a:buChar char="➢"/>
            </a:pPr>
            <a:r>
              <a:rPr i="0" lang="en-US" sz="1800" u="none" cap="none" strike="noStrike">
                <a:solidFill>
                  <a:schemeClr val="dk1"/>
                </a:solidFill>
              </a:rPr>
              <a:t>Loomis Chaffee School, Connecticut, USA</a:t>
            </a:r>
            <a:endParaRPr/>
          </a:p>
          <a:p>
            <a:pPr indent="-228600" lvl="1" marL="685800" marR="0" rtl="0" algn="just">
              <a:lnSpc>
                <a:spcPct val="90000"/>
              </a:lnSpc>
              <a:spcBef>
                <a:spcPts val="500"/>
              </a:spcBef>
              <a:spcAft>
                <a:spcPts val="0"/>
              </a:spcAft>
              <a:buClr>
                <a:schemeClr val="dk1"/>
              </a:buClr>
              <a:buSzPts val="1800"/>
              <a:buFont typeface="Calibri"/>
              <a:buChar char="➢"/>
            </a:pPr>
            <a:r>
              <a:rPr i="0" lang="en-US" sz="1800" u="none" cap="none" strike="noStrike">
                <a:solidFill>
                  <a:schemeClr val="dk1"/>
                </a:solidFill>
              </a:rPr>
              <a:t>Hotchkiss School, Connecticut, USA</a:t>
            </a:r>
            <a:endParaRPr/>
          </a:p>
          <a:p>
            <a:pPr indent="-228600" lvl="1" marL="685800" marR="0" rtl="0" algn="just">
              <a:lnSpc>
                <a:spcPct val="90000"/>
              </a:lnSpc>
              <a:spcBef>
                <a:spcPts val="500"/>
              </a:spcBef>
              <a:spcAft>
                <a:spcPts val="0"/>
              </a:spcAft>
              <a:buClr>
                <a:schemeClr val="dk1"/>
              </a:buClr>
              <a:buSzPts val="1800"/>
              <a:buFont typeface="Calibri"/>
              <a:buChar char="➢"/>
            </a:pPr>
            <a:r>
              <a:rPr i="0" lang="en-US" sz="1800" u="none" cap="none" strike="noStrike">
                <a:solidFill>
                  <a:schemeClr val="dk1"/>
                </a:solidFill>
              </a:rPr>
              <a:t>Maharani Gayatri Devi (MGD) School, Jaipur, India: </a:t>
            </a:r>
            <a:endParaRPr/>
          </a:p>
          <a:p>
            <a:pPr indent="-228600" lvl="1" marL="685800" marR="0" rtl="0" algn="just">
              <a:lnSpc>
                <a:spcPct val="90000"/>
              </a:lnSpc>
              <a:spcBef>
                <a:spcPts val="500"/>
              </a:spcBef>
              <a:spcAft>
                <a:spcPts val="0"/>
              </a:spcAft>
              <a:buClr>
                <a:schemeClr val="dk1"/>
              </a:buClr>
              <a:buSzPts val="1800"/>
              <a:buFont typeface="Calibri"/>
              <a:buChar char="➢"/>
            </a:pPr>
            <a:r>
              <a:rPr i="0" lang="en-US" sz="1800" u="none" cap="none" strike="noStrike">
                <a:solidFill>
                  <a:schemeClr val="dk1"/>
                </a:solidFill>
              </a:rPr>
              <a:t>Scindia School, Gwalior, India</a:t>
            </a:r>
            <a:endParaRPr/>
          </a:p>
          <a:p>
            <a:pPr indent="-228600" lvl="1" marL="685800" marR="0" rtl="0" algn="just">
              <a:lnSpc>
                <a:spcPct val="90000"/>
              </a:lnSpc>
              <a:spcBef>
                <a:spcPts val="500"/>
              </a:spcBef>
              <a:spcAft>
                <a:spcPts val="0"/>
              </a:spcAft>
              <a:buClr>
                <a:schemeClr val="dk1"/>
              </a:buClr>
              <a:buSzPts val="1800"/>
              <a:buFont typeface="Calibri"/>
              <a:buChar char="➢"/>
            </a:pPr>
            <a:r>
              <a:rPr lang="en-US" sz="1800"/>
              <a:t>The Putney School, UK</a:t>
            </a:r>
            <a:endParaRPr sz="1800"/>
          </a:p>
          <a:p>
            <a:pPr indent="-228600" lvl="1" marL="685800" marR="0" rtl="0" algn="just">
              <a:lnSpc>
                <a:spcPct val="90000"/>
              </a:lnSpc>
              <a:spcBef>
                <a:spcPts val="500"/>
              </a:spcBef>
              <a:spcAft>
                <a:spcPts val="0"/>
              </a:spcAft>
              <a:buClr>
                <a:schemeClr val="dk1"/>
              </a:buClr>
              <a:buSzPts val="1800"/>
              <a:buFont typeface="Calibri"/>
              <a:buChar char="➢"/>
            </a:pPr>
            <a:r>
              <a:rPr lang="en-US" sz="1800"/>
              <a:t>Mayo College Girls’ School, Ajmer</a:t>
            </a:r>
            <a:endParaRPr sz="1800"/>
          </a:p>
          <a:p>
            <a:pPr indent="-228600" lvl="0" marL="228600" marR="0" rtl="0" algn="just">
              <a:lnSpc>
                <a:spcPct val="90000"/>
              </a:lnSpc>
              <a:spcBef>
                <a:spcPts val="1000"/>
              </a:spcBef>
              <a:spcAft>
                <a:spcPts val="0"/>
              </a:spcAft>
              <a:buClr>
                <a:schemeClr val="dk1"/>
              </a:buClr>
              <a:buSzPts val="1800"/>
              <a:buFont typeface="Calibri"/>
              <a:buChar char="•"/>
            </a:pPr>
            <a:r>
              <a:rPr b="1" i="0" lang="en-US" sz="1800" u="none" cap="none" strike="noStrike">
                <a:solidFill>
                  <a:schemeClr val="dk1"/>
                </a:solidFill>
              </a:rPr>
              <a:t>International Indian Model United Nations (IIMUN)</a:t>
            </a:r>
            <a:endParaRPr/>
          </a:p>
          <a:p>
            <a:pPr indent="-228600" lvl="1" marL="685800" marR="0" rtl="0" algn="l">
              <a:lnSpc>
                <a:spcPct val="90000"/>
              </a:lnSpc>
              <a:spcBef>
                <a:spcPts val="500"/>
              </a:spcBef>
              <a:spcAft>
                <a:spcPts val="0"/>
              </a:spcAft>
              <a:buClr>
                <a:schemeClr val="dk1"/>
              </a:buClr>
              <a:buSzPts val="1800"/>
              <a:buFont typeface="Calibri"/>
              <a:buChar char="➢"/>
            </a:pPr>
            <a:r>
              <a:rPr i="0" lang="en-US" sz="1800" u="none" cap="none" strike="noStrike">
                <a:solidFill>
                  <a:schemeClr val="dk1"/>
                </a:solidFill>
              </a:rPr>
              <a:t>Held at the Heritage School, </a:t>
            </a:r>
            <a:r>
              <a:rPr lang="en-US" sz="1800"/>
              <a:t>Udaipur</a:t>
            </a:r>
            <a:endParaRPr i="0" sz="1800" u="none" cap="none" strike="noStrike">
              <a:solidFill>
                <a:schemeClr val="dk1"/>
              </a:solidFill>
            </a:endParaRPr>
          </a:p>
          <a:p>
            <a:pPr indent="-228600" lvl="0" marL="228600" marR="0" rtl="0" algn="just">
              <a:lnSpc>
                <a:spcPct val="90000"/>
              </a:lnSpc>
              <a:spcBef>
                <a:spcPts val="1000"/>
              </a:spcBef>
              <a:spcAft>
                <a:spcPts val="0"/>
              </a:spcAft>
              <a:buClr>
                <a:schemeClr val="dk1"/>
              </a:buClr>
              <a:buFont typeface="Arial"/>
              <a:buNone/>
            </a:pPr>
            <a:r>
              <a:t/>
            </a:r>
            <a:endParaRPr b="1" i="0" sz="2200" u="none" cap="none" strike="noStrike">
              <a:solidFill>
                <a:schemeClr val="dk1"/>
              </a:solidFill>
              <a:latin typeface="Arial"/>
              <a:ea typeface="Arial"/>
              <a:cs typeface="Arial"/>
              <a:sym typeface="Arial"/>
            </a:endParaRPr>
          </a:p>
          <a:p>
            <a:pPr indent="-228600" lvl="0" marL="228600" marR="0" rtl="0" algn="just">
              <a:lnSpc>
                <a:spcPct val="90000"/>
              </a:lnSpc>
              <a:spcBef>
                <a:spcPts val="1000"/>
              </a:spcBef>
              <a:spcAft>
                <a:spcPts val="0"/>
              </a:spcAft>
              <a:buClr>
                <a:schemeClr val="dk1"/>
              </a:buClr>
              <a:buFont typeface="Arial"/>
              <a:buNone/>
            </a:pPr>
            <a:r>
              <a:t/>
            </a:r>
            <a:endParaRPr b="1" i="0" sz="1800" u="none" cap="none" strike="noStrike">
              <a:solidFill>
                <a:schemeClr val="dk1"/>
              </a:solidFill>
              <a:latin typeface="Arial"/>
              <a:ea typeface="Arial"/>
              <a:cs typeface="Arial"/>
              <a:sym typeface="Arial"/>
            </a:endParaRPr>
          </a:p>
          <a:p>
            <a:pPr indent="0" lvl="0" marL="0" marR="0" rtl="0" algn="just">
              <a:lnSpc>
                <a:spcPct val="90000"/>
              </a:lnSpc>
              <a:spcBef>
                <a:spcPts val="1000"/>
              </a:spcBef>
              <a:spcAft>
                <a:spcPts val="0"/>
              </a:spcAft>
              <a:buClr>
                <a:schemeClr val="dk1"/>
              </a:buClr>
              <a:buFont typeface="Arial"/>
              <a:buNone/>
            </a:pPr>
            <a:r>
              <a:t/>
            </a:r>
            <a:endParaRPr b="1" i="0" sz="1800" u="none" cap="none" strike="noStrike">
              <a:solidFill>
                <a:schemeClr val="dk1"/>
              </a:solidFill>
              <a:latin typeface="Arial"/>
              <a:ea typeface="Arial"/>
              <a:cs typeface="Arial"/>
              <a:sym typeface="Arial"/>
            </a:endParaRPr>
          </a:p>
          <a:p>
            <a:pPr indent="0" lvl="0" marL="0" marR="0" rtl="0" algn="just">
              <a:lnSpc>
                <a:spcPct val="90000"/>
              </a:lnSpc>
              <a:spcBef>
                <a:spcPts val="500"/>
              </a:spcBef>
              <a:spcAft>
                <a:spcPts val="0"/>
              </a:spcAft>
              <a:buClr>
                <a:schemeClr val="dk1"/>
              </a:buClr>
              <a:buFont typeface="Arial"/>
              <a:buNone/>
            </a:pPr>
            <a:r>
              <a:t/>
            </a:r>
            <a:endParaRPr b="1" i="0" sz="1100" u="none" cap="none" strike="noStrike">
              <a:solidFill>
                <a:schemeClr val="dk1"/>
              </a:solidFill>
              <a:latin typeface="Arial"/>
              <a:ea typeface="Arial"/>
              <a:cs typeface="Arial"/>
              <a:sym typeface="Arial"/>
            </a:endParaRPr>
          </a:p>
          <a:p>
            <a:pPr indent="0" lvl="0" marL="0" marR="0" rtl="0" algn="just">
              <a:lnSpc>
                <a:spcPct val="90000"/>
              </a:lnSpc>
              <a:spcBef>
                <a:spcPts val="1000"/>
              </a:spcBef>
              <a:spcAft>
                <a:spcPts val="0"/>
              </a:spcAft>
              <a:buClr>
                <a:schemeClr val="dk1"/>
              </a:buClr>
              <a:buFont typeface="Arial"/>
              <a:buNone/>
            </a:pPr>
            <a:r>
              <a:t/>
            </a:r>
            <a:endParaRPr b="1" i="0" sz="1800" u="none" cap="none" strike="noStrike">
              <a:solidFill>
                <a:schemeClr val="dk1"/>
              </a:solidFill>
              <a:latin typeface="Arial"/>
              <a:ea typeface="Arial"/>
              <a:cs typeface="Arial"/>
              <a:sym typeface="Arial"/>
            </a:endParaRPr>
          </a:p>
          <a:p>
            <a:pPr indent="0" lvl="0" marL="0" marR="0" rtl="0" algn="just">
              <a:lnSpc>
                <a:spcPct val="90000"/>
              </a:lnSpc>
              <a:spcBef>
                <a:spcPts val="1000"/>
              </a:spcBef>
              <a:spcAft>
                <a:spcPts val="0"/>
              </a:spcAft>
              <a:buClr>
                <a:schemeClr val="dk1"/>
              </a:buClr>
              <a:buFont typeface="Arial"/>
              <a:buNone/>
            </a:pPr>
            <a:r>
              <a:t/>
            </a:r>
            <a:endParaRPr b="1" i="0" sz="1800" u="none" cap="none" strike="noStrike">
              <a:solidFill>
                <a:schemeClr val="dk1"/>
              </a:solidFill>
              <a:latin typeface="Arial"/>
              <a:ea typeface="Arial"/>
              <a:cs typeface="Arial"/>
              <a:sym typeface="Arial"/>
            </a:endParaRPr>
          </a:p>
          <a:p>
            <a:pPr indent="0" lvl="0" marL="0" marR="0" rtl="0" algn="just">
              <a:lnSpc>
                <a:spcPct val="90000"/>
              </a:lnSpc>
              <a:spcBef>
                <a:spcPts val="1000"/>
              </a:spcBef>
              <a:spcAft>
                <a:spcPts val="0"/>
              </a:spcAft>
              <a:buClr>
                <a:schemeClr val="dk1"/>
              </a:buClr>
              <a:buFont typeface="Arial"/>
              <a:buNone/>
            </a:pPr>
            <a:r>
              <a:t/>
            </a:r>
            <a:endParaRPr b="1" i="0" sz="1800" u="none" cap="none" strike="noStrike">
              <a:solidFill>
                <a:schemeClr val="dk1"/>
              </a:solidFill>
              <a:latin typeface="Arial"/>
              <a:ea typeface="Arial"/>
              <a:cs typeface="Arial"/>
              <a:sym typeface="Arial"/>
            </a:endParaRPr>
          </a:p>
        </p:txBody>
      </p:sp>
      <p:pic>
        <p:nvPicPr>
          <p:cNvPr descr="download (1).jpg" id="640" name="Google Shape;640;p51"/>
          <p:cNvPicPr preferRelativeResize="0"/>
          <p:nvPr/>
        </p:nvPicPr>
        <p:blipFill rotWithShape="1">
          <a:blip r:embed="rId3">
            <a:alphaModFix/>
          </a:blip>
          <a:srcRect b="0" l="0" r="0" t="0"/>
          <a:stretch/>
        </p:blipFill>
        <p:spPr>
          <a:xfrm>
            <a:off x="323848" y="4302176"/>
            <a:ext cx="4076622" cy="2250407"/>
          </a:xfrm>
          <a:prstGeom prst="rect">
            <a:avLst/>
          </a:prstGeom>
          <a:noFill/>
          <a:ln>
            <a:noFill/>
          </a:ln>
        </p:spPr>
      </p:pic>
      <p:pic>
        <p:nvPicPr>
          <p:cNvPr descr="images.jpg" id="641" name="Google Shape;641;p51"/>
          <p:cNvPicPr preferRelativeResize="0"/>
          <p:nvPr/>
        </p:nvPicPr>
        <p:blipFill rotWithShape="1">
          <a:blip r:embed="rId4">
            <a:alphaModFix/>
          </a:blip>
          <a:srcRect b="0" l="0" r="0" t="0"/>
          <a:stretch/>
        </p:blipFill>
        <p:spPr>
          <a:xfrm>
            <a:off x="4587099" y="4302176"/>
            <a:ext cx="3041677" cy="2251308"/>
          </a:xfrm>
          <a:prstGeom prst="rect">
            <a:avLst/>
          </a:prstGeom>
          <a:noFill/>
          <a:ln>
            <a:noFill/>
          </a:ln>
        </p:spPr>
      </p:pic>
      <p:pic>
        <p:nvPicPr>
          <p:cNvPr descr="IMG-20150314-WA0006.jpg" id="642" name="Google Shape;642;p51"/>
          <p:cNvPicPr preferRelativeResize="0"/>
          <p:nvPr/>
        </p:nvPicPr>
        <p:blipFill rotWithShape="1">
          <a:blip r:embed="rId5">
            <a:alphaModFix/>
          </a:blip>
          <a:srcRect b="0" l="0" r="0" t="0"/>
          <a:stretch/>
        </p:blipFill>
        <p:spPr>
          <a:xfrm>
            <a:off x="7824866" y="4302176"/>
            <a:ext cx="4044010" cy="2241497"/>
          </a:xfrm>
          <a:prstGeom prst="rect">
            <a:avLst/>
          </a:prstGeom>
          <a:noFill/>
          <a:ln>
            <a:noFill/>
          </a:ln>
        </p:spPr>
      </p:pic>
      <p:sp>
        <p:nvSpPr>
          <p:cNvPr descr="Taking learning forward at The Fabindia School with the help of Exchange Programs and working for the personal &amp; social development of individuals" id="643" name="Google Shape;643;p51" title="Muskan Rathod at The Fabindia School">
            <a:hlinkClick r:id="rId6"/>
          </p:cNvPr>
          <p:cNvSpPr/>
          <p:nvPr/>
        </p:nvSpPr>
        <p:spPr>
          <a:xfrm>
            <a:off x="7781175" y="689525"/>
            <a:ext cx="4076700" cy="2936700"/>
          </a:xfrm>
          <a:prstGeom prst="rect">
            <a:avLst/>
          </a:prstGeom>
          <a:blipFill rotWithShape="1">
            <a:blip r:embed="rId7">
              <a:alphaModFix/>
            </a:blip>
            <a:stretch>
              <a:fillRect b="0" l="0" r="0" t="0"/>
            </a:stretch>
          </a:blip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44" name="Google Shape;644;p51"/>
          <p:cNvSpPr txBox="1"/>
          <p:nvPr/>
        </p:nvSpPr>
        <p:spPr>
          <a:xfrm>
            <a:off x="7628900" y="3657700"/>
            <a:ext cx="4076700" cy="407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US"/>
              <a:t>Watch video </a:t>
            </a:r>
            <a:r>
              <a:rPr lang="en-US" u="sng">
                <a:solidFill>
                  <a:schemeClr val="hlink"/>
                </a:solidFill>
                <a:hlinkClick r:id="rId8"/>
              </a:rPr>
              <a:t>https://youtu.be/8GBGYyU9-Tg</a:t>
            </a:r>
            <a:endParaRPr/>
          </a:p>
        </p:txBody>
      </p:sp>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49" name="Shape 649"/>
        <p:cNvGrpSpPr/>
        <p:nvPr/>
      </p:nvGrpSpPr>
      <p:grpSpPr>
        <a:xfrm>
          <a:off x="0" y="0"/>
          <a:ext cx="0" cy="0"/>
          <a:chOff x="0" y="0"/>
          <a:chExt cx="0" cy="0"/>
        </a:xfrm>
      </p:grpSpPr>
      <p:sp>
        <p:nvSpPr>
          <p:cNvPr id="650" name="Google Shape;650;p52"/>
          <p:cNvSpPr txBox="1"/>
          <p:nvPr>
            <p:ph type="title"/>
          </p:nvPr>
        </p:nvSpPr>
        <p:spPr>
          <a:xfrm>
            <a:off x="323850" y="365125"/>
            <a:ext cx="11577638" cy="692151"/>
          </a:xfrm>
          <a:prstGeom prst="rect">
            <a:avLst/>
          </a:prstGeom>
          <a:noFill/>
          <a:ln>
            <a:noFill/>
          </a:ln>
        </p:spPr>
        <p:txBody>
          <a:bodyPr anchorCtr="0" anchor="ctr" bIns="45700" lIns="91425" spcFirstLastPara="1" rIns="91425" wrap="square" tIns="45700">
            <a:noAutofit/>
          </a:bodyPr>
          <a:lstStyle/>
          <a:p>
            <a:pPr indent="0" lvl="0" marL="0" marR="0" rtl="0" algn="l">
              <a:lnSpc>
                <a:spcPct val="90000"/>
              </a:lnSpc>
              <a:spcBef>
                <a:spcPts val="0"/>
              </a:spcBef>
              <a:spcAft>
                <a:spcPts val="0"/>
              </a:spcAft>
              <a:buClr>
                <a:schemeClr val="dk1"/>
              </a:buClr>
              <a:buFont typeface="Calibri"/>
              <a:buNone/>
            </a:pPr>
            <a:r>
              <a:rPr b="0" i="0" lang="en-US" sz="3600" u="none" cap="none" strike="noStrike">
                <a:solidFill>
                  <a:schemeClr val="dk1"/>
                </a:solidFill>
                <a:latin typeface="Calibri"/>
                <a:ea typeface="Calibri"/>
                <a:cs typeface="Calibri"/>
                <a:sym typeface="Calibri"/>
              </a:rPr>
              <a:t>PDP has enabled staff to learn, grow and succeed…</a:t>
            </a:r>
            <a:endParaRPr/>
          </a:p>
        </p:txBody>
      </p:sp>
      <p:sp>
        <p:nvSpPr>
          <p:cNvPr id="651" name="Google Shape;651;p52"/>
          <p:cNvSpPr txBox="1"/>
          <p:nvPr>
            <p:ph idx="1" type="body"/>
          </p:nvPr>
        </p:nvSpPr>
        <p:spPr>
          <a:xfrm>
            <a:off x="580625" y="1161950"/>
            <a:ext cx="6942900" cy="4078800"/>
          </a:xfrm>
          <a:prstGeom prst="rect">
            <a:avLst/>
          </a:prstGeom>
          <a:noFill/>
          <a:ln>
            <a:noFill/>
          </a:ln>
        </p:spPr>
        <p:txBody>
          <a:bodyPr anchorCtr="0" anchor="t" bIns="45700" lIns="91425" spcFirstLastPara="1" rIns="91425" wrap="square" tIns="45700">
            <a:noAutofit/>
          </a:bodyPr>
          <a:lstStyle/>
          <a:p>
            <a:pPr indent="0" lvl="0" marL="0" marR="0" rtl="0" algn="just">
              <a:lnSpc>
                <a:spcPct val="90000"/>
              </a:lnSpc>
              <a:spcBef>
                <a:spcPts val="0"/>
              </a:spcBef>
              <a:spcAft>
                <a:spcPts val="0"/>
              </a:spcAft>
              <a:buClr>
                <a:schemeClr val="dk1"/>
              </a:buClr>
              <a:buFont typeface="Arial"/>
              <a:buNone/>
            </a:pPr>
            <a:r>
              <a:rPr b="1" i="0" lang="en-US" sz="1800" u="none" cap="none" strike="noStrike">
                <a:solidFill>
                  <a:schemeClr val="dk1"/>
                </a:solidFill>
              </a:rPr>
              <a:t>PDP Participants at The Fabindia School Speak…</a:t>
            </a:r>
            <a:endParaRPr b="1" sz="1800"/>
          </a:p>
          <a:p>
            <a:pPr indent="0" lvl="0" marL="0" marR="0" rtl="0" algn="just">
              <a:lnSpc>
                <a:spcPct val="90000"/>
              </a:lnSpc>
              <a:spcBef>
                <a:spcPts val="1000"/>
              </a:spcBef>
              <a:spcAft>
                <a:spcPts val="0"/>
              </a:spcAft>
              <a:buClr>
                <a:schemeClr val="dk1"/>
              </a:buClr>
              <a:buFont typeface="Arial"/>
              <a:buNone/>
            </a:pPr>
            <a:r>
              <a:rPr i="1" lang="en-US" sz="1800" u="none" cap="none" strike="noStrike">
                <a:solidFill>
                  <a:schemeClr val="dk1"/>
                </a:solidFill>
              </a:rPr>
              <a:t>“PDP has improved my performance at external workshops and conference. I recently attended CBSE workshops on Soft Skills and Math. At both, I engaged meaningfully with fellow delegates and led group presentations.”</a:t>
            </a:r>
            <a:r>
              <a:rPr b="1" i="1" lang="en-US" sz="1800" u="none" cap="none" strike="noStrike">
                <a:solidFill>
                  <a:schemeClr val="dk1"/>
                </a:solidFill>
              </a:rPr>
              <a:t>~ </a:t>
            </a:r>
            <a:r>
              <a:rPr b="1" i="0" lang="en-US" sz="1800" u="none" cap="none" strike="noStrike">
                <a:solidFill>
                  <a:schemeClr val="dk1"/>
                </a:solidFill>
              </a:rPr>
              <a:t>Ajay Vijayvargi</a:t>
            </a:r>
            <a:endParaRPr b="1" sz="1800"/>
          </a:p>
          <a:p>
            <a:pPr indent="0" lvl="0" marL="0" marR="0" rtl="0" algn="just">
              <a:lnSpc>
                <a:spcPct val="90000"/>
              </a:lnSpc>
              <a:spcBef>
                <a:spcPts val="1000"/>
              </a:spcBef>
              <a:spcAft>
                <a:spcPts val="0"/>
              </a:spcAft>
              <a:buClr>
                <a:schemeClr val="dk1"/>
              </a:buClr>
              <a:buFont typeface="Arial"/>
              <a:buNone/>
            </a:pPr>
            <a:r>
              <a:rPr i="1" lang="en-US" sz="1800" u="none" cap="none" strike="noStrike">
                <a:solidFill>
                  <a:schemeClr val="dk1"/>
                </a:solidFill>
              </a:rPr>
              <a:t>“PDP sessions have enabled me to develop leadership qualities and become a more responsible professional. I have more confidence in my ability to communicate and work with groups to accomplish tasks given to us.” </a:t>
            </a:r>
            <a:r>
              <a:rPr b="1" i="0" lang="en-US" sz="1800" u="none" cap="none" strike="noStrike">
                <a:solidFill>
                  <a:schemeClr val="dk1"/>
                </a:solidFill>
              </a:rPr>
              <a:t>~ Monika Vaishnav</a:t>
            </a:r>
            <a:endParaRPr b="1" sz="1800"/>
          </a:p>
          <a:p>
            <a:pPr indent="0" lvl="0" marL="0" marR="0" rtl="0" algn="just">
              <a:lnSpc>
                <a:spcPct val="90000"/>
              </a:lnSpc>
              <a:spcBef>
                <a:spcPts val="1000"/>
              </a:spcBef>
              <a:spcAft>
                <a:spcPts val="0"/>
              </a:spcAft>
              <a:buClr>
                <a:schemeClr val="dk1"/>
              </a:buClr>
              <a:buFont typeface="Arial"/>
              <a:buNone/>
            </a:pPr>
            <a:r>
              <a:rPr i="1" lang="en-US" sz="1800" u="none" cap="none" strike="noStrike">
                <a:solidFill>
                  <a:schemeClr val="dk1"/>
                </a:solidFill>
              </a:rPr>
              <a:t>“The PDP program has helped me build confidence, team spirit and leadership capabilities. I have begun using new teaching techniques, embedded in value based education. I am now also more comfortable using technology.”</a:t>
            </a:r>
            <a:r>
              <a:rPr b="1" i="0" lang="en-US" sz="1800" u="none" cap="none" strike="noStrike">
                <a:solidFill>
                  <a:schemeClr val="dk1"/>
                </a:solidFill>
              </a:rPr>
              <a:t>~Urmila Rathod</a:t>
            </a:r>
            <a:endParaRPr sz="1800"/>
          </a:p>
        </p:txBody>
      </p:sp>
      <p:sp>
        <p:nvSpPr>
          <p:cNvPr descr="Kusum is pursuing the three-year LFIN Academy Professional Development Programme at The Fabindia School in Bali village of Rajasthan. The Learning Forward India (LFIN) Academy assists you in delivering a structured Professional Development Programme (PDP) with the help of visiting faculty and experts, who take time out to work with the school staff and provide in-service training." id="652" name="Google Shape;652;p52" title="My Challenges As A Teacher">
            <a:hlinkClick r:id="rId3"/>
          </p:cNvPr>
          <p:cNvSpPr/>
          <p:nvPr/>
        </p:nvSpPr>
        <p:spPr>
          <a:xfrm>
            <a:off x="8128450" y="1161949"/>
            <a:ext cx="3497400" cy="2404200"/>
          </a:xfrm>
          <a:prstGeom prst="rect">
            <a:avLst/>
          </a:prstGeom>
          <a:blipFill rotWithShape="1">
            <a:blip r:embed="rId4">
              <a:alphaModFix/>
            </a:blip>
            <a:stretch>
              <a:fillRect b="0" l="0" r="0" t="0"/>
            </a:stretch>
          </a:blip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descr="The professional development programme for educators at The Fabindia School." id="653" name="Google Shape;653;p52" title="Taking Learning Forward">
            <a:hlinkClick r:id="rId5"/>
          </p:cNvPr>
          <p:cNvSpPr/>
          <p:nvPr/>
        </p:nvSpPr>
        <p:spPr>
          <a:xfrm>
            <a:off x="8133400" y="4014850"/>
            <a:ext cx="3497400" cy="2404200"/>
          </a:xfrm>
          <a:prstGeom prst="rect">
            <a:avLst/>
          </a:prstGeom>
          <a:blipFill rotWithShape="1">
            <a:blip r:embed="rId6">
              <a:alphaModFix/>
            </a:blip>
            <a:stretch>
              <a:fillRect b="0" l="0" r="0" t="0"/>
            </a:stretch>
          </a:blip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54" name="Google Shape;654;p52"/>
          <p:cNvSpPr txBox="1"/>
          <p:nvPr/>
        </p:nvSpPr>
        <p:spPr>
          <a:xfrm>
            <a:off x="8052250" y="3573900"/>
            <a:ext cx="3773100" cy="357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US"/>
              <a:t>Watch video </a:t>
            </a:r>
            <a:r>
              <a:rPr lang="en-US" u="sng">
                <a:solidFill>
                  <a:schemeClr val="hlink"/>
                </a:solidFill>
                <a:hlinkClick r:id="rId7"/>
              </a:rPr>
              <a:t>https://youtu.be/DvCpqRIMJe8</a:t>
            </a:r>
            <a:r>
              <a:rPr lang="en-US"/>
              <a:t> </a:t>
            </a:r>
            <a:endParaRPr/>
          </a:p>
        </p:txBody>
      </p:sp>
      <p:sp>
        <p:nvSpPr>
          <p:cNvPr id="655" name="Google Shape;655;p52"/>
          <p:cNvSpPr txBox="1"/>
          <p:nvPr/>
        </p:nvSpPr>
        <p:spPr>
          <a:xfrm>
            <a:off x="8105925" y="6390050"/>
            <a:ext cx="3643200" cy="3156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US"/>
              <a:t>Watch video </a:t>
            </a:r>
            <a:r>
              <a:rPr lang="en-US" u="sng">
                <a:solidFill>
                  <a:schemeClr val="hlink"/>
                </a:solidFill>
                <a:hlinkClick r:id="rId8"/>
              </a:rPr>
              <a:t>https://youtu.be/xeMHwTDZKlI</a:t>
            </a:r>
            <a:endParaRPr/>
          </a:p>
        </p:txBody>
      </p:sp>
      <p:sp>
        <p:nvSpPr>
          <p:cNvPr id="656" name="Google Shape;656;p52"/>
          <p:cNvSpPr txBox="1"/>
          <p:nvPr/>
        </p:nvSpPr>
        <p:spPr>
          <a:xfrm>
            <a:off x="711575" y="5240850"/>
            <a:ext cx="6811800" cy="1541100"/>
          </a:xfrm>
          <a:prstGeom prst="rect">
            <a:avLst/>
          </a:prstGeom>
          <a:noFill/>
          <a:ln cap="flat" cmpd="sng" w="9525">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rtl="0" algn="l">
              <a:spcBef>
                <a:spcPts val="0"/>
              </a:spcBef>
              <a:spcAft>
                <a:spcPts val="0"/>
              </a:spcAft>
              <a:buNone/>
            </a:pPr>
            <a:r>
              <a:rPr lang="en-US" sz="1700">
                <a:solidFill>
                  <a:srgbClr val="0000FF"/>
                </a:solidFill>
                <a:latin typeface="Calibri"/>
                <a:ea typeface="Calibri"/>
                <a:cs typeface="Calibri"/>
                <a:sym typeface="Calibri"/>
              </a:rPr>
              <a:t>“When the base is poor, it is indeed a very big challenge to help deliver mainstream quality education. We at The Fabindia School are committed to build a professional learning community to overcome the limitations and partner with the local community to empower them”.  ~ Rajeshree Shihag, Principal </a:t>
            </a:r>
            <a:endParaRPr sz="1700">
              <a:solidFill>
                <a:srgbClr val="0000FF"/>
              </a:solidFill>
              <a:latin typeface="Calibri"/>
              <a:ea typeface="Calibri"/>
              <a:cs typeface="Calibri"/>
              <a:sym typeface="Calibri"/>
            </a:endParaRPr>
          </a:p>
          <a:p>
            <a:pPr indent="0" lvl="0" marL="0" rtl="0" algn="l">
              <a:spcBef>
                <a:spcPts val="0"/>
              </a:spcBef>
              <a:spcAft>
                <a:spcPts val="0"/>
              </a:spcAft>
              <a:buNone/>
            </a:pPr>
            <a:r>
              <a:t/>
            </a:r>
            <a:endParaRPr/>
          </a:p>
        </p:txBody>
      </p:sp>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61" name="Shape 661"/>
        <p:cNvGrpSpPr/>
        <p:nvPr/>
      </p:nvGrpSpPr>
      <p:grpSpPr>
        <a:xfrm>
          <a:off x="0" y="0"/>
          <a:ext cx="0" cy="0"/>
          <a:chOff x="0" y="0"/>
          <a:chExt cx="0" cy="0"/>
        </a:xfrm>
      </p:grpSpPr>
      <p:sp>
        <p:nvSpPr>
          <p:cNvPr id="662" name="Google Shape;662;p53"/>
          <p:cNvSpPr txBox="1"/>
          <p:nvPr/>
        </p:nvSpPr>
        <p:spPr>
          <a:xfrm>
            <a:off x="861925" y="305400"/>
            <a:ext cx="10467900" cy="10068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rPr lang="en-US" sz="3600">
                <a:latin typeface="Calibri"/>
                <a:ea typeface="Calibri"/>
                <a:cs typeface="Calibri"/>
                <a:sym typeface="Calibri"/>
              </a:rPr>
              <a:t>Improved student learning</a:t>
            </a:r>
            <a:endParaRPr>
              <a:latin typeface="Calibri"/>
              <a:ea typeface="Calibri"/>
              <a:cs typeface="Calibri"/>
              <a:sym typeface="Calibri"/>
            </a:endParaRPr>
          </a:p>
        </p:txBody>
      </p:sp>
      <p:pic>
        <p:nvPicPr>
          <p:cNvPr id="663" name="Google Shape;663;p53"/>
          <p:cNvPicPr preferRelativeResize="0"/>
          <p:nvPr/>
        </p:nvPicPr>
        <p:blipFill>
          <a:blip r:embed="rId3">
            <a:alphaModFix/>
          </a:blip>
          <a:stretch>
            <a:fillRect/>
          </a:stretch>
        </p:blipFill>
        <p:spPr>
          <a:xfrm>
            <a:off x="1078425" y="1325800"/>
            <a:ext cx="6915199" cy="2116800"/>
          </a:xfrm>
          <a:prstGeom prst="rect">
            <a:avLst/>
          </a:prstGeom>
          <a:noFill/>
          <a:ln>
            <a:noFill/>
          </a:ln>
        </p:spPr>
      </p:pic>
      <p:sp>
        <p:nvSpPr>
          <p:cNvPr id="664" name="Google Shape;664;p53"/>
          <p:cNvSpPr txBox="1"/>
          <p:nvPr/>
        </p:nvSpPr>
        <p:spPr>
          <a:xfrm>
            <a:off x="1005350" y="5713050"/>
            <a:ext cx="7297500" cy="1006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US" sz="2000" u="sng">
                <a:solidFill>
                  <a:schemeClr val="hlink"/>
                </a:solidFill>
                <a:latin typeface="Calibri"/>
                <a:ea typeface="Calibri"/>
                <a:cs typeface="Calibri"/>
                <a:sym typeface="Calibri"/>
                <a:hlinkClick r:id="rId4"/>
              </a:rPr>
              <a:t>http://www.fabindiaschools.org/bali/studentcrea.html</a:t>
            </a:r>
            <a:endParaRPr sz="2000">
              <a:latin typeface="Calibri"/>
              <a:ea typeface="Calibri"/>
              <a:cs typeface="Calibri"/>
              <a:sym typeface="Calibri"/>
            </a:endParaRPr>
          </a:p>
          <a:p>
            <a:pPr indent="0" lvl="0" marL="0" rtl="0" algn="l">
              <a:spcBef>
                <a:spcPts val="0"/>
              </a:spcBef>
              <a:spcAft>
                <a:spcPts val="1000"/>
              </a:spcAft>
              <a:buNone/>
            </a:pPr>
            <a:r>
              <a:rPr lang="en-US" sz="2000">
                <a:latin typeface="Calibri"/>
                <a:ea typeface="Calibri"/>
                <a:cs typeface="Calibri"/>
                <a:sym typeface="Calibri"/>
              </a:rPr>
              <a:t>Listen to the student voices and find out for yourself, how their lives are being transformed.</a:t>
            </a:r>
            <a:endParaRPr sz="2000">
              <a:latin typeface="Calibri"/>
              <a:ea typeface="Calibri"/>
              <a:cs typeface="Calibri"/>
              <a:sym typeface="Calibri"/>
            </a:endParaRPr>
          </a:p>
        </p:txBody>
      </p:sp>
      <p:sp>
        <p:nvSpPr>
          <p:cNvPr id="665" name="Google Shape;665;p53"/>
          <p:cNvSpPr txBox="1"/>
          <p:nvPr/>
        </p:nvSpPr>
        <p:spPr>
          <a:xfrm>
            <a:off x="1005350" y="3596250"/>
            <a:ext cx="7297500" cy="2116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US" sz="2200">
                <a:solidFill>
                  <a:srgbClr val="003300"/>
                </a:solidFill>
                <a:latin typeface="Calibri"/>
                <a:ea typeface="Calibri"/>
                <a:cs typeface="Calibri"/>
                <a:sym typeface="Calibri"/>
              </a:rPr>
              <a:t>“…There are many facilities in my school.  There are many improvements in my life.  We are getting here very good education.…I have become good in studies.  We have a computer lab, a science lab and more.  I think in future I will become a good person because of this school”.</a:t>
            </a:r>
            <a:endParaRPr sz="2200">
              <a:solidFill>
                <a:srgbClr val="003300"/>
              </a:solidFill>
              <a:latin typeface="Calibri"/>
              <a:ea typeface="Calibri"/>
              <a:cs typeface="Calibri"/>
              <a:sym typeface="Calibri"/>
            </a:endParaRPr>
          </a:p>
          <a:p>
            <a:pPr indent="0" lvl="0" marL="0" rtl="0" algn="l">
              <a:spcBef>
                <a:spcPts val="0"/>
              </a:spcBef>
              <a:spcAft>
                <a:spcPts val="0"/>
              </a:spcAft>
              <a:buNone/>
            </a:pPr>
            <a:r>
              <a:rPr b="1" lang="en-US" sz="2200">
                <a:solidFill>
                  <a:srgbClr val="003300"/>
                </a:solidFill>
                <a:latin typeface="Calibri"/>
                <a:ea typeface="Calibri"/>
                <a:cs typeface="Calibri"/>
                <a:sym typeface="Calibri"/>
              </a:rPr>
              <a:t>-Swabhi Parmar, Class VII student at The Fabindia School</a:t>
            </a:r>
            <a:endParaRPr sz="2200">
              <a:latin typeface="Calibri"/>
              <a:ea typeface="Calibri"/>
              <a:cs typeface="Calibri"/>
              <a:sym typeface="Calibri"/>
            </a:endParaRPr>
          </a:p>
        </p:txBody>
      </p:sp>
      <p:pic>
        <p:nvPicPr>
          <p:cNvPr id="666" name="Google Shape;666;p53"/>
          <p:cNvPicPr preferRelativeResize="0"/>
          <p:nvPr/>
        </p:nvPicPr>
        <p:blipFill>
          <a:blip r:embed="rId5">
            <a:alphaModFix/>
          </a:blip>
          <a:stretch>
            <a:fillRect/>
          </a:stretch>
        </p:blipFill>
        <p:spPr>
          <a:xfrm>
            <a:off x="8550850" y="928550"/>
            <a:ext cx="3141776" cy="4280626"/>
          </a:xfrm>
          <a:prstGeom prst="rect">
            <a:avLst/>
          </a:prstGeom>
          <a:noFill/>
          <a:ln>
            <a:noFill/>
          </a:ln>
        </p:spPr>
      </p:pic>
      <p:sp>
        <p:nvSpPr>
          <p:cNvPr id="667" name="Google Shape;667;p53">
            <a:hlinkClick r:id="rId6"/>
          </p:cNvPr>
          <p:cNvSpPr txBox="1"/>
          <p:nvPr/>
        </p:nvSpPr>
        <p:spPr>
          <a:xfrm>
            <a:off x="8423933" y="5298975"/>
            <a:ext cx="3522300" cy="11379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US" sz="1200" u="sng">
                <a:solidFill>
                  <a:schemeClr val="hlink"/>
                </a:solidFill>
                <a:hlinkClick r:id="rId7"/>
              </a:rPr>
              <a:t>https://drive.google.com/a/ebd.in/file/d/1CGPSin4YB5tzq5APNNfvyy5bIa16bt-M/view?usp=drivesdk</a:t>
            </a:r>
            <a:endParaRPr b="1" sz="1200"/>
          </a:p>
          <a:p>
            <a:pPr indent="0" lvl="0" marL="0" rtl="0" algn="l">
              <a:spcBef>
                <a:spcPts val="0"/>
              </a:spcBef>
              <a:spcAft>
                <a:spcPts val="0"/>
              </a:spcAft>
              <a:buNone/>
            </a:pPr>
            <a:r>
              <a:t/>
            </a:r>
            <a:endParaRPr>
              <a:highlight>
                <a:srgbClr val="FFFF00"/>
              </a:highlight>
            </a:endParaRPr>
          </a:p>
          <a:p>
            <a:pPr indent="0" lvl="0" marL="0" rtl="0" algn="l">
              <a:spcBef>
                <a:spcPts val="0"/>
              </a:spcBef>
              <a:spcAft>
                <a:spcPts val="0"/>
              </a:spcAft>
              <a:buNone/>
            </a:pPr>
            <a:r>
              <a:rPr lang="en-US">
                <a:highlight>
                  <a:srgbClr val="FFFF00"/>
                </a:highlight>
              </a:rPr>
              <a:t>Follow link to read the book, please</a:t>
            </a:r>
            <a:endParaRPr>
              <a:highlight>
                <a:srgbClr val="FFFF00"/>
              </a:highlight>
            </a:endParaRPr>
          </a:p>
        </p:txBody>
      </p:sp>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72" name="Shape 672"/>
        <p:cNvGrpSpPr/>
        <p:nvPr/>
      </p:nvGrpSpPr>
      <p:grpSpPr>
        <a:xfrm>
          <a:off x="0" y="0"/>
          <a:ext cx="0" cy="0"/>
          <a:chOff x="0" y="0"/>
          <a:chExt cx="0" cy="0"/>
        </a:xfrm>
      </p:grpSpPr>
      <p:sp>
        <p:nvSpPr>
          <p:cNvPr id="673" name="Google Shape;673;p54" title="The Fabindia School (Short Version)_1280x720_iPad mini 2,3,4.mp4">
            <a:hlinkClick r:id="rId3"/>
          </p:cNvPr>
          <p:cNvSpPr/>
          <p:nvPr/>
        </p:nvSpPr>
        <p:spPr>
          <a:xfrm>
            <a:off x="3073550" y="1805575"/>
            <a:ext cx="6256200" cy="3558000"/>
          </a:xfrm>
          <a:prstGeom prst="rect">
            <a:avLst/>
          </a:prstGeom>
          <a:blipFill rotWithShape="1">
            <a:blip r:embed="rId4">
              <a:alphaModFix/>
            </a:blip>
            <a:stretch>
              <a:fillRect b="0" l="0" r="0" t="0"/>
            </a:stretch>
          </a:blip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74" name="Google Shape;674;p54"/>
          <p:cNvSpPr txBox="1"/>
          <p:nvPr/>
        </p:nvSpPr>
        <p:spPr>
          <a:xfrm>
            <a:off x="4569175" y="5547791"/>
            <a:ext cx="3586500" cy="616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US"/>
              <a:t>Watch video </a:t>
            </a:r>
            <a:r>
              <a:rPr lang="en-US" u="sng">
                <a:solidFill>
                  <a:schemeClr val="hlink"/>
                </a:solidFill>
                <a:hlinkClick r:id="rId5"/>
              </a:rPr>
              <a:t>https://youtu.be/SFandhZBdIg</a:t>
            </a:r>
            <a:endParaRPr/>
          </a:p>
        </p:txBody>
      </p:sp>
      <p:sp>
        <p:nvSpPr>
          <p:cNvPr id="675" name="Google Shape;675;p54"/>
          <p:cNvSpPr txBox="1"/>
          <p:nvPr/>
        </p:nvSpPr>
        <p:spPr>
          <a:xfrm>
            <a:off x="804975" y="661650"/>
            <a:ext cx="9434700" cy="8049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US" sz="3600">
                <a:latin typeface="Calibri"/>
                <a:ea typeface="Calibri"/>
                <a:cs typeface="Calibri"/>
                <a:sym typeface="Calibri"/>
              </a:rPr>
              <a:t>Student Voices </a:t>
            </a:r>
            <a:endParaRPr sz="3600">
              <a:latin typeface="Calibri"/>
              <a:ea typeface="Calibri"/>
              <a:cs typeface="Calibri"/>
              <a:sym typeface="Calibri"/>
            </a:endParaRPr>
          </a:p>
        </p:txBody>
      </p:sp>
      <p:sp>
        <p:nvSpPr>
          <p:cNvPr id="676" name="Google Shape;676;p54"/>
          <p:cNvSpPr txBox="1"/>
          <p:nvPr/>
        </p:nvSpPr>
        <p:spPr>
          <a:xfrm>
            <a:off x="4554150" y="5960977"/>
            <a:ext cx="3083700" cy="4614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US" u="sng">
                <a:solidFill>
                  <a:schemeClr val="hlink"/>
                </a:solidFill>
                <a:hlinkClick r:id="rId6"/>
              </a:rPr>
              <a:t>www.fabindiaschools.org</a:t>
            </a:r>
            <a:r>
              <a:rPr b="1" lang="en-US"/>
              <a:t> </a:t>
            </a:r>
            <a:endParaRPr b="1"/>
          </a:p>
        </p:txBody>
      </p:sp>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81" name="Shape 681"/>
        <p:cNvGrpSpPr/>
        <p:nvPr/>
      </p:nvGrpSpPr>
      <p:grpSpPr>
        <a:xfrm>
          <a:off x="0" y="0"/>
          <a:ext cx="0" cy="0"/>
          <a:chOff x="0" y="0"/>
          <a:chExt cx="0" cy="0"/>
        </a:xfrm>
      </p:grpSpPr>
      <p:sp>
        <p:nvSpPr>
          <p:cNvPr id="682" name="Google Shape;682;p55"/>
          <p:cNvSpPr txBox="1"/>
          <p:nvPr>
            <p:ph type="title"/>
          </p:nvPr>
        </p:nvSpPr>
        <p:spPr>
          <a:xfrm>
            <a:off x="3859300" y="601295"/>
            <a:ext cx="7654500" cy="19236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US"/>
              <a:t>What do we do now?</a:t>
            </a:r>
            <a:endParaRPr/>
          </a:p>
        </p:txBody>
      </p:sp>
      <p:sp>
        <p:nvSpPr>
          <p:cNvPr id="683" name="Google Shape;683;p55"/>
          <p:cNvSpPr txBox="1"/>
          <p:nvPr>
            <p:ph idx="1" type="body"/>
          </p:nvPr>
        </p:nvSpPr>
        <p:spPr>
          <a:xfrm>
            <a:off x="3859300" y="2585267"/>
            <a:ext cx="7654500" cy="3531900"/>
          </a:xfrm>
          <a:prstGeom prst="rect">
            <a:avLst/>
          </a:prstGeom>
        </p:spPr>
        <p:txBody>
          <a:bodyPr anchorCtr="0" anchor="t" bIns="91425" lIns="91425" spcFirstLastPara="1" rIns="91425" wrap="square" tIns="91425">
            <a:noAutofit/>
          </a:bodyPr>
          <a:lstStyle/>
          <a:p>
            <a:pPr indent="-400050" lvl="0" marL="457200" rtl="0" algn="l">
              <a:spcBef>
                <a:spcPts val="1000"/>
              </a:spcBef>
              <a:spcAft>
                <a:spcPts val="0"/>
              </a:spcAft>
              <a:buSzPts val="2700"/>
              <a:buAutoNum type="arabicPeriod"/>
            </a:pPr>
            <a:r>
              <a:rPr lang="en-US"/>
              <a:t>How does the development of the PDP at The Fabindia School, compare with the development of PDP’s in schools and districts in other counties?</a:t>
            </a:r>
            <a:endParaRPr/>
          </a:p>
          <a:p>
            <a:pPr indent="-400050" lvl="0" marL="457200" rtl="0" algn="l">
              <a:spcBef>
                <a:spcPts val="0"/>
              </a:spcBef>
              <a:spcAft>
                <a:spcPts val="0"/>
              </a:spcAft>
              <a:buSzPts val="2700"/>
              <a:buAutoNum type="arabicPeriod"/>
            </a:pPr>
            <a:r>
              <a:rPr lang="en-US"/>
              <a:t>What do you think are the key learnings about the Fabindia PDP?</a:t>
            </a:r>
            <a:endParaRPr/>
          </a:p>
          <a:p>
            <a:pPr indent="-400050" lvl="0" marL="457200" rtl="0" algn="l">
              <a:spcBef>
                <a:spcPts val="0"/>
              </a:spcBef>
              <a:spcAft>
                <a:spcPts val="0"/>
              </a:spcAft>
              <a:buSzPts val="2700"/>
              <a:buAutoNum type="arabicPeriod"/>
            </a:pPr>
            <a:r>
              <a:rPr lang="en-US"/>
              <a:t>Students in rural areas have their own needs, have we addressed their needs?</a:t>
            </a:r>
            <a:endParaRPr/>
          </a:p>
        </p:txBody>
      </p:sp>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88" name="Shape 688"/>
        <p:cNvGrpSpPr/>
        <p:nvPr/>
      </p:nvGrpSpPr>
      <p:grpSpPr>
        <a:xfrm>
          <a:off x="0" y="0"/>
          <a:ext cx="0" cy="0"/>
          <a:chOff x="0" y="0"/>
          <a:chExt cx="0" cy="0"/>
        </a:xfrm>
      </p:grpSpPr>
      <p:sp>
        <p:nvSpPr>
          <p:cNvPr id="689" name="Google Shape;689;p56"/>
          <p:cNvSpPr txBox="1"/>
          <p:nvPr/>
        </p:nvSpPr>
        <p:spPr>
          <a:xfrm>
            <a:off x="1356675" y="3077800"/>
            <a:ext cx="10098600" cy="26943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US" sz="2400"/>
              <a:t>Learning Forward India (LFIN) is an affiliate of Learning Forward (LF). The association provides high-impact consulting services for partners with the tools to transform professional learning, increase educator capacity, and improve student achievement. LFIN works closely with partner schools and assists in the Monitoring and Evaluation of the school improvement process.</a:t>
            </a:r>
            <a:endParaRPr sz="2400"/>
          </a:p>
        </p:txBody>
      </p:sp>
      <p:pic>
        <p:nvPicPr>
          <p:cNvPr id="690" name="Google Shape;690;p56"/>
          <p:cNvPicPr preferRelativeResize="0"/>
          <p:nvPr/>
        </p:nvPicPr>
        <p:blipFill>
          <a:blip r:embed="rId3">
            <a:alphaModFix/>
          </a:blip>
          <a:stretch>
            <a:fillRect/>
          </a:stretch>
        </p:blipFill>
        <p:spPr>
          <a:xfrm>
            <a:off x="2533741" y="709925"/>
            <a:ext cx="6910985" cy="2367875"/>
          </a:xfrm>
          <a:prstGeom prst="rect">
            <a:avLst/>
          </a:prstGeom>
          <a:noFill/>
          <a:ln>
            <a:noFill/>
          </a:ln>
        </p:spPr>
      </p:pic>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95" name="Shape 695"/>
        <p:cNvGrpSpPr/>
        <p:nvPr/>
      </p:nvGrpSpPr>
      <p:grpSpPr>
        <a:xfrm>
          <a:off x="0" y="0"/>
          <a:ext cx="0" cy="0"/>
          <a:chOff x="0" y="0"/>
          <a:chExt cx="0" cy="0"/>
        </a:xfrm>
      </p:grpSpPr>
      <p:sp>
        <p:nvSpPr>
          <p:cNvPr id="696" name="Google Shape;696;p57"/>
          <p:cNvSpPr txBox="1"/>
          <p:nvPr/>
        </p:nvSpPr>
        <p:spPr>
          <a:xfrm>
            <a:off x="687275" y="1714025"/>
            <a:ext cx="11101800" cy="4966200"/>
          </a:xfrm>
          <a:prstGeom prst="rect">
            <a:avLst/>
          </a:prstGeom>
          <a:noFill/>
          <a:ln cap="flat" cmpd="sng" w="9525">
            <a:solidFill>
              <a:srgbClr val="FFFFFF"/>
            </a:solidFill>
            <a:prstDash val="solid"/>
            <a:round/>
            <a:headEnd len="sm" w="sm" type="none"/>
            <a:tailEnd len="sm" w="sm" type="none"/>
          </a:ln>
        </p:spPr>
        <p:txBody>
          <a:bodyPr anchorCtr="0" anchor="t" bIns="130025" lIns="130025" spcFirstLastPara="1" rIns="130025" wrap="square" tIns="130025">
            <a:noAutofit/>
          </a:bodyPr>
          <a:lstStyle/>
          <a:p>
            <a:pPr indent="-508000" lvl="0" marL="647700" rtl="0" algn="l">
              <a:lnSpc>
                <a:spcPct val="115000"/>
              </a:lnSpc>
              <a:spcBef>
                <a:spcPts val="0"/>
              </a:spcBef>
              <a:spcAft>
                <a:spcPts val="0"/>
              </a:spcAft>
              <a:buClr>
                <a:srgbClr val="000000"/>
              </a:buClr>
              <a:buSzPts val="3000"/>
              <a:buChar char="●"/>
            </a:pPr>
            <a:r>
              <a:rPr lang="en-US" sz="3000">
                <a:solidFill>
                  <a:srgbClr val="000000"/>
                </a:solidFill>
              </a:rPr>
              <a:t>School leadership development;</a:t>
            </a:r>
            <a:endParaRPr sz="3000">
              <a:solidFill>
                <a:srgbClr val="000000"/>
              </a:solidFill>
            </a:endParaRPr>
          </a:p>
          <a:p>
            <a:pPr indent="-508000" lvl="0" marL="647700" rtl="0" algn="l">
              <a:lnSpc>
                <a:spcPct val="115000"/>
              </a:lnSpc>
              <a:spcBef>
                <a:spcPts val="0"/>
              </a:spcBef>
              <a:spcAft>
                <a:spcPts val="0"/>
              </a:spcAft>
              <a:buClr>
                <a:srgbClr val="000000"/>
              </a:buClr>
              <a:buSzPts val="3000"/>
              <a:buChar char="●"/>
            </a:pPr>
            <a:r>
              <a:rPr lang="en-US" sz="3000">
                <a:solidFill>
                  <a:srgbClr val="000000"/>
                </a:solidFill>
              </a:rPr>
              <a:t>My Good School programme for the personal and social development of an individual;</a:t>
            </a:r>
            <a:endParaRPr sz="3000">
              <a:solidFill>
                <a:srgbClr val="000000"/>
              </a:solidFill>
            </a:endParaRPr>
          </a:p>
          <a:p>
            <a:pPr indent="-508000" lvl="0" marL="647700" rtl="0" algn="l">
              <a:lnSpc>
                <a:spcPct val="115000"/>
              </a:lnSpc>
              <a:spcBef>
                <a:spcPts val="0"/>
              </a:spcBef>
              <a:spcAft>
                <a:spcPts val="0"/>
              </a:spcAft>
              <a:buClr>
                <a:srgbClr val="000000"/>
              </a:buClr>
              <a:buSzPts val="3000"/>
              <a:buChar char="●"/>
            </a:pPr>
            <a:r>
              <a:rPr lang="en-US" sz="3000">
                <a:solidFill>
                  <a:srgbClr val="000000"/>
                </a:solidFill>
              </a:rPr>
              <a:t>Learning Forward India professional development program;</a:t>
            </a:r>
            <a:endParaRPr sz="3000">
              <a:solidFill>
                <a:srgbClr val="000000"/>
              </a:solidFill>
            </a:endParaRPr>
          </a:p>
          <a:p>
            <a:pPr indent="-508000" lvl="0" marL="647700" rtl="0" algn="l">
              <a:lnSpc>
                <a:spcPct val="115000"/>
              </a:lnSpc>
              <a:spcBef>
                <a:spcPts val="0"/>
              </a:spcBef>
              <a:spcAft>
                <a:spcPts val="0"/>
              </a:spcAft>
              <a:buClr>
                <a:srgbClr val="000000"/>
              </a:buClr>
              <a:buSzPts val="3000"/>
              <a:buChar char="●"/>
            </a:pPr>
            <a:r>
              <a:rPr lang="en-US" sz="3000">
                <a:solidFill>
                  <a:srgbClr val="000000"/>
                </a:solidFill>
              </a:rPr>
              <a:t>The YES Way Workshops for empowering young people;</a:t>
            </a:r>
            <a:endParaRPr sz="3000">
              <a:solidFill>
                <a:srgbClr val="000000"/>
              </a:solidFill>
            </a:endParaRPr>
          </a:p>
          <a:p>
            <a:pPr indent="-508000" lvl="0" marL="647700" rtl="0" algn="l">
              <a:lnSpc>
                <a:spcPct val="115000"/>
              </a:lnSpc>
              <a:spcBef>
                <a:spcPts val="0"/>
              </a:spcBef>
              <a:spcAft>
                <a:spcPts val="0"/>
              </a:spcAft>
              <a:buClr>
                <a:srgbClr val="000000"/>
              </a:buClr>
              <a:buSzPts val="3000"/>
              <a:buChar char="●"/>
            </a:pPr>
            <a:r>
              <a:rPr lang="en-US" sz="3000">
                <a:solidFill>
                  <a:srgbClr val="000000"/>
                </a:solidFill>
              </a:rPr>
              <a:t>Communication and brand management;</a:t>
            </a:r>
            <a:endParaRPr sz="3000">
              <a:solidFill>
                <a:srgbClr val="000000"/>
              </a:solidFill>
            </a:endParaRPr>
          </a:p>
          <a:p>
            <a:pPr indent="-508000" lvl="0" marL="647700" rtl="0" algn="l">
              <a:lnSpc>
                <a:spcPct val="115000"/>
              </a:lnSpc>
              <a:spcBef>
                <a:spcPts val="0"/>
              </a:spcBef>
              <a:spcAft>
                <a:spcPts val="0"/>
              </a:spcAft>
              <a:buClr>
                <a:srgbClr val="000000"/>
              </a:buClr>
              <a:buSzPts val="3000"/>
              <a:buChar char="●"/>
            </a:pPr>
            <a:r>
              <a:rPr lang="en-US" sz="3000">
                <a:solidFill>
                  <a:srgbClr val="000000"/>
                </a:solidFill>
              </a:rPr>
              <a:t>Monitoring &amp; Evaluation of the development plan</a:t>
            </a:r>
            <a:r>
              <a:rPr lang="en-US" sz="3000"/>
              <a:t>; and</a:t>
            </a:r>
            <a:endParaRPr sz="3000"/>
          </a:p>
          <a:p>
            <a:pPr indent="-508000" lvl="0" marL="647700" rtl="0" algn="l">
              <a:lnSpc>
                <a:spcPct val="115000"/>
              </a:lnSpc>
              <a:spcBef>
                <a:spcPts val="0"/>
              </a:spcBef>
              <a:spcAft>
                <a:spcPts val="0"/>
              </a:spcAft>
              <a:buSzPts val="3000"/>
              <a:buChar char="●"/>
            </a:pPr>
            <a:r>
              <a:rPr lang="en-US" sz="3000">
                <a:solidFill>
                  <a:schemeClr val="dk1"/>
                </a:solidFill>
              </a:rPr>
              <a:t>School Management Services/ School Development Consulting</a:t>
            </a:r>
            <a:endParaRPr sz="3000"/>
          </a:p>
        </p:txBody>
      </p:sp>
      <p:sp>
        <p:nvSpPr>
          <p:cNvPr id="697" name="Google Shape;697;p57"/>
          <p:cNvSpPr txBox="1"/>
          <p:nvPr/>
        </p:nvSpPr>
        <p:spPr>
          <a:xfrm>
            <a:off x="818675" y="617150"/>
            <a:ext cx="10743600" cy="1045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US" sz="3600">
                <a:latin typeface="Calibri"/>
                <a:ea typeface="Calibri"/>
                <a:cs typeface="Calibri"/>
                <a:sym typeface="Calibri"/>
              </a:rPr>
              <a:t>Learning Forward India Programs &amp; Services</a:t>
            </a:r>
            <a:endParaRPr sz="3600">
              <a:latin typeface="Calibri"/>
              <a:ea typeface="Calibri"/>
              <a:cs typeface="Calibri"/>
              <a:sym typeface="Calibri"/>
            </a:endParaRPr>
          </a:p>
        </p:txBody>
      </p:sp>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02" name="Shape 702"/>
        <p:cNvGrpSpPr/>
        <p:nvPr/>
      </p:nvGrpSpPr>
      <p:grpSpPr>
        <a:xfrm>
          <a:off x="0" y="0"/>
          <a:ext cx="0" cy="0"/>
          <a:chOff x="0" y="0"/>
          <a:chExt cx="0" cy="0"/>
        </a:xfrm>
      </p:grpSpPr>
      <p:sp>
        <p:nvSpPr>
          <p:cNvPr id="703" name="Google Shape;703;p58"/>
          <p:cNvSpPr txBox="1"/>
          <p:nvPr/>
        </p:nvSpPr>
        <p:spPr>
          <a:xfrm>
            <a:off x="650250" y="1616100"/>
            <a:ext cx="10987500" cy="4859400"/>
          </a:xfrm>
          <a:prstGeom prst="rect">
            <a:avLst/>
          </a:prstGeom>
          <a:noFill/>
          <a:ln cap="flat" cmpd="sng" w="9525">
            <a:solidFill>
              <a:srgbClr val="FFFFFF"/>
            </a:solidFill>
            <a:prstDash val="solid"/>
            <a:round/>
            <a:headEnd len="sm" w="sm" type="none"/>
            <a:tailEnd len="sm" w="sm" type="none"/>
          </a:ln>
        </p:spPr>
        <p:txBody>
          <a:bodyPr anchorCtr="0" anchor="t" bIns="130025" lIns="130025" spcFirstLastPara="1" rIns="130025" wrap="square" tIns="130025">
            <a:noAutofit/>
          </a:bodyPr>
          <a:lstStyle/>
          <a:p>
            <a:pPr indent="241300" lvl="0" marL="177800" rtl="0" algn="l">
              <a:lnSpc>
                <a:spcPct val="115000"/>
              </a:lnSpc>
              <a:spcBef>
                <a:spcPts val="1100"/>
              </a:spcBef>
              <a:spcAft>
                <a:spcPts val="0"/>
              </a:spcAft>
              <a:buNone/>
            </a:pPr>
            <a:r>
              <a:rPr b="1" lang="en-US" sz="3000"/>
              <a:t>LFIN is working with schools in India:</a:t>
            </a:r>
            <a:br>
              <a:rPr lang="en-US" sz="3000">
                <a:solidFill>
                  <a:srgbClr val="000000"/>
                </a:solidFill>
              </a:rPr>
            </a:br>
            <a:r>
              <a:rPr lang="en-US" sz="3000">
                <a:solidFill>
                  <a:srgbClr val="000000"/>
                </a:solidFill>
              </a:rPr>
              <a:t>- use the existing curriculum to deliver better;</a:t>
            </a:r>
            <a:br>
              <a:rPr lang="en-US" sz="3000">
                <a:solidFill>
                  <a:srgbClr val="000000"/>
                </a:solidFill>
              </a:rPr>
            </a:br>
            <a:r>
              <a:rPr lang="en-US" sz="3000">
                <a:solidFill>
                  <a:srgbClr val="000000"/>
                </a:solidFill>
              </a:rPr>
              <a:t>- assist young people to identify and plan their challenges;</a:t>
            </a:r>
            <a:br>
              <a:rPr lang="en-US" sz="3000">
                <a:solidFill>
                  <a:srgbClr val="000000"/>
                </a:solidFill>
              </a:rPr>
            </a:br>
            <a:r>
              <a:rPr lang="en-US" sz="3000">
                <a:solidFill>
                  <a:srgbClr val="000000"/>
                </a:solidFill>
              </a:rPr>
              <a:t>- support young people in enhancing their skills;</a:t>
            </a:r>
            <a:br>
              <a:rPr lang="en-US" sz="3000">
                <a:solidFill>
                  <a:srgbClr val="000000"/>
                </a:solidFill>
              </a:rPr>
            </a:br>
            <a:r>
              <a:rPr lang="en-US" sz="3000">
                <a:solidFill>
                  <a:srgbClr val="000000"/>
                </a:solidFill>
              </a:rPr>
              <a:t>- work within operational and administrative challenges;</a:t>
            </a:r>
            <a:br>
              <a:rPr lang="en-US" sz="3000">
                <a:solidFill>
                  <a:srgbClr val="000000"/>
                </a:solidFill>
              </a:rPr>
            </a:br>
            <a:r>
              <a:rPr lang="en-US" sz="3000">
                <a:solidFill>
                  <a:srgbClr val="000000"/>
                </a:solidFill>
              </a:rPr>
              <a:t>- find available opportunity for youth in the community; </a:t>
            </a:r>
            <a:br>
              <a:rPr lang="en-US" sz="3000">
                <a:solidFill>
                  <a:srgbClr val="000000"/>
                </a:solidFill>
              </a:rPr>
            </a:br>
            <a:r>
              <a:rPr lang="en-US" sz="3000">
                <a:solidFill>
                  <a:srgbClr val="000000"/>
                </a:solidFill>
              </a:rPr>
              <a:t>- build relationships at the different level; and</a:t>
            </a:r>
            <a:endParaRPr sz="3000">
              <a:solidFill>
                <a:srgbClr val="000000"/>
              </a:solidFill>
            </a:endParaRPr>
          </a:p>
          <a:p>
            <a:pPr indent="0" lvl="0" marL="177800" rtl="0" algn="l">
              <a:lnSpc>
                <a:spcPct val="115000"/>
              </a:lnSpc>
              <a:spcBef>
                <a:spcPts val="1100"/>
              </a:spcBef>
              <a:spcAft>
                <a:spcPts val="0"/>
              </a:spcAft>
              <a:buNone/>
            </a:pPr>
            <a:r>
              <a:rPr lang="en-US" sz="3000">
                <a:solidFill>
                  <a:srgbClr val="000000"/>
                </a:solidFill>
              </a:rPr>
              <a:t>- help deliver affordable quality education</a:t>
            </a:r>
            <a:r>
              <a:rPr lang="en-US" sz="3000"/>
              <a:t>.</a:t>
            </a:r>
            <a:endParaRPr b="1" sz="3600">
              <a:solidFill>
                <a:srgbClr val="000000"/>
              </a:solidFill>
            </a:endParaRPr>
          </a:p>
        </p:txBody>
      </p:sp>
      <p:sp>
        <p:nvSpPr>
          <p:cNvPr id="704" name="Google Shape;704;p58"/>
          <p:cNvSpPr txBox="1"/>
          <p:nvPr/>
        </p:nvSpPr>
        <p:spPr>
          <a:xfrm>
            <a:off x="650250" y="202050"/>
            <a:ext cx="10682100" cy="1391400"/>
          </a:xfrm>
          <a:prstGeom prst="rect">
            <a:avLst/>
          </a:prstGeom>
          <a:noFill/>
          <a:ln>
            <a:noFill/>
          </a:ln>
        </p:spPr>
        <p:txBody>
          <a:bodyPr anchorCtr="0" anchor="ctr" bIns="130025" lIns="130025" spcFirstLastPara="1" rIns="130025" wrap="square" tIns="130025">
            <a:noAutofit/>
          </a:bodyPr>
          <a:lstStyle/>
          <a:p>
            <a:pPr indent="0" lvl="0" marL="0" rtl="0" algn="l">
              <a:spcBef>
                <a:spcPts val="0"/>
              </a:spcBef>
              <a:spcAft>
                <a:spcPts val="0"/>
              </a:spcAft>
              <a:buNone/>
            </a:pPr>
            <a:r>
              <a:rPr lang="en-US" sz="5100"/>
              <a:t>School Development Consulting</a:t>
            </a:r>
            <a:endParaRPr sz="5100"/>
          </a:p>
        </p:txBody>
      </p:sp>
    </p:spTree>
  </p:cSld>
  <p:clrMapOvr>
    <a:masterClrMapping/>
  </p:clrMapOvr>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09" name="Shape 709"/>
        <p:cNvGrpSpPr/>
        <p:nvPr/>
      </p:nvGrpSpPr>
      <p:grpSpPr>
        <a:xfrm>
          <a:off x="0" y="0"/>
          <a:ext cx="0" cy="0"/>
          <a:chOff x="0" y="0"/>
          <a:chExt cx="0" cy="0"/>
        </a:xfrm>
      </p:grpSpPr>
      <p:sp>
        <p:nvSpPr>
          <p:cNvPr id="710" name="Google Shape;710;p59"/>
          <p:cNvSpPr txBox="1"/>
          <p:nvPr/>
        </p:nvSpPr>
        <p:spPr>
          <a:xfrm>
            <a:off x="664500" y="3212050"/>
            <a:ext cx="5600100" cy="3083700"/>
          </a:xfrm>
          <a:prstGeom prst="rect">
            <a:avLst/>
          </a:prstGeom>
          <a:noFill/>
          <a:ln cap="flat" cmpd="sng" w="28575">
            <a:solidFill>
              <a:srgbClr val="FFFFFF"/>
            </a:solidFill>
            <a:prstDash val="solid"/>
            <a:round/>
            <a:headEnd len="sm" w="sm" type="none"/>
            <a:tailEnd len="sm" w="sm" type="none"/>
          </a:ln>
        </p:spPr>
        <p:txBody>
          <a:bodyPr anchorCtr="0" anchor="t" bIns="91425" lIns="91425" spcFirstLastPara="1" rIns="91425" wrap="square" tIns="91425">
            <a:noAutofit/>
          </a:bodyPr>
          <a:lstStyle/>
          <a:p>
            <a:pPr indent="0" lvl="0" marL="0" rtl="0" algn="l">
              <a:spcBef>
                <a:spcPts val="0"/>
              </a:spcBef>
              <a:spcAft>
                <a:spcPts val="0"/>
              </a:spcAft>
              <a:buNone/>
            </a:pPr>
            <a:r>
              <a:rPr b="1" lang="en-US" sz="1800"/>
              <a:t>Growth of the PDP and the spread of My Good School Programme:</a:t>
            </a:r>
            <a:endParaRPr sz="1800"/>
          </a:p>
          <a:p>
            <a:pPr indent="-342900" lvl="0" marL="457200" rtl="0" algn="l">
              <a:spcBef>
                <a:spcPts val="0"/>
              </a:spcBef>
              <a:spcAft>
                <a:spcPts val="0"/>
              </a:spcAft>
              <a:buSzPts val="1800"/>
              <a:buAutoNum type="arabicPeriod"/>
            </a:pPr>
            <a:r>
              <a:rPr lang="en-US" sz="1800"/>
              <a:t>DBN Amarvilla School (Jammu &amp; Kashmir)</a:t>
            </a:r>
            <a:endParaRPr sz="1800"/>
          </a:p>
          <a:p>
            <a:pPr indent="-342900" lvl="0" marL="457200" rtl="0" algn="l">
              <a:spcBef>
                <a:spcPts val="0"/>
              </a:spcBef>
              <a:spcAft>
                <a:spcPts val="0"/>
              </a:spcAft>
              <a:buSzPts val="1800"/>
              <a:buAutoNum type="arabicPeriod"/>
            </a:pPr>
            <a:r>
              <a:rPr lang="en-US" sz="1800"/>
              <a:t>SNS Vidya Mandir (Jammu &amp; Kashmir)</a:t>
            </a:r>
            <a:endParaRPr sz="1800"/>
          </a:p>
          <a:p>
            <a:pPr indent="-342900" lvl="0" marL="457200" rtl="0" algn="l">
              <a:spcBef>
                <a:spcPts val="0"/>
              </a:spcBef>
              <a:spcAft>
                <a:spcPts val="0"/>
              </a:spcAft>
              <a:buSzPts val="1800"/>
              <a:buAutoNum type="arabicPeriod"/>
            </a:pPr>
            <a:r>
              <a:rPr lang="en-US" sz="1800"/>
              <a:t>DBN Mubarak Mandi (Jammu &amp; Kashmir)</a:t>
            </a:r>
            <a:endParaRPr sz="1800"/>
          </a:p>
          <a:p>
            <a:pPr indent="-342900" lvl="0" marL="457200" rtl="0" algn="l">
              <a:spcBef>
                <a:spcPts val="0"/>
              </a:spcBef>
              <a:spcAft>
                <a:spcPts val="0"/>
              </a:spcAft>
              <a:buSzPts val="1800"/>
              <a:buAutoNum type="arabicPeriod"/>
            </a:pPr>
            <a:r>
              <a:rPr lang="en-US" sz="1800"/>
              <a:t>The Iconic School (Madhya Pradesh)</a:t>
            </a:r>
            <a:endParaRPr sz="1800"/>
          </a:p>
          <a:p>
            <a:pPr indent="-342900" lvl="0" marL="457200" rtl="0" algn="l">
              <a:spcBef>
                <a:spcPts val="0"/>
              </a:spcBef>
              <a:spcAft>
                <a:spcPts val="0"/>
              </a:spcAft>
              <a:buSzPts val="1800"/>
              <a:buAutoNum type="arabicPeriod"/>
            </a:pPr>
            <a:r>
              <a:rPr lang="en-US" sz="1800"/>
              <a:t>Prita Lee Lesson School (Punjab)</a:t>
            </a:r>
            <a:endParaRPr b="1" sz="1800"/>
          </a:p>
          <a:p>
            <a:pPr indent="0" lvl="0" marL="0" rtl="0" algn="l">
              <a:spcBef>
                <a:spcPts val="0"/>
              </a:spcBef>
              <a:spcAft>
                <a:spcPts val="0"/>
              </a:spcAft>
              <a:buNone/>
            </a:pPr>
            <a:r>
              <a:t/>
            </a:r>
            <a:endParaRPr b="1" sz="1800"/>
          </a:p>
          <a:p>
            <a:pPr indent="0" lvl="0" marL="0" rtl="0" algn="l">
              <a:spcBef>
                <a:spcPts val="0"/>
              </a:spcBef>
              <a:spcAft>
                <a:spcPts val="0"/>
              </a:spcAft>
              <a:buNone/>
            </a:pPr>
            <a:r>
              <a:rPr b="1" lang="en-US" sz="1800"/>
              <a:t>My Good School Alliance and a list </a:t>
            </a:r>
            <a:r>
              <a:rPr b="1" lang="en-US" sz="1800"/>
              <a:t>of our clients:</a:t>
            </a:r>
            <a:endParaRPr/>
          </a:p>
          <a:p>
            <a:pPr indent="0" lvl="0" marL="0" rtl="0" algn="l">
              <a:spcBef>
                <a:spcPts val="0"/>
              </a:spcBef>
              <a:spcAft>
                <a:spcPts val="0"/>
              </a:spcAft>
              <a:buNone/>
            </a:pPr>
            <a:r>
              <a:rPr lang="en-US" sz="1800" u="sng">
                <a:solidFill>
                  <a:schemeClr val="hlink"/>
                </a:solidFill>
                <a:hlinkClick r:id="rId3"/>
              </a:rPr>
              <a:t>http://www.schooleducation.com/p/blog-page_21.html</a:t>
            </a:r>
            <a:endParaRPr sz="1800"/>
          </a:p>
        </p:txBody>
      </p:sp>
      <p:pic>
        <p:nvPicPr>
          <p:cNvPr id="711" name="Google Shape;711;p59"/>
          <p:cNvPicPr preferRelativeResize="0"/>
          <p:nvPr/>
        </p:nvPicPr>
        <p:blipFill>
          <a:blip r:embed="rId4">
            <a:alphaModFix/>
          </a:blip>
          <a:stretch>
            <a:fillRect/>
          </a:stretch>
        </p:blipFill>
        <p:spPr>
          <a:xfrm>
            <a:off x="6313700" y="1376700"/>
            <a:ext cx="5599949" cy="4997476"/>
          </a:xfrm>
          <a:prstGeom prst="rect">
            <a:avLst/>
          </a:prstGeom>
          <a:noFill/>
          <a:ln cap="flat" cmpd="sng" w="28575">
            <a:solidFill>
              <a:srgbClr val="999999"/>
            </a:solidFill>
            <a:prstDash val="solid"/>
            <a:round/>
            <a:headEnd len="sm" w="sm" type="none"/>
            <a:tailEnd len="sm" w="sm" type="none"/>
          </a:ln>
        </p:spPr>
      </p:pic>
      <p:sp>
        <p:nvSpPr>
          <p:cNvPr id="712" name="Google Shape;712;p59"/>
          <p:cNvSpPr txBox="1"/>
          <p:nvPr/>
        </p:nvSpPr>
        <p:spPr>
          <a:xfrm>
            <a:off x="740700" y="1340457"/>
            <a:ext cx="5035200" cy="1495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US" sz="2400"/>
              <a:t>The future</a:t>
            </a:r>
            <a:r>
              <a:rPr lang="en-US" sz="2400"/>
              <a:t> of the LFIN 3 year PDP </a:t>
            </a:r>
            <a:endParaRPr sz="2400"/>
          </a:p>
          <a:p>
            <a:pPr indent="0" lvl="0" marL="0" rtl="0" algn="l">
              <a:spcBef>
                <a:spcPts val="0"/>
              </a:spcBef>
              <a:spcAft>
                <a:spcPts val="0"/>
              </a:spcAft>
              <a:buNone/>
            </a:pPr>
            <a:r>
              <a:rPr lang="en-US" sz="2400"/>
              <a:t>Online School Education Platform</a:t>
            </a:r>
            <a:endParaRPr sz="2400"/>
          </a:p>
          <a:p>
            <a:pPr indent="0" lvl="0" marL="0" rtl="0" algn="l">
              <a:spcBef>
                <a:spcPts val="0"/>
              </a:spcBef>
              <a:spcAft>
                <a:spcPts val="0"/>
              </a:spcAft>
              <a:buNone/>
            </a:pPr>
            <a:r>
              <a:t/>
            </a:r>
            <a:endParaRPr sz="2400"/>
          </a:p>
          <a:p>
            <a:pPr indent="0" lvl="0" marL="0" rtl="0" algn="l">
              <a:spcBef>
                <a:spcPts val="0"/>
              </a:spcBef>
              <a:spcAft>
                <a:spcPts val="0"/>
              </a:spcAft>
              <a:buNone/>
            </a:pPr>
            <a:r>
              <a:rPr lang="en-US" sz="2400" u="sng">
                <a:solidFill>
                  <a:schemeClr val="hlink"/>
                </a:solidFill>
                <a:hlinkClick r:id="rId5"/>
              </a:rPr>
              <a:t>www.LearningForward.Org.IN</a:t>
            </a:r>
            <a:r>
              <a:rPr lang="en-US" sz="2400"/>
              <a:t> </a:t>
            </a:r>
            <a:endParaRPr sz="2400"/>
          </a:p>
          <a:p>
            <a:pPr indent="0" lvl="0" marL="0" rtl="0" algn="l">
              <a:spcBef>
                <a:spcPts val="0"/>
              </a:spcBef>
              <a:spcAft>
                <a:spcPts val="0"/>
              </a:spcAft>
              <a:buNone/>
            </a:pPr>
            <a:r>
              <a:t/>
            </a:r>
            <a:endParaRPr sz="1800"/>
          </a:p>
        </p:txBody>
      </p:sp>
      <p:sp>
        <p:nvSpPr>
          <p:cNvPr id="713" name="Google Shape;713;p59"/>
          <p:cNvSpPr txBox="1"/>
          <p:nvPr/>
        </p:nvSpPr>
        <p:spPr>
          <a:xfrm>
            <a:off x="956050" y="358950"/>
            <a:ext cx="10707600" cy="877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US" sz="3600"/>
              <a:t>LFIN</a:t>
            </a:r>
            <a:r>
              <a:rPr lang="en-US" sz="3600"/>
              <a:t> Professional Development Program</a:t>
            </a:r>
            <a:endParaRPr sz="3600"/>
          </a:p>
        </p:txBody>
      </p:sp>
    </p:spTree>
  </p:cSld>
  <p:clrMapOvr>
    <a:masterClrMapping/>
  </p:clrMapOvr>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18" name="Shape 718"/>
        <p:cNvGrpSpPr/>
        <p:nvPr/>
      </p:nvGrpSpPr>
      <p:grpSpPr>
        <a:xfrm>
          <a:off x="0" y="0"/>
          <a:ext cx="0" cy="0"/>
          <a:chOff x="0" y="0"/>
          <a:chExt cx="0" cy="0"/>
        </a:xfrm>
      </p:grpSpPr>
      <p:sp>
        <p:nvSpPr>
          <p:cNvPr id="719" name="Google Shape;719;p60"/>
          <p:cNvSpPr txBox="1"/>
          <p:nvPr/>
        </p:nvSpPr>
        <p:spPr>
          <a:xfrm>
            <a:off x="681150" y="152875"/>
            <a:ext cx="10982100" cy="1446600"/>
          </a:xfrm>
          <a:prstGeom prst="rect">
            <a:avLst/>
          </a:prstGeom>
          <a:noFill/>
          <a:ln>
            <a:noFill/>
          </a:ln>
        </p:spPr>
        <p:txBody>
          <a:bodyPr anchorCtr="0" anchor="ctr" bIns="130025" lIns="130025" spcFirstLastPara="1" rIns="130025" wrap="square" tIns="130025">
            <a:noAutofit/>
          </a:bodyPr>
          <a:lstStyle/>
          <a:p>
            <a:pPr indent="0" lvl="0" marL="0" rtl="0" algn="l">
              <a:spcBef>
                <a:spcPts val="0"/>
              </a:spcBef>
              <a:spcAft>
                <a:spcPts val="0"/>
              </a:spcAft>
              <a:buNone/>
            </a:pPr>
            <a:r>
              <a:rPr lang="en-US" sz="5100"/>
              <a:t>Partnering for future ready schools</a:t>
            </a:r>
            <a:endParaRPr sz="2000"/>
          </a:p>
        </p:txBody>
      </p:sp>
      <p:sp>
        <p:nvSpPr>
          <p:cNvPr id="720" name="Google Shape;720;p60"/>
          <p:cNvSpPr txBox="1"/>
          <p:nvPr/>
        </p:nvSpPr>
        <p:spPr>
          <a:xfrm>
            <a:off x="4464800" y="8614925"/>
            <a:ext cx="4075200" cy="8241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US" sz="2400" u="sng">
                <a:solidFill>
                  <a:srgbClr val="0097A7"/>
                </a:solidFill>
                <a:hlinkClick r:id="rId3">
                  <a:extLst>
                    <a:ext uri="{A12FA001-AC4F-418D-AE19-62706E023703}">
                      <ahyp:hlinkClr val="tx"/>
                    </a:ext>
                  </a:extLst>
                </a:hlinkClick>
              </a:rPr>
              <a:t>www.LearningForward.IN</a:t>
            </a:r>
            <a:endParaRPr b="1" sz="2400">
              <a:solidFill>
                <a:srgbClr val="000000"/>
              </a:solidFill>
            </a:endParaRPr>
          </a:p>
          <a:p>
            <a:pPr indent="0" lvl="0" marL="0" rtl="0" algn="ctr">
              <a:spcBef>
                <a:spcPts val="0"/>
              </a:spcBef>
              <a:spcAft>
                <a:spcPts val="0"/>
              </a:spcAft>
              <a:buNone/>
            </a:pPr>
            <a:r>
              <a:rPr b="1" lang="en-US" sz="2400">
                <a:solidFill>
                  <a:srgbClr val="000000"/>
                </a:solidFill>
              </a:rPr>
              <a:t>Learning Forward India</a:t>
            </a:r>
            <a:endParaRPr b="1" sz="2400">
              <a:solidFill>
                <a:srgbClr val="000000"/>
              </a:solidFill>
            </a:endParaRPr>
          </a:p>
        </p:txBody>
      </p:sp>
      <p:sp>
        <p:nvSpPr>
          <p:cNvPr id="721" name="Google Shape;721;p60"/>
          <p:cNvSpPr txBox="1"/>
          <p:nvPr/>
        </p:nvSpPr>
        <p:spPr>
          <a:xfrm>
            <a:off x="2076150" y="4830175"/>
            <a:ext cx="7943100" cy="1860600"/>
          </a:xfrm>
          <a:prstGeom prst="rect">
            <a:avLst/>
          </a:prstGeom>
          <a:noFill/>
          <a:ln>
            <a:noFill/>
          </a:ln>
        </p:spPr>
        <p:txBody>
          <a:bodyPr anchorCtr="0" anchor="ctr" bIns="91425" lIns="91425" spcFirstLastPara="1" rIns="91425" wrap="square" tIns="91425">
            <a:noAutofit/>
          </a:bodyPr>
          <a:lstStyle/>
          <a:p>
            <a:pPr indent="-508000" lvl="0" marL="647700" rtl="0" algn="ctr">
              <a:lnSpc>
                <a:spcPct val="115000"/>
              </a:lnSpc>
              <a:spcBef>
                <a:spcPts val="0"/>
              </a:spcBef>
              <a:spcAft>
                <a:spcPts val="0"/>
              </a:spcAft>
              <a:buClr>
                <a:srgbClr val="000000"/>
              </a:buClr>
              <a:buSzPts val="3000"/>
              <a:buChar char="●"/>
            </a:pPr>
            <a:r>
              <a:rPr lang="en-US" sz="3000">
                <a:solidFill>
                  <a:srgbClr val="000000"/>
                </a:solidFill>
              </a:rPr>
              <a:t>Training &amp; </a:t>
            </a:r>
            <a:r>
              <a:rPr lang="en-US" sz="3000"/>
              <a:t>S</a:t>
            </a:r>
            <a:r>
              <a:rPr lang="en-US" sz="3000">
                <a:solidFill>
                  <a:srgbClr val="000000"/>
                </a:solidFill>
              </a:rPr>
              <a:t>taff </a:t>
            </a:r>
            <a:r>
              <a:rPr lang="en-US" sz="3000"/>
              <a:t>L</a:t>
            </a:r>
            <a:r>
              <a:rPr lang="en-US" sz="3000">
                <a:solidFill>
                  <a:srgbClr val="000000"/>
                </a:solidFill>
              </a:rPr>
              <a:t>eadership </a:t>
            </a:r>
            <a:r>
              <a:rPr lang="en-US" sz="3000"/>
              <a:t>D</a:t>
            </a:r>
            <a:r>
              <a:rPr lang="en-US" sz="3000">
                <a:solidFill>
                  <a:srgbClr val="000000"/>
                </a:solidFill>
              </a:rPr>
              <a:t>evelopment.</a:t>
            </a:r>
            <a:endParaRPr sz="3000">
              <a:solidFill>
                <a:srgbClr val="000000"/>
              </a:solidFill>
            </a:endParaRPr>
          </a:p>
          <a:p>
            <a:pPr indent="-508000" lvl="0" marL="647700" rtl="0" algn="ctr">
              <a:lnSpc>
                <a:spcPct val="115000"/>
              </a:lnSpc>
              <a:spcBef>
                <a:spcPts val="0"/>
              </a:spcBef>
              <a:spcAft>
                <a:spcPts val="0"/>
              </a:spcAft>
              <a:buClr>
                <a:srgbClr val="000000"/>
              </a:buClr>
              <a:buSzPts val="3000"/>
              <a:buChar char="●"/>
            </a:pPr>
            <a:r>
              <a:rPr lang="en-US" sz="3000"/>
              <a:t>School M</a:t>
            </a:r>
            <a:r>
              <a:rPr lang="en-US" sz="3000">
                <a:solidFill>
                  <a:srgbClr val="000000"/>
                </a:solidFill>
              </a:rPr>
              <a:t>anagement </a:t>
            </a:r>
            <a:r>
              <a:rPr lang="en-US" sz="3000"/>
              <a:t>S</a:t>
            </a:r>
            <a:r>
              <a:rPr lang="en-US" sz="3000">
                <a:solidFill>
                  <a:srgbClr val="000000"/>
                </a:solidFill>
              </a:rPr>
              <a:t>ervices</a:t>
            </a:r>
            <a:endParaRPr sz="3000">
              <a:solidFill>
                <a:srgbClr val="000000"/>
              </a:solidFill>
            </a:endParaRPr>
          </a:p>
          <a:p>
            <a:pPr indent="-508000" lvl="0" marL="647700" rtl="0" algn="ctr">
              <a:lnSpc>
                <a:spcPct val="115000"/>
              </a:lnSpc>
              <a:spcBef>
                <a:spcPts val="0"/>
              </a:spcBef>
              <a:spcAft>
                <a:spcPts val="0"/>
              </a:spcAft>
              <a:buClr>
                <a:srgbClr val="000000"/>
              </a:buClr>
              <a:buSzPts val="3000"/>
              <a:buChar char="●"/>
            </a:pPr>
            <a:r>
              <a:rPr lang="en-US" sz="3000"/>
              <a:t>S</a:t>
            </a:r>
            <a:r>
              <a:rPr lang="en-US" sz="3000">
                <a:solidFill>
                  <a:srgbClr val="000000"/>
                </a:solidFill>
              </a:rPr>
              <a:t>cholarship</a:t>
            </a:r>
            <a:r>
              <a:rPr lang="en-US" sz="3000"/>
              <a:t>s Program</a:t>
            </a:r>
            <a:endParaRPr sz="3000"/>
          </a:p>
        </p:txBody>
      </p:sp>
      <p:sp>
        <p:nvSpPr>
          <p:cNvPr id="722" name="Google Shape;722;p60"/>
          <p:cNvSpPr txBox="1"/>
          <p:nvPr/>
        </p:nvSpPr>
        <p:spPr>
          <a:xfrm>
            <a:off x="866525" y="1690250"/>
            <a:ext cx="10609200" cy="1309800"/>
          </a:xfrm>
          <a:prstGeom prst="rect">
            <a:avLst/>
          </a:prstGeom>
          <a:solidFill>
            <a:srgbClr val="EFEFEF"/>
          </a:solidFill>
          <a:ln cap="flat" cmpd="sng" w="952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lnSpc>
                <a:spcPct val="115000"/>
              </a:lnSpc>
              <a:spcBef>
                <a:spcPts val="0"/>
              </a:spcBef>
              <a:spcAft>
                <a:spcPts val="0"/>
              </a:spcAft>
              <a:buNone/>
            </a:pPr>
            <a:r>
              <a:rPr lang="en-US" sz="2400">
                <a:solidFill>
                  <a:schemeClr val="dk1"/>
                </a:solidFill>
              </a:rPr>
              <a:t>Fabindia is helping the </a:t>
            </a:r>
            <a:r>
              <a:rPr lang="en-US" sz="2400">
                <a:solidFill>
                  <a:schemeClr val="dk1"/>
                </a:solidFill>
              </a:rPr>
              <a:t>Private Sector and NGOs transform the existing school system and develop solutions like the LFIN PDP and the My Good School Program, to help deliver affordable quality education.</a:t>
            </a:r>
            <a:endParaRPr sz="2400"/>
          </a:p>
        </p:txBody>
      </p:sp>
      <p:pic>
        <p:nvPicPr>
          <p:cNvPr descr="The Fabindia School Logo Final April 2013.jpg" id="723" name="Google Shape;723;p60"/>
          <p:cNvPicPr preferRelativeResize="0"/>
          <p:nvPr/>
        </p:nvPicPr>
        <p:blipFill>
          <a:blip r:embed="rId4">
            <a:alphaModFix/>
          </a:blip>
          <a:stretch>
            <a:fillRect/>
          </a:stretch>
        </p:blipFill>
        <p:spPr>
          <a:xfrm>
            <a:off x="2988982" y="3380652"/>
            <a:ext cx="1033436" cy="1011100"/>
          </a:xfrm>
          <a:prstGeom prst="rect">
            <a:avLst/>
          </a:prstGeom>
          <a:noFill/>
          <a:ln>
            <a:noFill/>
          </a:ln>
        </p:spPr>
      </p:pic>
      <p:pic>
        <p:nvPicPr>
          <p:cNvPr descr="Learning Forward India Logo June 2017.png" id="724" name="Google Shape;724;p60"/>
          <p:cNvPicPr preferRelativeResize="0"/>
          <p:nvPr/>
        </p:nvPicPr>
        <p:blipFill>
          <a:blip r:embed="rId5">
            <a:alphaModFix/>
          </a:blip>
          <a:stretch>
            <a:fillRect/>
          </a:stretch>
        </p:blipFill>
        <p:spPr>
          <a:xfrm>
            <a:off x="4366514" y="3408199"/>
            <a:ext cx="2790189" cy="956000"/>
          </a:xfrm>
          <a:prstGeom prst="rect">
            <a:avLst/>
          </a:prstGeom>
          <a:noFill/>
          <a:ln>
            <a:noFill/>
          </a:ln>
        </p:spPr>
      </p:pic>
      <p:pic>
        <p:nvPicPr>
          <p:cNvPr descr="brewingknowledge logo.png" id="725" name="Google Shape;725;p60"/>
          <p:cNvPicPr preferRelativeResize="0"/>
          <p:nvPr/>
        </p:nvPicPr>
        <p:blipFill>
          <a:blip r:embed="rId6">
            <a:alphaModFix/>
          </a:blip>
          <a:stretch>
            <a:fillRect/>
          </a:stretch>
        </p:blipFill>
        <p:spPr>
          <a:xfrm>
            <a:off x="8779194" y="3398522"/>
            <a:ext cx="1033424" cy="1127757"/>
          </a:xfrm>
          <a:prstGeom prst="rect">
            <a:avLst/>
          </a:prstGeom>
          <a:noFill/>
          <a:ln>
            <a:noFill/>
          </a:ln>
        </p:spPr>
      </p:pic>
      <p:pic>
        <p:nvPicPr>
          <p:cNvPr descr="MyGoodSchool.png" id="726" name="Google Shape;726;p60"/>
          <p:cNvPicPr preferRelativeResize="0"/>
          <p:nvPr/>
        </p:nvPicPr>
        <p:blipFill>
          <a:blip r:embed="rId7">
            <a:alphaModFix/>
          </a:blip>
          <a:stretch>
            <a:fillRect/>
          </a:stretch>
        </p:blipFill>
        <p:spPr>
          <a:xfrm>
            <a:off x="7535529" y="3398512"/>
            <a:ext cx="941019" cy="1127775"/>
          </a:xfrm>
          <a:prstGeom prst="rect">
            <a:avLst/>
          </a:prstGeom>
          <a:noFill/>
          <a:ln>
            <a:noFill/>
          </a:ln>
        </p:spPr>
      </p:pic>
      <p:pic>
        <p:nvPicPr>
          <p:cNvPr descr="Book Cafe logo.png" id="727" name="Google Shape;727;p60"/>
          <p:cNvPicPr preferRelativeResize="0"/>
          <p:nvPr/>
        </p:nvPicPr>
        <p:blipFill>
          <a:blip r:embed="rId8">
            <a:alphaModFix/>
          </a:blip>
          <a:stretch>
            <a:fillRect/>
          </a:stretch>
        </p:blipFill>
        <p:spPr>
          <a:xfrm>
            <a:off x="10169800" y="3355775"/>
            <a:ext cx="1127800" cy="1127800"/>
          </a:xfrm>
          <a:prstGeom prst="rect">
            <a:avLst/>
          </a:prstGeom>
          <a:noFill/>
          <a:ln>
            <a:noFill/>
          </a:ln>
        </p:spPr>
      </p:pic>
      <p:pic>
        <p:nvPicPr>
          <p:cNvPr descr="fabindia-logo_1024.jpg" id="728" name="Google Shape;728;p60"/>
          <p:cNvPicPr preferRelativeResize="0"/>
          <p:nvPr/>
        </p:nvPicPr>
        <p:blipFill>
          <a:blip r:embed="rId9">
            <a:alphaModFix/>
          </a:blip>
          <a:stretch>
            <a:fillRect/>
          </a:stretch>
        </p:blipFill>
        <p:spPr>
          <a:xfrm>
            <a:off x="866525" y="3456144"/>
            <a:ext cx="1782551" cy="689340"/>
          </a:xfrm>
          <a:prstGeom prst="rect">
            <a:avLst/>
          </a:prstGeom>
          <a:noFill/>
          <a:ln>
            <a:noFill/>
          </a:ln>
        </p:spPr>
      </p:pic>
    </p:spTree>
  </p:cSld>
  <p:clrMapOvr>
    <a:masterClrMapping/>
  </p:clrMapOvr>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33" name="Shape 733"/>
        <p:cNvGrpSpPr/>
        <p:nvPr/>
      </p:nvGrpSpPr>
      <p:grpSpPr>
        <a:xfrm>
          <a:off x="0" y="0"/>
          <a:ext cx="0" cy="0"/>
          <a:chOff x="0" y="0"/>
          <a:chExt cx="0" cy="0"/>
        </a:xfrm>
      </p:grpSpPr>
      <p:sp>
        <p:nvSpPr>
          <p:cNvPr id="734" name="Google Shape;734;p61"/>
          <p:cNvSpPr txBox="1"/>
          <p:nvPr>
            <p:ph type="title"/>
          </p:nvPr>
        </p:nvSpPr>
        <p:spPr>
          <a:xfrm>
            <a:off x="3859300" y="601295"/>
            <a:ext cx="7654500" cy="19236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US"/>
              <a:t>Reflection</a:t>
            </a:r>
            <a:endParaRPr/>
          </a:p>
        </p:txBody>
      </p:sp>
      <p:sp>
        <p:nvSpPr>
          <p:cNvPr id="735" name="Google Shape;735;p61"/>
          <p:cNvSpPr txBox="1"/>
          <p:nvPr>
            <p:ph idx="1" type="body"/>
          </p:nvPr>
        </p:nvSpPr>
        <p:spPr>
          <a:xfrm>
            <a:off x="3859300" y="2585267"/>
            <a:ext cx="7654500" cy="3531900"/>
          </a:xfrm>
          <a:prstGeom prst="rect">
            <a:avLst/>
          </a:prstGeom>
        </p:spPr>
        <p:txBody>
          <a:bodyPr anchorCtr="0" anchor="t" bIns="91425" lIns="91425" spcFirstLastPara="1" rIns="91425" wrap="square" tIns="91425">
            <a:noAutofit/>
          </a:bodyPr>
          <a:lstStyle/>
          <a:p>
            <a:pPr indent="-400050" lvl="0" marL="457200" rtl="0" algn="l">
              <a:spcBef>
                <a:spcPts val="1000"/>
              </a:spcBef>
              <a:spcAft>
                <a:spcPts val="0"/>
              </a:spcAft>
              <a:buSzPts val="2700"/>
              <a:buAutoNum type="arabicPeriod"/>
            </a:pPr>
            <a:r>
              <a:rPr lang="en-US"/>
              <a:t>What is going on in other countries that can help us grow the program in India?</a:t>
            </a:r>
            <a:endParaRPr/>
          </a:p>
          <a:p>
            <a:pPr indent="-400050" lvl="0" marL="457200" rtl="0" algn="l">
              <a:spcBef>
                <a:spcPts val="0"/>
              </a:spcBef>
              <a:spcAft>
                <a:spcPts val="0"/>
              </a:spcAft>
              <a:buSzPts val="2700"/>
              <a:buAutoNum type="arabicPeriod"/>
            </a:pPr>
            <a:r>
              <a:rPr lang="en-US"/>
              <a:t>What have you got from us today about the Program in India, that will help you grow the Schools Program in your country?</a:t>
            </a:r>
            <a:endParaRPr/>
          </a:p>
          <a:p>
            <a:pPr indent="-400050" lvl="0" marL="457200" rtl="0" algn="l">
              <a:spcBef>
                <a:spcPts val="0"/>
              </a:spcBef>
              <a:spcAft>
                <a:spcPts val="0"/>
              </a:spcAft>
              <a:buSzPts val="2700"/>
              <a:buAutoNum type="arabicPeriod"/>
            </a:pPr>
            <a:r>
              <a:rPr lang="en-US"/>
              <a:t>What role does technology have to play for taking learning forward?</a:t>
            </a:r>
            <a:endParaRPr/>
          </a:p>
        </p:txBody>
      </p:sp>
    </p:spTree>
  </p:cSld>
  <p:clrMapOvr>
    <a:masterClrMapping/>
  </p:clrMapOvr>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40" name="Shape 740"/>
        <p:cNvGrpSpPr/>
        <p:nvPr/>
      </p:nvGrpSpPr>
      <p:grpSpPr>
        <a:xfrm>
          <a:off x="0" y="0"/>
          <a:ext cx="0" cy="0"/>
          <a:chOff x="0" y="0"/>
          <a:chExt cx="0" cy="0"/>
        </a:xfrm>
      </p:grpSpPr>
      <p:sp>
        <p:nvSpPr>
          <p:cNvPr id="741" name="Google Shape;741;p62"/>
          <p:cNvSpPr txBox="1"/>
          <p:nvPr>
            <p:ph type="title"/>
          </p:nvPr>
        </p:nvSpPr>
        <p:spPr>
          <a:xfrm>
            <a:off x="2513800" y="2529483"/>
            <a:ext cx="7164300" cy="17991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US" sz="3600"/>
              <a:t>Closing &amp; Feedback</a:t>
            </a:r>
            <a:endParaRPr sz="3600"/>
          </a:p>
          <a:p>
            <a:pPr indent="0" lvl="0" marL="0" rtl="0" algn="ctr">
              <a:spcBef>
                <a:spcPts val="1000"/>
              </a:spcBef>
              <a:spcAft>
                <a:spcPts val="0"/>
              </a:spcAft>
              <a:buNone/>
            </a:pPr>
            <a:r>
              <a:rPr b="0" lang="en-US" sz="2800"/>
              <a:t>Please use the LF mobile app to download our slides AND leave your feedback about our session # 2206 </a:t>
            </a:r>
            <a:endParaRPr b="0" sz="2800"/>
          </a:p>
          <a:p>
            <a:pPr indent="0" lvl="0" marL="0" rtl="0" algn="ctr">
              <a:spcBef>
                <a:spcPts val="0"/>
              </a:spcBef>
              <a:spcAft>
                <a:spcPts val="0"/>
              </a:spcAft>
              <a:buNone/>
            </a:pPr>
            <a:r>
              <a:rPr b="0" lang="en-US" sz="2800">
                <a:solidFill>
                  <a:schemeClr val="dk1"/>
                </a:solidFill>
              </a:rPr>
              <a:t>Schools Can Change in India: A Case Study</a:t>
            </a:r>
            <a:endParaRPr b="0" sz="2800"/>
          </a:p>
          <a:p>
            <a:pPr indent="0" lvl="0" marL="0" rtl="0" algn="ctr">
              <a:spcBef>
                <a:spcPts val="1000"/>
              </a:spcBef>
              <a:spcAft>
                <a:spcPts val="0"/>
              </a:spcAft>
              <a:buNone/>
            </a:pPr>
            <a:r>
              <a:rPr b="0" lang="en-US" sz="2800"/>
              <a:t>Karl Clauset - </a:t>
            </a:r>
            <a:r>
              <a:rPr b="0" lang="en-US" sz="2800" u="sng">
                <a:solidFill>
                  <a:schemeClr val="hlink"/>
                </a:solidFill>
                <a:hlinkClick r:id="rId3"/>
              </a:rPr>
              <a:t>khclauset@comcast.net</a:t>
            </a:r>
            <a:endParaRPr b="0" sz="2800"/>
          </a:p>
          <a:p>
            <a:pPr indent="0" lvl="0" marL="0" rtl="0" algn="ctr">
              <a:spcBef>
                <a:spcPts val="0"/>
              </a:spcBef>
              <a:spcAft>
                <a:spcPts val="0"/>
              </a:spcAft>
              <a:buNone/>
            </a:pPr>
            <a:r>
              <a:rPr b="0" lang="en-US" sz="2800"/>
              <a:t>Sandeep Dutt - </a:t>
            </a:r>
            <a:r>
              <a:rPr b="0" lang="en-US" sz="2800" u="sng">
                <a:solidFill>
                  <a:schemeClr val="hlink"/>
                </a:solidFill>
                <a:hlinkClick r:id="rId4"/>
              </a:rPr>
              <a:t>sd@ebd.in</a:t>
            </a:r>
            <a:endParaRPr b="0" sz="2800"/>
          </a:p>
        </p:txBody>
      </p:sp>
    </p:spTree>
  </p:cSld>
  <p:clrMapOvr>
    <a:masterClrMapping/>
  </p:clrMapOvr>
</p:sld>
</file>

<file path=ppt/theme/theme1.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