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7315200" cy="9144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7"/>
  </p:normalViewPr>
  <p:slideViewPr>
    <p:cSldViewPr>
      <p:cViewPr varScale="1">
        <p:scale>
          <a:sx n="83" d="100"/>
          <a:sy n="83" d="100"/>
        </p:scale>
        <p:origin x="2952" y="192"/>
      </p:cViewPr>
      <p:guideLst>
        <p:guide orient="horz" pos="2880"/>
        <p:guide pos="23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2840569"/>
            <a:ext cx="621792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5181600"/>
            <a:ext cx="512064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4A23-D7EB-4EA0-B864-3A5907839AB0}" type="datetimeFigureOut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FF23-695A-471B-B931-A7CAF064A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8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4A23-D7EB-4EA0-B864-3A5907839AB0}" type="datetimeFigureOut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FF23-695A-471B-B931-A7CAF064A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181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366186"/>
            <a:ext cx="164592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366186"/>
            <a:ext cx="481584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4A23-D7EB-4EA0-B864-3A5907839AB0}" type="datetimeFigureOut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FF23-695A-471B-B931-A7CAF064A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16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4A23-D7EB-4EA0-B864-3A5907839AB0}" type="datetimeFigureOut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FF23-695A-471B-B931-A7CAF064A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403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1" y="5875867"/>
            <a:ext cx="621792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1" y="3875619"/>
            <a:ext cx="621792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4A23-D7EB-4EA0-B864-3A5907839AB0}" type="datetimeFigureOut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FF23-695A-471B-B931-A7CAF064A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86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2133602"/>
            <a:ext cx="323088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2133602"/>
            <a:ext cx="323088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4A23-D7EB-4EA0-B864-3A5907839AB0}" type="datetimeFigureOut">
              <a:rPr lang="en-US" smtClean="0"/>
              <a:t>8/10/17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FF23-695A-471B-B931-A7CAF064A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455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1" y="2046817"/>
            <a:ext cx="3232150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1" y="2899833"/>
            <a:ext cx="323215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1" y="2046817"/>
            <a:ext cx="3233420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1" y="2899833"/>
            <a:ext cx="3233420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4A23-D7EB-4EA0-B864-3A5907839AB0}" type="datetimeFigureOut">
              <a:rPr lang="en-US" smtClean="0"/>
              <a:t>8/10/17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FF23-695A-471B-B931-A7CAF064A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23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4A23-D7EB-4EA0-B864-3A5907839AB0}" type="datetimeFigureOut">
              <a:rPr lang="en-US" smtClean="0"/>
              <a:t>8/10/17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FF23-695A-471B-B931-A7CAF064A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075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4A23-D7EB-4EA0-B864-3A5907839AB0}" type="datetimeFigureOut">
              <a:rPr lang="en-US" smtClean="0"/>
              <a:t>8/10/17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FF23-695A-471B-B931-A7CAF064A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63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364067"/>
            <a:ext cx="2406651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364068"/>
            <a:ext cx="4089401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0" y="1913468"/>
            <a:ext cx="2406651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4A23-D7EB-4EA0-B864-3A5907839AB0}" type="datetimeFigureOut">
              <a:rPr lang="en-US" smtClean="0"/>
              <a:t>8/10/17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FF23-695A-471B-B931-A7CAF064A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95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6400801"/>
            <a:ext cx="438912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817033"/>
            <a:ext cx="438912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7156452"/>
            <a:ext cx="438912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74A23-D7EB-4EA0-B864-3A5907839AB0}" type="datetimeFigureOut">
              <a:rPr lang="en-US" smtClean="0"/>
              <a:t>8/10/17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3FF23-695A-471B-B931-A7CAF064A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72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760" y="366184"/>
            <a:ext cx="658368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2133602"/>
            <a:ext cx="658368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5760" y="8475135"/>
            <a:ext cx="170688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74A23-D7EB-4EA0-B864-3A5907839AB0}" type="datetimeFigureOut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99360" y="8475135"/>
            <a:ext cx="231648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2560" y="8475135"/>
            <a:ext cx="170688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3FF23-695A-471B-B931-A7CAF064A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77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Users\John\Documents\2015 WMT\Target8Inc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91" y="0"/>
            <a:ext cx="7065818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638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Personal Copy</Company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Maher</dc:creator>
  <cp:lastModifiedBy>jenna carrier</cp:lastModifiedBy>
  <cp:revision>1</cp:revision>
  <cp:lastPrinted>2017-08-10T23:47:51Z</cp:lastPrinted>
  <dcterms:created xsi:type="dcterms:W3CDTF">2015-04-04T16:19:16Z</dcterms:created>
  <dcterms:modified xsi:type="dcterms:W3CDTF">2017-08-11T00:23:59Z</dcterms:modified>
</cp:coreProperties>
</file>