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3152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>
      <p:cViewPr varScale="1">
        <p:scale>
          <a:sx n="83" d="100"/>
          <a:sy n="83" d="100"/>
        </p:scale>
        <p:origin x="2952" y="192"/>
      </p:cViewPr>
      <p:guideLst>
        <p:guide orient="horz" pos="288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9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8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66186"/>
            <a:ext cx="164592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66186"/>
            <a:ext cx="481584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1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0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3875619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8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133602"/>
            <a:ext cx="3230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133602"/>
            <a:ext cx="3230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5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2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7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6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4067"/>
            <a:ext cx="2406651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8"/>
            <a:ext cx="408940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913468"/>
            <a:ext cx="2406651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9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1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2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2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2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4A23-D7EB-4EA0-B864-3A5907839AB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5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3FF23-695A-471B-B931-A7CAF064A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Users\John\Documents\2015 WMT\Target8In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1" y="0"/>
            <a:ext cx="7065818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3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Personal Copy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Maher</dc:creator>
  <cp:lastModifiedBy>jenna carrier</cp:lastModifiedBy>
  <cp:revision>1</cp:revision>
  <cp:lastPrinted>2017-08-10T23:47:51Z</cp:lastPrinted>
  <dcterms:created xsi:type="dcterms:W3CDTF">2015-04-04T16:19:16Z</dcterms:created>
  <dcterms:modified xsi:type="dcterms:W3CDTF">2017-08-11T00:23:59Z</dcterms:modified>
</cp:coreProperties>
</file>