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4.xml" ContentType="application/inkml+xml"/>
  <Override PartName="/ppt/ink/ink5.xml" ContentType="application/inkml+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7"/>
  </p:notesMasterIdLst>
  <p:sldIdLst>
    <p:sldId id="291" r:id="rId2"/>
    <p:sldId id="285" r:id="rId3"/>
    <p:sldId id="279" r:id="rId4"/>
    <p:sldId id="335" r:id="rId5"/>
    <p:sldId id="336" r:id="rId6"/>
    <p:sldId id="281" r:id="rId7"/>
    <p:sldId id="272" r:id="rId8"/>
    <p:sldId id="307" r:id="rId9"/>
    <p:sldId id="308" r:id="rId10"/>
    <p:sldId id="309" r:id="rId11"/>
    <p:sldId id="310" r:id="rId12"/>
    <p:sldId id="282" r:id="rId13"/>
    <p:sldId id="286" r:id="rId14"/>
    <p:sldId id="289" r:id="rId15"/>
    <p:sldId id="287" r:id="rId16"/>
    <p:sldId id="295" r:id="rId17"/>
    <p:sldId id="296" r:id="rId18"/>
    <p:sldId id="292" r:id="rId19"/>
    <p:sldId id="288" r:id="rId20"/>
    <p:sldId id="316" r:id="rId21"/>
    <p:sldId id="321" r:id="rId22"/>
    <p:sldId id="322" r:id="rId23"/>
    <p:sldId id="337" r:id="rId24"/>
    <p:sldId id="323" r:id="rId25"/>
    <p:sldId id="324" r:id="rId26"/>
    <p:sldId id="326" r:id="rId27"/>
    <p:sldId id="325" r:id="rId28"/>
    <p:sldId id="297" r:id="rId29"/>
    <p:sldId id="298" r:id="rId30"/>
    <p:sldId id="317" r:id="rId31"/>
    <p:sldId id="311" r:id="rId32"/>
    <p:sldId id="312" r:id="rId33"/>
    <p:sldId id="293" r:id="rId34"/>
    <p:sldId id="290" r:id="rId35"/>
    <p:sldId id="294" r:id="rId3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Hatfield" initials="MH" lastIdx="5" clrIdx="0">
    <p:extLst>
      <p:ext uri="{19B8F6BF-5375-455C-9EA6-DF929625EA0E}">
        <p15:presenceInfo xmlns:p15="http://schemas.microsoft.com/office/powerpoint/2012/main" userId="f6e17208eac8e6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7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89" d="100"/>
          <a:sy n="89" d="100"/>
        </p:scale>
        <p:origin x="819" y="32"/>
      </p:cViewPr>
      <p:guideLst/>
    </p:cSldViewPr>
  </p:slideViewPr>
  <p:notesTextViewPr>
    <p:cViewPr>
      <p:scale>
        <a:sx n="1" d="1"/>
        <a:sy n="1" d="1"/>
      </p:scale>
      <p:origin x="0" y="0"/>
    </p:cViewPr>
  </p:notesTextViewPr>
  <p:notesViewPr>
    <p:cSldViewPr snapToGrid="0">
      <p:cViewPr varScale="1">
        <p:scale>
          <a:sx n="73" d="100"/>
          <a:sy n="73" d="100"/>
        </p:scale>
        <p:origin x="3437" y="5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Hatfield" userId="f6e17208eac8e6e2" providerId="LiveId" clId="{8411EBC5-AD8B-4A99-97D2-B5B379773646}"/>
    <pc:docChg chg="delSld modSld">
      <pc:chgData name="Mary Hatfield" userId="f6e17208eac8e6e2" providerId="LiveId" clId="{8411EBC5-AD8B-4A99-97D2-B5B379773646}" dt="2022-09-11T21:45:55.425" v="95" actId="14100"/>
      <pc:docMkLst>
        <pc:docMk/>
      </pc:docMkLst>
      <pc:sldChg chg="del">
        <pc:chgData name="Mary Hatfield" userId="f6e17208eac8e6e2" providerId="LiveId" clId="{8411EBC5-AD8B-4A99-97D2-B5B379773646}" dt="2022-09-11T21:44:03.388" v="2" actId="47"/>
        <pc:sldMkLst>
          <pc:docMk/>
          <pc:sldMk cId="1082959871" sldId="257"/>
        </pc:sldMkLst>
      </pc:sldChg>
      <pc:sldChg chg="del">
        <pc:chgData name="Mary Hatfield" userId="f6e17208eac8e6e2" providerId="LiveId" clId="{8411EBC5-AD8B-4A99-97D2-B5B379773646}" dt="2022-09-11T21:44:04.717" v="4" actId="47"/>
        <pc:sldMkLst>
          <pc:docMk/>
          <pc:sldMk cId="4241415" sldId="259"/>
        </pc:sldMkLst>
      </pc:sldChg>
      <pc:sldChg chg="del">
        <pc:chgData name="Mary Hatfield" userId="f6e17208eac8e6e2" providerId="LiveId" clId="{8411EBC5-AD8B-4A99-97D2-B5B379773646}" dt="2022-09-11T21:44:06.535" v="7" actId="47"/>
        <pc:sldMkLst>
          <pc:docMk/>
          <pc:sldMk cId="3296169834" sldId="260"/>
        </pc:sldMkLst>
      </pc:sldChg>
      <pc:sldChg chg="del">
        <pc:chgData name="Mary Hatfield" userId="f6e17208eac8e6e2" providerId="LiveId" clId="{8411EBC5-AD8B-4A99-97D2-B5B379773646}" dt="2022-09-11T21:44:02.732" v="1" actId="47"/>
        <pc:sldMkLst>
          <pc:docMk/>
          <pc:sldMk cId="1064902623" sldId="261"/>
        </pc:sldMkLst>
      </pc:sldChg>
      <pc:sldChg chg="del">
        <pc:chgData name="Mary Hatfield" userId="f6e17208eac8e6e2" providerId="LiveId" clId="{8411EBC5-AD8B-4A99-97D2-B5B379773646}" dt="2022-09-11T21:44:07.130" v="8" actId="47"/>
        <pc:sldMkLst>
          <pc:docMk/>
          <pc:sldMk cId="4049387684" sldId="262"/>
        </pc:sldMkLst>
      </pc:sldChg>
      <pc:sldChg chg="del">
        <pc:chgData name="Mary Hatfield" userId="f6e17208eac8e6e2" providerId="LiveId" clId="{8411EBC5-AD8B-4A99-97D2-B5B379773646}" dt="2022-09-11T21:44:07.727" v="9" actId="47"/>
        <pc:sldMkLst>
          <pc:docMk/>
          <pc:sldMk cId="1627471993" sldId="263"/>
        </pc:sldMkLst>
      </pc:sldChg>
      <pc:sldChg chg="del">
        <pc:chgData name="Mary Hatfield" userId="f6e17208eac8e6e2" providerId="LiveId" clId="{8411EBC5-AD8B-4A99-97D2-B5B379773646}" dt="2022-09-11T21:44:17.684" v="13" actId="47"/>
        <pc:sldMkLst>
          <pc:docMk/>
          <pc:sldMk cId="3224500327" sldId="268"/>
        </pc:sldMkLst>
      </pc:sldChg>
      <pc:sldChg chg="del">
        <pc:chgData name="Mary Hatfield" userId="f6e17208eac8e6e2" providerId="LiveId" clId="{8411EBC5-AD8B-4A99-97D2-B5B379773646}" dt="2022-09-11T21:44:18.309" v="14" actId="47"/>
        <pc:sldMkLst>
          <pc:docMk/>
          <pc:sldMk cId="3786305908" sldId="269"/>
        </pc:sldMkLst>
      </pc:sldChg>
      <pc:sldChg chg="del">
        <pc:chgData name="Mary Hatfield" userId="f6e17208eac8e6e2" providerId="LiveId" clId="{8411EBC5-AD8B-4A99-97D2-B5B379773646}" dt="2022-09-11T21:44:18.903" v="15" actId="47"/>
        <pc:sldMkLst>
          <pc:docMk/>
          <pc:sldMk cId="2933290284" sldId="270"/>
        </pc:sldMkLst>
      </pc:sldChg>
      <pc:sldChg chg="del">
        <pc:chgData name="Mary Hatfield" userId="f6e17208eac8e6e2" providerId="LiveId" clId="{8411EBC5-AD8B-4A99-97D2-B5B379773646}" dt="2022-09-11T21:44:19.437" v="16" actId="47"/>
        <pc:sldMkLst>
          <pc:docMk/>
          <pc:sldMk cId="3113104065" sldId="271"/>
        </pc:sldMkLst>
      </pc:sldChg>
      <pc:sldChg chg="del">
        <pc:chgData name="Mary Hatfield" userId="f6e17208eac8e6e2" providerId="LiveId" clId="{8411EBC5-AD8B-4A99-97D2-B5B379773646}" dt="2022-09-11T21:44:20.721" v="18" actId="47"/>
        <pc:sldMkLst>
          <pc:docMk/>
          <pc:sldMk cId="646562454" sldId="273"/>
        </pc:sldMkLst>
      </pc:sldChg>
      <pc:sldChg chg="del">
        <pc:chgData name="Mary Hatfield" userId="f6e17208eac8e6e2" providerId="LiveId" clId="{8411EBC5-AD8B-4A99-97D2-B5B379773646}" dt="2022-09-11T21:44:21.546" v="19" actId="47"/>
        <pc:sldMkLst>
          <pc:docMk/>
          <pc:sldMk cId="119771883" sldId="274"/>
        </pc:sldMkLst>
      </pc:sldChg>
      <pc:sldChg chg="del">
        <pc:chgData name="Mary Hatfield" userId="f6e17208eac8e6e2" providerId="LiveId" clId="{8411EBC5-AD8B-4A99-97D2-B5B379773646}" dt="2022-09-11T21:44:22.124" v="20" actId="47"/>
        <pc:sldMkLst>
          <pc:docMk/>
          <pc:sldMk cId="864405434" sldId="275"/>
        </pc:sldMkLst>
      </pc:sldChg>
      <pc:sldChg chg="del">
        <pc:chgData name="Mary Hatfield" userId="f6e17208eac8e6e2" providerId="LiveId" clId="{8411EBC5-AD8B-4A99-97D2-B5B379773646}" dt="2022-09-11T21:44:23.501" v="22" actId="47"/>
        <pc:sldMkLst>
          <pc:docMk/>
          <pc:sldMk cId="1596191453" sldId="276"/>
        </pc:sldMkLst>
      </pc:sldChg>
      <pc:sldChg chg="del">
        <pc:chgData name="Mary Hatfield" userId="f6e17208eac8e6e2" providerId="LiveId" clId="{8411EBC5-AD8B-4A99-97D2-B5B379773646}" dt="2022-09-11T21:44:25.600" v="25" actId="47"/>
        <pc:sldMkLst>
          <pc:docMk/>
          <pc:sldMk cId="2103983265" sldId="277"/>
        </pc:sldMkLst>
      </pc:sldChg>
      <pc:sldChg chg="del">
        <pc:chgData name="Mary Hatfield" userId="f6e17208eac8e6e2" providerId="LiveId" clId="{8411EBC5-AD8B-4A99-97D2-B5B379773646}" dt="2022-09-11T21:44:27.247" v="28" actId="47"/>
        <pc:sldMkLst>
          <pc:docMk/>
          <pc:sldMk cId="188733537" sldId="278"/>
        </pc:sldMkLst>
      </pc:sldChg>
      <pc:sldChg chg="del">
        <pc:chgData name="Mary Hatfield" userId="f6e17208eac8e6e2" providerId="LiveId" clId="{8411EBC5-AD8B-4A99-97D2-B5B379773646}" dt="2022-09-11T21:44:26.148" v="26" actId="47"/>
        <pc:sldMkLst>
          <pc:docMk/>
          <pc:sldMk cId="3829065688" sldId="280"/>
        </pc:sldMkLst>
      </pc:sldChg>
      <pc:sldChg chg="del">
        <pc:chgData name="Mary Hatfield" userId="f6e17208eac8e6e2" providerId="LiveId" clId="{8411EBC5-AD8B-4A99-97D2-B5B379773646}" dt="2022-09-11T21:44:20.047" v="17" actId="47"/>
        <pc:sldMkLst>
          <pc:docMk/>
          <pc:sldMk cId="1491086089" sldId="283"/>
        </pc:sldMkLst>
      </pc:sldChg>
      <pc:sldChg chg="del">
        <pc:chgData name="Mary Hatfield" userId="f6e17208eac8e6e2" providerId="LiveId" clId="{8411EBC5-AD8B-4A99-97D2-B5B379773646}" dt="2022-09-11T21:44:24.036" v="23" actId="47"/>
        <pc:sldMkLst>
          <pc:docMk/>
          <pc:sldMk cId="1596908551" sldId="284"/>
        </pc:sldMkLst>
      </pc:sldChg>
      <pc:sldChg chg="addSp modSp mod">
        <pc:chgData name="Mary Hatfield" userId="f6e17208eac8e6e2" providerId="LiveId" clId="{8411EBC5-AD8B-4A99-97D2-B5B379773646}" dt="2022-09-11T21:45:55.425" v="95" actId="14100"/>
        <pc:sldMkLst>
          <pc:docMk/>
          <pc:sldMk cId="1204513828" sldId="291"/>
        </pc:sldMkLst>
        <pc:spChg chg="mod">
          <ac:chgData name="Mary Hatfield" userId="f6e17208eac8e6e2" providerId="LiveId" clId="{8411EBC5-AD8B-4A99-97D2-B5B379773646}" dt="2022-09-11T21:45:55.425" v="95" actId="14100"/>
          <ac:spMkLst>
            <pc:docMk/>
            <pc:sldMk cId="1204513828" sldId="291"/>
            <ac:spMk id="2" creationId="{B2BA3A0C-7EAA-4F84-A00B-853426F28B0F}"/>
          </ac:spMkLst>
        </pc:spChg>
        <pc:picChg chg="add">
          <ac:chgData name="Mary Hatfield" userId="f6e17208eac8e6e2" providerId="LiveId" clId="{8411EBC5-AD8B-4A99-97D2-B5B379773646}" dt="2022-09-11T21:45:07.713" v="39" actId="22"/>
          <ac:picMkLst>
            <pc:docMk/>
            <pc:sldMk cId="1204513828" sldId="291"/>
            <ac:picMk id="4" creationId="{18D82654-5E4D-4586-9035-36B176268138}"/>
          </ac:picMkLst>
        </pc:picChg>
        <pc:picChg chg="mod">
          <ac:chgData name="Mary Hatfield" userId="f6e17208eac8e6e2" providerId="LiveId" clId="{8411EBC5-AD8B-4A99-97D2-B5B379773646}" dt="2022-09-11T21:44:53.477" v="38" actId="14100"/>
          <ac:picMkLst>
            <pc:docMk/>
            <pc:sldMk cId="1204513828" sldId="291"/>
            <ac:picMk id="5" creationId="{6E6BDA69-4FBF-4476-B1F0-A04104528F41}"/>
          </ac:picMkLst>
        </pc:picChg>
      </pc:sldChg>
      <pc:sldChg chg="del">
        <pc:chgData name="Mary Hatfield" userId="f6e17208eac8e6e2" providerId="LiveId" clId="{8411EBC5-AD8B-4A99-97D2-B5B379773646}" dt="2022-09-11T21:44:28.342" v="30" actId="47"/>
        <pc:sldMkLst>
          <pc:docMk/>
          <pc:sldMk cId="2983151239" sldId="299"/>
        </pc:sldMkLst>
      </pc:sldChg>
      <pc:sldChg chg="del">
        <pc:chgData name="Mary Hatfield" userId="f6e17208eac8e6e2" providerId="LiveId" clId="{8411EBC5-AD8B-4A99-97D2-B5B379773646}" dt="2022-09-11T21:44:05.329" v="5" actId="47"/>
        <pc:sldMkLst>
          <pc:docMk/>
          <pc:sldMk cId="1216948102" sldId="300"/>
        </pc:sldMkLst>
      </pc:sldChg>
      <pc:sldChg chg="del">
        <pc:chgData name="Mary Hatfield" userId="f6e17208eac8e6e2" providerId="LiveId" clId="{8411EBC5-AD8B-4A99-97D2-B5B379773646}" dt="2022-09-11T21:44:05.908" v="6" actId="47"/>
        <pc:sldMkLst>
          <pc:docMk/>
          <pc:sldMk cId="19556942" sldId="301"/>
        </pc:sldMkLst>
      </pc:sldChg>
      <pc:sldChg chg="del">
        <pc:chgData name="Mary Hatfield" userId="f6e17208eac8e6e2" providerId="LiveId" clId="{8411EBC5-AD8B-4A99-97D2-B5B379773646}" dt="2022-09-11T21:44:33.248" v="36" actId="47"/>
        <pc:sldMkLst>
          <pc:docMk/>
          <pc:sldMk cId="195857521" sldId="302"/>
        </pc:sldMkLst>
      </pc:sldChg>
      <pc:sldChg chg="del">
        <pc:chgData name="Mary Hatfield" userId="f6e17208eac8e6e2" providerId="LiveId" clId="{8411EBC5-AD8B-4A99-97D2-B5B379773646}" dt="2022-09-11T21:44:27.778" v="29" actId="47"/>
        <pc:sldMkLst>
          <pc:docMk/>
          <pc:sldMk cId="3555936393" sldId="313"/>
        </pc:sldMkLst>
      </pc:sldChg>
      <pc:sldChg chg="del">
        <pc:chgData name="Mary Hatfield" userId="f6e17208eac8e6e2" providerId="LiveId" clId="{8411EBC5-AD8B-4A99-97D2-B5B379773646}" dt="2022-09-11T21:44:32.139" v="35" actId="47"/>
        <pc:sldMkLst>
          <pc:docMk/>
          <pc:sldMk cId="3239945276" sldId="314"/>
        </pc:sldMkLst>
      </pc:sldChg>
      <pc:sldChg chg="del">
        <pc:chgData name="Mary Hatfield" userId="f6e17208eac8e6e2" providerId="LiveId" clId="{8411EBC5-AD8B-4A99-97D2-B5B379773646}" dt="2022-09-11T21:44:26.714" v="27" actId="47"/>
        <pc:sldMkLst>
          <pc:docMk/>
          <pc:sldMk cId="3512715800" sldId="315"/>
        </pc:sldMkLst>
      </pc:sldChg>
      <pc:sldChg chg="del">
        <pc:chgData name="Mary Hatfield" userId="f6e17208eac8e6e2" providerId="LiveId" clId="{8411EBC5-AD8B-4A99-97D2-B5B379773646}" dt="2022-09-11T21:44:30.310" v="33" actId="47"/>
        <pc:sldMkLst>
          <pc:docMk/>
          <pc:sldMk cId="880198790" sldId="318"/>
        </pc:sldMkLst>
      </pc:sldChg>
      <pc:sldChg chg="del">
        <pc:chgData name="Mary Hatfield" userId="f6e17208eac8e6e2" providerId="LiveId" clId="{8411EBC5-AD8B-4A99-97D2-B5B379773646}" dt="2022-09-11T21:44:29.156" v="31" actId="47"/>
        <pc:sldMkLst>
          <pc:docMk/>
          <pc:sldMk cId="1125268468" sldId="319"/>
        </pc:sldMkLst>
      </pc:sldChg>
      <pc:sldChg chg="del">
        <pc:chgData name="Mary Hatfield" userId="f6e17208eac8e6e2" providerId="LiveId" clId="{8411EBC5-AD8B-4A99-97D2-B5B379773646}" dt="2022-09-11T21:44:29.723" v="32" actId="47"/>
        <pc:sldMkLst>
          <pc:docMk/>
          <pc:sldMk cId="2385202237" sldId="320"/>
        </pc:sldMkLst>
      </pc:sldChg>
      <pc:sldChg chg="del">
        <pc:chgData name="Mary Hatfield" userId="f6e17208eac8e6e2" providerId="LiveId" clId="{8411EBC5-AD8B-4A99-97D2-B5B379773646}" dt="2022-09-11T21:44:01.963" v="0" actId="47"/>
        <pc:sldMkLst>
          <pc:docMk/>
          <pc:sldMk cId="1350155347" sldId="327"/>
        </pc:sldMkLst>
      </pc:sldChg>
      <pc:sldChg chg="del">
        <pc:chgData name="Mary Hatfield" userId="f6e17208eac8e6e2" providerId="LiveId" clId="{8411EBC5-AD8B-4A99-97D2-B5B379773646}" dt="2022-09-11T21:44:04.030" v="3" actId="47"/>
        <pc:sldMkLst>
          <pc:docMk/>
          <pc:sldMk cId="2566871558" sldId="328"/>
        </pc:sldMkLst>
      </pc:sldChg>
      <pc:sldChg chg="del">
        <pc:chgData name="Mary Hatfield" userId="f6e17208eac8e6e2" providerId="LiveId" clId="{8411EBC5-AD8B-4A99-97D2-B5B379773646}" dt="2022-09-11T21:44:08.385" v="10" actId="47"/>
        <pc:sldMkLst>
          <pc:docMk/>
          <pc:sldMk cId="3588125980" sldId="329"/>
        </pc:sldMkLst>
      </pc:sldChg>
      <pc:sldChg chg="del">
        <pc:chgData name="Mary Hatfield" userId="f6e17208eac8e6e2" providerId="LiveId" clId="{8411EBC5-AD8B-4A99-97D2-B5B379773646}" dt="2022-09-11T21:44:14.091" v="11" actId="47"/>
        <pc:sldMkLst>
          <pc:docMk/>
          <pc:sldMk cId="3578960571" sldId="330"/>
        </pc:sldMkLst>
      </pc:sldChg>
      <pc:sldChg chg="del">
        <pc:chgData name="Mary Hatfield" userId="f6e17208eac8e6e2" providerId="LiveId" clId="{8411EBC5-AD8B-4A99-97D2-B5B379773646}" dt="2022-09-11T21:44:15.136" v="12" actId="47"/>
        <pc:sldMkLst>
          <pc:docMk/>
          <pc:sldMk cId="2102018562" sldId="331"/>
        </pc:sldMkLst>
      </pc:sldChg>
      <pc:sldChg chg="del">
        <pc:chgData name="Mary Hatfield" userId="f6e17208eac8e6e2" providerId="LiveId" clId="{8411EBC5-AD8B-4A99-97D2-B5B379773646}" dt="2022-09-11T21:44:31.561" v="34" actId="47"/>
        <pc:sldMkLst>
          <pc:docMk/>
          <pc:sldMk cId="400336155" sldId="332"/>
        </pc:sldMkLst>
      </pc:sldChg>
      <pc:sldChg chg="del">
        <pc:chgData name="Mary Hatfield" userId="f6e17208eac8e6e2" providerId="LiveId" clId="{8411EBC5-AD8B-4A99-97D2-B5B379773646}" dt="2022-09-11T21:44:22.643" v="21" actId="47"/>
        <pc:sldMkLst>
          <pc:docMk/>
          <pc:sldMk cId="1723131377" sldId="333"/>
        </pc:sldMkLst>
      </pc:sldChg>
      <pc:sldChg chg="del">
        <pc:chgData name="Mary Hatfield" userId="f6e17208eac8e6e2" providerId="LiveId" clId="{8411EBC5-AD8B-4A99-97D2-B5B379773646}" dt="2022-09-11T21:44:24.694" v="24" actId="47"/>
        <pc:sldMkLst>
          <pc:docMk/>
          <pc:sldMk cId="2474425036" sldId="3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83DD9C-35C9-4CF2-A514-EB4A8D7868EB}"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C47D8B5D-7773-434A-968D-72FAD6B4ED05}">
      <dgm:prSet/>
      <dgm:spPr/>
      <dgm:t>
        <a:bodyPr/>
        <a:lstStyle/>
        <a:p>
          <a:r>
            <a:rPr lang="en-US" dirty="0"/>
            <a:t>Be present</a:t>
          </a:r>
        </a:p>
      </dgm:t>
    </dgm:pt>
    <dgm:pt modelId="{C570CB3C-9CAE-4341-B980-869E7B943164}" type="parTrans" cxnId="{978BABE4-4F61-43DD-85D3-BA2DFF7FD3CA}">
      <dgm:prSet/>
      <dgm:spPr/>
      <dgm:t>
        <a:bodyPr/>
        <a:lstStyle/>
        <a:p>
          <a:endParaRPr lang="en-US"/>
        </a:p>
      </dgm:t>
    </dgm:pt>
    <dgm:pt modelId="{C5A7B7AD-AC27-479A-B807-4E6FB85436EC}" type="sibTrans" cxnId="{978BABE4-4F61-43DD-85D3-BA2DFF7FD3CA}">
      <dgm:prSet/>
      <dgm:spPr/>
      <dgm:t>
        <a:bodyPr/>
        <a:lstStyle/>
        <a:p>
          <a:endParaRPr lang="en-US"/>
        </a:p>
      </dgm:t>
    </dgm:pt>
    <dgm:pt modelId="{B016A464-A8C0-4B74-8A34-6E72154C7905}">
      <dgm:prSet/>
      <dgm:spPr/>
      <dgm:t>
        <a:bodyPr/>
        <a:lstStyle/>
        <a:p>
          <a:r>
            <a:rPr lang="en-US" dirty="0"/>
            <a:t>Honor Club Tracking Form</a:t>
          </a:r>
        </a:p>
      </dgm:t>
    </dgm:pt>
    <dgm:pt modelId="{E7E0D985-EBAC-4618-96A8-D3E86704833B}" type="parTrans" cxnId="{AF6637BA-67BE-4F5F-AE75-0DB62AA0DF6E}">
      <dgm:prSet/>
      <dgm:spPr/>
      <dgm:t>
        <a:bodyPr/>
        <a:lstStyle/>
        <a:p>
          <a:endParaRPr lang="en-US"/>
        </a:p>
      </dgm:t>
    </dgm:pt>
    <dgm:pt modelId="{C34FA52E-3CF1-4778-9007-0CE9EA96340B}" type="sibTrans" cxnId="{AF6637BA-67BE-4F5F-AE75-0DB62AA0DF6E}">
      <dgm:prSet/>
      <dgm:spPr/>
      <dgm:t>
        <a:bodyPr/>
        <a:lstStyle/>
        <a:p>
          <a:endParaRPr lang="en-US"/>
        </a:p>
      </dgm:t>
    </dgm:pt>
    <dgm:pt modelId="{39273239-006B-4947-B7B7-2A6F6DE7E882}">
      <dgm:prSet/>
      <dgm:spPr/>
      <dgm:t>
        <a:bodyPr/>
        <a:lstStyle/>
        <a:p>
          <a:r>
            <a:rPr lang="en-US" dirty="0"/>
            <a:t>OIF grant applications</a:t>
          </a:r>
        </a:p>
      </dgm:t>
    </dgm:pt>
    <dgm:pt modelId="{4B74DEB9-FA9A-4B4F-98E6-AB6A0C1F690B}" type="parTrans" cxnId="{66B0B111-E243-4BEB-A20C-1C1F6A2E0A68}">
      <dgm:prSet/>
      <dgm:spPr/>
      <dgm:t>
        <a:bodyPr/>
        <a:lstStyle/>
        <a:p>
          <a:endParaRPr lang="en-US"/>
        </a:p>
      </dgm:t>
    </dgm:pt>
    <dgm:pt modelId="{F3A87763-B2F4-496C-8EB7-0112F0B453B1}" type="sibTrans" cxnId="{66B0B111-E243-4BEB-A20C-1C1F6A2E0A68}">
      <dgm:prSet/>
      <dgm:spPr/>
      <dgm:t>
        <a:bodyPr/>
        <a:lstStyle/>
        <a:p>
          <a:endParaRPr lang="en-US"/>
        </a:p>
      </dgm:t>
    </dgm:pt>
    <dgm:pt modelId="{1BAC8AD6-6D82-4951-8E9A-4377A583C0ED}">
      <dgm:prSet/>
      <dgm:spPr/>
      <dgm:t>
        <a:bodyPr/>
        <a:lstStyle/>
        <a:p>
          <a:endParaRPr lang="en-US" dirty="0"/>
        </a:p>
        <a:p>
          <a:r>
            <a:rPr lang="en-US" dirty="0"/>
            <a:t>Logos</a:t>
          </a:r>
        </a:p>
        <a:p>
          <a:endParaRPr lang="en-US" dirty="0"/>
        </a:p>
      </dgm:t>
    </dgm:pt>
    <dgm:pt modelId="{7BFE8A7D-AB1C-4390-B7DF-6A5FB4856222}" type="parTrans" cxnId="{1A85B98A-80D4-48B4-A141-7E58EADE6350}">
      <dgm:prSet/>
      <dgm:spPr/>
      <dgm:t>
        <a:bodyPr/>
        <a:lstStyle/>
        <a:p>
          <a:endParaRPr lang="en-US"/>
        </a:p>
      </dgm:t>
    </dgm:pt>
    <dgm:pt modelId="{389C6F20-62DC-4870-8451-1A60BFF2E501}" type="sibTrans" cxnId="{1A85B98A-80D4-48B4-A141-7E58EADE6350}">
      <dgm:prSet/>
      <dgm:spPr/>
      <dgm:t>
        <a:bodyPr/>
        <a:lstStyle/>
        <a:p>
          <a:endParaRPr lang="en-US"/>
        </a:p>
      </dgm:t>
    </dgm:pt>
    <dgm:pt modelId="{ACB7F42C-C8D2-4730-AB4A-125818AA9488}">
      <dgm:prSet/>
      <dgm:spPr/>
      <dgm:t>
        <a:bodyPr/>
        <a:lstStyle/>
        <a:p>
          <a:endParaRPr lang="en-US" dirty="0"/>
        </a:p>
        <a:p>
          <a:r>
            <a:rPr lang="en-US" dirty="0"/>
            <a:t>SUCCESS = Commitment &amp; Effort</a:t>
          </a:r>
        </a:p>
        <a:p>
          <a:endParaRPr lang="en-US" dirty="0"/>
        </a:p>
      </dgm:t>
    </dgm:pt>
    <dgm:pt modelId="{FE3A6466-0AA3-445F-9443-06805B0A3D97}" type="parTrans" cxnId="{6F9A6F03-733A-4E05-BEB6-17983DD5B3D5}">
      <dgm:prSet/>
      <dgm:spPr/>
      <dgm:t>
        <a:bodyPr/>
        <a:lstStyle/>
        <a:p>
          <a:endParaRPr lang="en-US"/>
        </a:p>
      </dgm:t>
    </dgm:pt>
    <dgm:pt modelId="{E6D4F73A-7C5D-4DE1-A56F-737CDEBABA10}" type="sibTrans" cxnId="{6F9A6F03-733A-4E05-BEB6-17983DD5B3D5}">
      <dgm:prSet/>
      <dgm:spPr/>
      <dgm:t>
        <a:bodyPr/>
        <a:lstStyle/>
        <a:p>
          <a:endParaRPr lang="en-US"/>
        </a:p>
      </dgm:t>
    </dgm:pt>
    <dgm:pt modelId="{98FE7756-5C16-4BD1-8297-E208D459B304}" type="pres">
      <dgm:prSet presAssocID="{2083DD9C-35C9-4CF2-A514-EB4A8D7868EB}" presName="linear" presStyleCnt="0">
        <dgm:presLayoutVars>
          <dgm:dir/>
          <dgm:animLvl val="lvl"/>
          <dgm:resizeHandles val="exact"/>
        </dgm:presLayoutVars>
      </dgm:prSet>
      <dgm:spPr/>
    </dgm:pt>
    <dgm:pt modelId="{E4C96836-66DC-4C75-8B0D-513AB2182ED4}" type="pres">
      <dgm:prSet presAssocID="{C47D8B5D-7773-434A-968D-72FAD6B4ED05}" presName="parentLin" presStyleCnt="0"/>
      <dgm:spPr/>
    </dgm:pt>
    <dgm:pt modelId="{ABB76D7A-19BB-4162-924E-A19B97C2672E}" type="pres">
      <dgm:prSet presAssocID="{C47D8B5D-7773-434A-968D-72FAD6B4ED05}" presName="parentLeftMargin" presStyleLbl="node1" presStyleIdx="0" presStyleCnt="5"/>
      <dgm:spPr/>
    </dgm:pt>
    <dgm:pt modelId="{74A6FDCD-AE66-44C5-A141-15F672617739}" type="pres">
      <dgm:prSet presAssocID="{C47D8B5D-7773-434A-968D-72FAD6B4ED05}" presName="parentText" presStyleLbl="node1" presStyleIdx="0" presStyleCnt="5">
        <dgm:presLayoutVars>
          <dgm:chMax val="0"/>
          <dgm:bulletEnabled val="1"/>
        </dgm:presLayoutVars>
      </dgm:prSet>
      <dgm:spPr/>
    </dgm:pt>
    <dgm:pt modelId="{A16F9395-21D5-400D-9A73-31041C35AABF}" type="pres">
      <dgm:prSet presAssocID="{C47D8B5D-7773-434A-968D-72FAD6B4ED05}" presName="negativeSpace" presStyleCnt="0"/>
      <dgm:spPr/>
    </dgm:pt>
    <dgm:pt modelId="{F5899A8D-A9D5-4242-BE33-2B9796A2E9D3}" type="pres">
      <dgm:prSet presAssocID="{C47D8B5D-7773-434A-968D-72FAD6B4ED05}" presName="childText" presStyleLbl="conFgAcc1" presStyleIdx="0" presStyleCnt="5">
        <dgm:presLayoutVars>
          <dgm:bulletEnabled val="1"/>
        </dgm:presLayoutVars>
      </dgm:prSet>
      <dgm:spPr/>
    </dgm:pt>
    <dgm:pt modelId="{CDBCC6F0-01BC-4029-99F8-08BE7963AD09}" type="pres">
      <dgm:prSet presAssocID="{C5A7B7AD-AC27-479A-B807-4E6FB85436EC}" presName="spaceBetweenRectangles" presStyleCnt="0"/>
      <dgm:spPr/>
    </dgm:pt>
    <dgm:pt modelId="{5A6FF971-0DA3-4FAC-A07B-0BED9081D762}" type="pres">
      <dgm:prSet presAssocID="{B016A464-A8C0-4B74-8A34-6E72154C7905}" presName="parentLin" presStyleCnt="0"/>
      <dgm:spPr/>
    </dgm:pt>
    <dgm:pt modelId="{5FC02483-61C7-4E88-9C63-A4EBAC823317}" type="pres">
      <dgm:prSet presAssocID="{B016A464-A8C0-4B74-8A34-6E72154C7905}" presName="parentLeftMargin" presStyleLbl="node1" presStyleIdx="0" presStyleCnt="5"/>
      <dgm:spPr/>
    </dgm:pt>
    <dgm:pt modelId="{7FBA00E1-2590-42BA-904C-B593B0D23C26}" type="pres">
      <dgm:prSet presAssocID="{B016A464-A8C0-4B74-8A34-6E72154C7905}" presName="parentText" presStyleLbl="node1" presStyleIdx="1" presStyleCnt="5">
        <dgm:presLayoutVars>
          <dgm:chMax val="0"/>
          <dgm:bulletEnabled val="1"/>
        </dgm:presLayoutVars>
      </dgm:prSet>
      <dgm:spPr/>
    </dgm:pt>
    <dgm:pt modelId="{8A47B466-6779-49B4-A790-3888345D33CA}" type="pres">
      <dgm:prSet presAssocID="{B016A464-A8C0-4B74-8A34-6E72154C7905}" presName="negativeSpace" presStyleCnt="0"/>
      <dgm:spPr/>
    </dgm:pt>
    <dgm:pt modelId="{3762CED9-5C76-40C5-9DB3-501709A481DF}" type="pres">
      <dgm:prSet presAssocID="{B016A464-A8C0-4B74-8A34-6E72154C7905}" presName="childText" presStyleLbl="conFgAcc1" presStyleIdx="1" presStyleCnt="5">
        <dgm:presLayoutVars>
          <dgm:bulletEnabled val="1"/>
        </dgm:presLayoutVars>
      </dgm:prSet>
      <dgm:spPr/>
    </dgm:pt>
    <dgm:pt modelId="{A92D0194-23F0-4437-A4B2-F0970BAE5D3E}" type="pres">
      <dgm:prSet presAssocID="{C34FA52E-3CF1-4778-9007-0CE9EA96340B}" presName="spaceBetweenRectangles" presStyleCnt="0"/>
      <dgm:spPr/>
    </dgm:pt>
    <dgm:pt modelId="{CA120152-8E59-4E9E-83EE-1919C71A1981}" type="pres">
      <dgm:prSet presAssocID="{39273239-006B-4947-B7B7-2A6F6DE7E882}" presName="parentLin" presStyleCnt="0"/>
      <dgm:spPr/>
    </dgm:pt>
    <dgm:pt modelId="{7DD30146-638A-4ED3-B5CC-B743F0772B72}" type="pres">
      <dgm:prSet presAssocID="{39273239-006B-4947-B7B7-2A6F6DE7E882}" presName="parentLeftMargin" presStyleLbl="node1" presStyleIdx="1" presStyleCnt="5"/>
      <dgm:spPr/>
    </dgm:pt>
    <dgm:pt modelId="{33A84EB7-4B91-4300-B692-A23FAC4C9987}" type="pres">
      <dgm:prSet presAssocID="{39273239-006B-4947-B7B7-2A6F6DE7E882}" presName="parentText" presStyleLbl="node1" presStyleIdx="2" presStyleCnt="5">
        <dgm:presLayoutVars>
          <dgm:chMax val="0"/>
          <dgm:bulletEnabled val="1"/>
        </dgm:presLayoutVars>
      </dgm:prSet>
      <dgm:spPr/>
    </dgm:pt>
    <dgm:pt modelId="{E352135F-8F6C-4E2D-845F-659D0B943136}" type="pres">
      <dgm:prSet presAssocID="{39273239-006B-4947-B7B7-2A6F6DE7E882}" presName="negativeSpace" presStyleCnt="0"/>
      <dgm:spPr/>
    </dgm:pt>
    <dgm:pt modelId="{42A0E561-E9A8-4636-AB5D-48C43A356558}" type="pres">
      <dgm:prSet presAssocID="{39273239-006B-4947-B7B7-2A6F6DE7E882}" presName="childText" presStyleLbl="conFgAcc1" presStyleIdx="2" presStyleCnt="5">
        <dgm:presLayoutVars>
          <dgm:bulletEnabled val="1"/>
        </dgm:presLayoutVars>
      </dgm:prSet>
      <dgm:spPr/>
    </dgm:pt>
    <dgm:pt modelId="{058073E8-6AF5-445A-A88A-56E527043919}" type="pres">
      <dgm:prSet presAssocID="{F3A87763-B2F4-496C-8EB7-0112F0B453B1}" presName="spaceBetweenRectangles" presStyleCnt="0"/>
      <dgm:spPr/>
    </dgm:pt>
    <dgm:pt modelId="{FF75C758-2A37-4B0A-9DA0-750A408933E2}" type="pres">
      <dgm:prSet presAssocID="{1BAC8AD6-6D82-4951-8E9A-4377A583C0ED}" presName="parentLin" presStyleCnt="0"/>
      <dgm:spPr/>
    </dgm:pt>
    <dgm:pt modelId="{772E522E-8566-44B1-965B-4F5DA5B0465E}" type="pres">
      <dgm:prSet presAssocID="{1BAC8AD6-6D82-4951-8E9A-4377A583C0ED}" presName="parentLeftMargin" presStyleLbl="node1" presStyleIdx="2" presStyleCnt="5"/>
      <dgm:spPr/>
    </dgm:pt>
    <dgm:pt modelId="{25499399-DD6B-4E8F-9DB5-4A8555198437}" type="pres">
      <dgm:prSet presAssocID="{1BAC8AD6-6D82-4951-8E9A-4377A583C0ED}" presName="parentText" presStyleLbl="node1" presStyleIdx="3" presStyleCnt="5" custLinFactY="-42181" custLinFactNeighborX="-6764" custLinFactNeighborY="-100000">
        <dgm:presLayoutVars>
          <dgm:chMax val="0"/>
          <dgm:bulletEnabled val="1"/>
        </dgm:presLayoutVars>
      </dgm:prSet>
      <dgm:spPr/>
    </dgm:pt>
    <dgm:pt modelId="{ABDFF97A-9F48-4237-8352-A59B82946D17}" type="pres">
      <dgm:prSet presAssocID="{1BAC8AD6-6D82-4951-8E9A-4377A583C0ED}" presName="negativeSpace" presStyleCnt="0"/>
      <dgm:spPr/>
    </dgm:pt>
    <dgm:pt modelId="{24E53617-AA42-4408-910A-2C049C917D39}" type="pres">
      <dgm:prSet presAssocID="{1BAC8AD6-6D82-4951-8E9A-4377A583C0ED}" presName="childText" presStyleLbl="conFgAcc1" presStyleIdx="3" presStyleCnt="5" custLinFactNeighborX="-276" custLinFactNeighborY="23317">
        <dgm:presLayoutVars>
          <dgm:bulletEnabled val="1"/>
        </dgm:presLayoutVars>
      </dgm:prSet>
      <dgm:spPr/>
    </dgm:pt>
    <dgm:pt modelId="{E07AD554-EDFE-453A-A5A7-0029C895E56F}" type="pres">
      <dgm:prSet presAssocID="{389C6F20-62DC-4870-8451-1A60BFF2E501}" presName="spaceBetweenRectangles" presStyleCnt="0"/>
      <dgm:spPr/>
    </dgm:pt>
    <dgm:pt modelId="{AADD6A71-71BB-447E-B526-EFC18C5A7669}" type="pres">
      <dgm:prSet presAssocID="{ACB7F42C-C8D2-4730-AB4A-125818AA9488}" presName="parentLin" presStyleCnt="0"/>
      <dgm:spPr/>
    </dgm:pt>
    <dgm:pt modelId="{11E8CDB8-F153-4870-B7FE-E67B9B296174}" type="pres">
      <dgm:prSet presAssocID="{ACB7F42C-C8D2-4730-AB4A-125818AA9488}" presName="parentLeftMargin" presStyleLbl="node1" presStyleIdx="3" presStyleCnt="5" custLinFactY="-42181" custLinFactNeighborX="-6764" custLinFactNeighborY="-100000"/>
      <dgm:spPr/>
    </dgm:pt>
    <dgm:pt modelId="{ED283381-3D39-41AF-9C20-B5354930C7A8}" type="pres">
      <dgm:prSet presAssocID="{ACB7F42C-C8D2-4730-AB4A-125818AA9488}" presName="parentText" presStyleLbl="node1" presStyleIdx="4" presStyleCnt="5">
        <dgm:presLayoutVars>
          <dgm:chMax val="0"/>
          <dgm:bulletEnabled val="1"/>
        </dgm:presLayoutVars>
      </dgm:prSet>
      <dgm:spPr/>
    </dgm:pt>
    <dgm:pt modelId="{6484E015-7BCA-4C56-91F6-6D07150C3567}" type="pres">
      <dgm:prSet presAssocID="{ACB7F42C-C8D2-4730-AB4A-125818AA9488}" presName="negativeSpace" presStyleCnt="0"/>
      <dgm:spPr/>
    </dgm:pt>
    <dgm:pt modelId="{C20C91BB-8C94-437C-BAD0-5D874EB6119D}" type="pres">
      <dgm:prSet presAssocID="{ACB7F42C-C8D2-4730-AB4A-125818AA9488}" presName="childText" presStyleLbl="conFgAcc1" presStyleIdx="4" presStyleCnt="5">
        <dgm:presLayoutVars>
          <dgm:bulletEnabled val="1"/>
        </dgm:presLayoutVars>
      </dgm:prSet>
      <dgm:spPr/>
    </dgm:pt>
  </dgm:ptLst>
  <dgm:cxnLst>
    <dgm:cxn modelId="{47F71100-2DB1-466E-B192-B7FC05AE552D}" type="presOf" srcId="{C47D8B5D-7773-434A-968D-72FAD6B4ED05}" destId="{ABB76D7A-19BB-4162-924E-A19B97C2672E}" srcOrd="0" destOrd="0" presId="urn:microsoft.com/office/officeart/2005/8/layout/list1"/>
    <dgm:cxn modelId="{C1707601-C397-4DA7-BFA9-92B21AB2FCE8}" type="presOf" srcId="{ACB7F42C-C8D2-4730-AB4A-125818AA9488}" destId="{11E8CDB8-F153-4870-B7FE-E67B9B296174}" srcOrd="0" destOrd="0" presId="urn:microsoft.com/office/officeart/2005/8/layout/list1"/>
    <dgm:cxn modelId="{6F9A6F03-733A-4E05-BEB6-17983DD5B3D5}" srcId="{2083DD9C-35C9-4CF2-A514-EB4A8D7868EB}" destId="{ACB7F42C-C8D2-4730-AB4A-125818AA9488}" srcOrd="4" destOrd="0" parTransId="{FE3A6466-0AA3-445F-9443-06805B0A3D97}" sibTransId="{E6D4F73A-7C5D-4DE1-A56F-737CDEBABA10}"/>
    <dgm:cxn modelId="{B3927E03-6328-4F1E-AE3D-FA9C58D38AAA}" type="presOf" srcId="{2083DD9C-35C9-4CF2-A514-EB4A8D7868EB}" destId="{98FE7756-5C16-4BD1-8297-E208D459B304}" srcOrd="0" destOrd="0" presId="urn:microsoft.com/office/officeart/2005/8/layout/list1"/>
    <dgm:cxn modelId="{04722906-421C-4C33-BA73-9F43519AB86C}" type="presOf" srcId="{1BAC8AD6-6D82-4951-8E9A-4377A583C0ED}" destId="{25499399-DD6B-4E8F-9DB5-4A8555198437}" srcOrd="1" destOrd="0" presId="urn:microsoft.com/office/officeart/2005/8/layout/list1"/>
    <dgm:cxn modelId="{66B0B111-E243-4BEB-A20C-1C1F6A2E0A68}" srcId="{2083DD9C-35C9-4CF2-A514-EB4A8D7868EB}" destId="{39273239-006B-4947-B7B7-2A6F6DE7E882}" srcOrd="2" destOrd="0" parTransId="{4B74DEB9-FA9A-4B4F-98E6-AB6A0C1F690B}" sibTransId="{F3A87763-B2F4-496C-8EB7-0112F0B453B1}"/>
    <dgm:cxn modelId="{5F78B819-A93F-412E-8BBB-4720AF6E4CC0}" type="presOf" srcId="{1BAC8AD6-6D82-4951-8E9A-4377A583C0ED}" destId="{772E522E-8566-44B1-965B-4F5DA5B0465E}" srcOrd="0" destOrd="0" presId="urn:microsoft.com/office/officeart/2005/8/layout/list1"/>
    <dgm:cxn modelId="{8CCE6039-DA25-47E9-90FE-5550D82DC604}" type="presOf" srcId="{C47D8B5D-7773-434A-968D-72FAD6B4ED05}" destId="{74A6FDCD-AE66-44C5-A141-15F672617739}" srcOrd="1" destOrd="0" presId="urn:microsoft.com/office/officeart/2005/8/layout/list1"/>
    <dgm:cxn modelId="{91888261-ED4A-45A1-B010-DCD6E98D560D}" type="presOf" srcId="{B016A464-A8C0-4B74-8A34-6E72154C7905}" destId="{5FC02483-61C7-4E88-9C63-A4EBAC823317}" srcOrd="0" destOrd="0" presId="urn:microsoft.com/office/officeart/2005/8/layout/list1"/>
    <dgm:cxn modelId="{1A85B98A-80D4-48B4-A141-7E58EADE6350}" srcId="{2083DD9C-35C9-4CF2-A514-EB4A8D7868EB}" destId="{1BAC8AD6-6D82-4951-8E9A-4377A583C0ED}" srcOrd="3" destOrd="0" parTransId="{7BFE8A7D-AB1C-4390-B7DF-6A5FB4856222}" sibTransId="{389C6F20-62DC-4870-8451-1A60BFF2E501}"/>
    <dgm:cxn modelId="{45E9EF9D-38B2-456E-AA19-F22BB82ACC5D}" type="presOf" srcId="{B016A464-A8C0-4B74-8A34-6E72154C7905}" destId="{7FBA00E1-2590-42BA-904C-B593B0D23C26}" srcOrd="1" destOrd="0" presId="urn:microsoft.com/office/officeart/2005/8/layout/list1"/>
    <dgm:cxn modelId="{26EEE3A3-6B33-4598-A4C7-7A6F6A8584BF}" type="presOf" srcId="{39273239-006B-4947-B7B7-2A6F6DE7E882}" destId="{33A84EB7-4B91-4300-B692-A23FAC4C9987}" srcOrd="1" destOrd="0" presId="urn:microsoft.com/office/officeart/2005/8/layout/list1"/>
    <dgm:cxn modelId="{860ACDA7-7C86-48F6-B6ED-CDA042D0938D}" type="presOf" srcId="{39273239-006B-4947-B7B7-2A6F6DE7E882}" destId="{7DD30146-638A-4ED3-B5CC-B743F0772B72}" srcOrd="0" destOrd="0" presId="urn:microsoft.com/office/officeart/2005/8/layout/list1"/>
    <dgm:cxn modelId="{AF6637BA-67BE-4F5F-AE75-0DB62AA0DF6E}" srcId="{2083DD9C-35C9-4CF2-A514-EB4A8D7868EB}" destId="{B016A464-A8C0-4B74-8A34-6E72154C7905}" srcOrd="1" destOrd="0" parTransId="{E7E0D985-EBAC-4618-96A8-D3E86704833B}" sibTransId="{C34FA52E-3CF1-4778-9007-0CE9EA96340B}"/>
    <dgm:cxn modelId="{37D9CDD4-326D-40B8-A1A1-589F66DD927C}" type="presOf" srcId="{ACB7F42C-C8D2-4730-AB4A-125818AA9488}" destId="{ED283381-3D39-41AF-9C20-B5354930C7A8}" srcOrd="1" destOrd="0" presId="urn:microsoft.com/office/officeart/2005/8/layout/list1"/>
    <dgm:cxn modelId="{978BABE4-4F61-43DD-85D3-BA2DFF7FD3CA}" srcId="{2083DD9C-35C9-4CF2-A514-EB4A8D7868EB}" destId="{C47D8B5D-7773-434A-968D-72FAD6B4ED05}" srcOrd="0" destOrd="0" parTransId="{C570CB3C-9CAE-4341-B980-869E7B943164}" sibTransId="{C5A7B7AD-AC27-479A-B807-4E6FB85436EC}"/>
    <dgm:cxn modelId="{69E7F63D-F3E3-4DE2-B96E-DDF3B396A731}" type="presParOf" srcId="{98FE7756-5C16-4BD1-8297-E208D459B304}" destId="{E4C96836-66DC-4C75-8B0D-513AB2182ED4}" srcOrd="0" destOrd="0" presId="urn:microsoft.com/office/officeart/2005/8/layout/list1"/>
    <dgm:cxn modelId="{5ED688BD-B28E-46C4-A8E0-CF2F53DBAB99}" type="presParOf" srcId="{E4C96836-66DC-4C75-8B0D-513AB2182ED4}" destId="{ABB76D7A-19BB-4162-924E-A19B97C2672E}" srcOrd="0" destOrd="0" presId="urn:microsoft.com/office/officeart/2005/8/layout/list1"/>
    <dgm:cxn modelId="{CE88AA99-E7F0-4B6C-B1B6-C408BD78F92A}" type="presParOf" srcId="{E4C96836-66DC-4C75-8B0D-513AB2182ED4}" destId="{74A6FDCD-AE66-44C5-A141-15F672617739}" srcOrd="1" destOrd="0" presId="urn:microsoft.com/office/officeart/2005/8/layout/list1"/>
    <dgm:cxn modelId="{1ECA78A4-3C17-4632-9F87-D6A6774DCF14}" type="presParOf" srcId="{98FE7756-5C16-4BD1-8297-E208D459B304}" destId="{A16F9395-21D5-400D-9A73-31041C35AABF}" srcOrd="1" destOrd="0" presId="urn:microsoft.com/office/officeart/2005/8/layout/list1"/>
    <dgm:cxn modelId="{149A7093-8FEE-4691-B421-B2B0E57F31EE}" type="presParOf" srcId="{98FE7756-5C16-4BD1-8297-E208D459B304}" destId="{F5899A8D-A9D5-4242-BE33-2B9796A2E9D3}" srcOrd="2" destOrd="0" presId="urn:microsoft.com/office/officeart/2005/8/layout/list1"/>
    <dgm:cxn modelId="{AFCD3C90-722A-49B2-AB8A-F5F8F6631AD7}" type="presParOf" srcId="{98FE7756-5C16-4BD1-8297-E208D459B304}" destId="{CDBCC6F0-01BC-4029-99F8-08BE7963AD09}" srcOrd="3" destOrd="0" presId="urn:microsoft.com/office/officeart/2005/8/layout/list1"/>
    <dgm:cxn modelId="{8F16220C-5257-4554-83CA-D53930C5F280}" type="presParOf" srcId="{98FE7756-5C16-4BD1-8297-E208D459B304}" destId="{5A6FF971-0DA3-4FAC-A07B-0BED9081D762}" srcOrd="4" destOrd="0" presId="urn:microsoft.com/office/officeart/2005/8/layout/list1"/>
    <dgm:cxn modelId="{92CC6B6C-CDCE-4AF0-B51F-1670D70CC33D}" type="presParOf" srcId="{5A6FF971-0DA3-4FAC-A07B-0BED9081D762}" destId="{5FC02483-61C7-4E88-9C63-A4EBAC823317}" srcOrd="0" destOrd="0" presId="urn:microsoft.com/office/officeart/2005/8/layout/list1"/>
    <dgm:cxn modelId="{46DD60CC-DCB9-4FD1-A87B-82041368209B}" type="presParOf" srcId="{5A6FF971-0DA3-4FAC-A07B-0BED9081D762}" destId="{7FBA00E1-2590-42BA-904C-B593B0D23C26}" srcOrd="1" destOrd="0" presId="urn:microsoft.com/office/officeart/2005/8/layout/list1"/>
    <dgm:cxn modelId="{766A4631-15C9-4248-AE2A-E1E8B9A0D85B}" type="presParOf" srcId="{98FE7756-5C16-4BD1-8297-E208D459B304}" destId="{8A47B466-6779-49B4-A790-3888345D33CA}" srcOrd="5" destOrd="0" presId="urn:microsoft.com/office/officeart/2005/8/layout/list1"/>
    <dgm:cxn modelId="{7AA72030-01A3-4B74-88B7-E7783D2F9A27}" type="presParOf" srcId="{98FE7756-5C16-4BD1-8297-E208D459B304}" destId="{3762CED9-5C76-40C5-9DB3-501709A481DF}" srcOrd="6" destOrd="0" presId="urn:microsoft.com/office/officeart/2005/8/layout/list1"/>
    <dgm:cxn modelId="{8CAEF36E-B72B-4769-9982-BFAB066309F2}" type="presParOf" srcId="{98FE7756-5C16-4BD1-8297-E208D459B304}" destId="{A92D0194-23F0-4437-A4B2-F0970BAE5D3E}" srcOrd="7" destOrd="0" presId="urn:microsoft.com/office/officeart/2005/8/layout/list1"/>
    <dgm:cxn modelId="{0EBF1703-B268-408A-A88B-C07D9C56EA42}" type="presParOf" srcId="{98FE7756-5C16-4BD1-8297-E208D459B304}" destId="{CA120152-8E59-4E9E-83EE-1919C71A1981}" srcOrd="8" destOrd="0" presId="urn:microsoft.com/office/officeart/2005/8/layout/list1"/>
    <dgm:cxn modelId="{80D9A74D-733A-45A1-B9CB-AEC8476AE5B4}" type="presParOf" srcId="{CA120152-8E59-4E9E-83EE-1919C71A1981}" destId="{7DD30146-638A-4ED3-B5CC-B743F0772B72}" srcOrd="0" destOrd="0" presId="urn:microsoft.com/office/officeart/2005/8/layout/list1"/>
    <dgm:cxn modelId="{FFB5BE6B-492B-4889-8086-AA6382C42793}" type="presParOf" srcId="{CA120152-8E59-4E9E-83EE-1919C71A1981}" destId="{33A84EB7-4B91-4300-B692-A23FAC4C9987}" srcOrd="1" destOrd="0" presId="urn:microsoft.com/office/officeart/2005/8/layout/list1"/>
    <dgm:cxn modelId="{41D73DB5-DA0B-41A1-9439-789B6F013148}" type="presParOf" srcId="{98FE7756-5C16-4BD1-8297-E208D459B304}" destId="{E352135F-8F6C-4E2D-845F-659D0B943136}" srcOrd="9" destOrd="0" presId="urn:microsoft.com/office/officeart/2005/8/layout/list1"/>
    <dgm:cxn modelId="{7AEF687A-BD40-46D4-8A3B-1E1E7C4B728C}" type="presParOf" srcId="{98FE7756-5C16-4BD1-8297-E208D459B304}" destId="{42A0E561-E9A8-4636-AB5D-48C43A356558}" srcOrd="10" destOrd="0" presId="urn:microsoft.com/office/officeart/2005/8/layout/list1"/>
    <dgm:cxn modelId="{077B0058-0463-4EAE-9FFE-0836773FC072}" type="presParOf" srcId="{98FE7756-5C16-4BD1-8297-E208D459B304}" destId="{058073E8-6AF5-445A-A88A-56E527043919}" srcOrd="11" destOrd="0" presId="urn:microsoft.com/office/officeart/2005/8/layout/list1"/>
    <dgm:cxn modelId="{8215CCD9-F558-4E63-9C75-7638A1B33050}" type="presParOf" srcId="{98FE7756-5C16-4BD1-8297-E208D459B304}" destId="{FF75C758-2A37-4B0A-9DA0-750A408933E2}" srcOrd="12" destOrd="0" presId="urn:microsoft.com/office/officeart/2005/8/layout/list1"/>
    <dgm:cxn modelId="{C48EBB1D-A76E-4627-87F9-0129C7286AEF}" type="presParOf" srcId="{FF75C758-2A37-4B0A-9DA0-750A408933E2}" destId="{772E522E-8566-44B1-965B-4F5DA5B0465E}" srcOrd="0" destOrd="0" presId="urn:microsoft.com/office/officeart/2005/8/layout/list1"/>
    <dgm:cxn modelId="{A5866340-8DA0-4600-8111-E0EC599BF59C}" type="presParOf" srcId="{FF75C758-2A37-4B0A-9DA0-750A408933E2}" destId="{25499399-DD6B-4E8F-9DB5-4A8555198437}" srcOrd="1" destOrd="0" presId="urn:microsoft.com/office/officeart/2005/8/layout/list1"/>
    <dgm:cxn modelId="{162BEE62-6CA9-4D0C-A560-9B9FD7918E3C}" type="presParOf" srcId="{98FE7756-5C16-4BD1-8297-E208D459B304}" destId="{ABDFF97A-9F48-4237-8352-A59B82946D17}" srcOrd="13" destOrd="0" presId="urn:microsoft.com/office/officeart/2005/8/layout/list1"/>
    <dgm:cxn modelId="{C5DA4968-69A0-4AAB-BB01-6E1AFC9475A2}" type="presParOf" srcId="{98FE7756-5C16-4BD1-8297-E208D459B304}" destId="{24E53617-AA42-4408-910A-2C049C917D39}" srcOrd="14" destOrd="0" presId="urn:microsoft.com/office/officeart/2005/8/layout/list1"/>
    <dgm:cxn modelId="{4F19F01F-FCC2-474D-A6FF-0F310610ABAF}" type="presParOf" srcId="{98FE7756-5C16-4BD1-8297-E208D459B304}" destId="{E07AD554-EDFE-453A-A5A7-0029C895E56F}" srcOrd="15" destOrd="0" presId="urn:microsoft.com/office/officeart/2005/8/layout/list1"/>
    <dgm:cxn modelId="{5746F1E6-90BC-4283-9551-9D76BBA123F6}" type="presParOf" srcId="{98FE7756-5C16-4BD1-8297-E208D459B304}" destId="{AADD6A71-71BB-447E-B526-EFC18C5A7669}" srcOrd="16" destOrd="0" presId="urn:microsoft.com/office/officeart/2005/8/layout/list1"/>
    <dgm:cxn modelId="{A544FDD3-36ED-43D7-A63A-4CF85F525A18}" type="presParOf" srcId="{AADD6A71-71BB-447E-B526-EFC18C5A7669}" destId="{11E8CDB8-F153-4870-B7FE-E67B9B296174}" srcOrd="0" destOrd="0" presId="urn:microsoft.com/office/officeart/2005/8/layout/list1"/>
    <dgm:cxn modelId="{C1A9255E-53D5-41D7-86A7-735963677D36}" type="presParOf" srcId="{AADD6A71-71BB-447E-B526-EFC18C5A7669}" destId="{ED283381-3D39-41AF-9C20-B5354930C7A8}" srcOrd="1" destOrd="0" presId="urn:microsoft.com/office/officeart/2005/8/layout/list1"/>
    <dgm:cxn modelId="{87F3DC0A-C27B-4A38-AA0B-D2198CD637D9}" type="presParOf" srcId="{98FE7756-5C16-4BD1-8297-E208D459B304}" destId="{6484E015-7BCA-4C56-91F6-6D07150C3567}" srcOrd="17" destOrd="0" presId="urn:microsoft.com/office/officeart/2005/8/layout/list1"/>
    <dgm:cxn modelId="{0B37ECDF-3031-4FA1-B4E1-2EAA47FC4302}" type="presParOf" srcId="{98FE7756-5C16-4BD1-8297-E208D459B304}" destId="{C20C91BB-8C94-437C-BAD0-5D874EB6119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99A8D-A9D5-4242-BE33-2B9796A2E9D3}">
      <dsp:nvSpPr>
        <dsp:cNvPr id="0" name=""/>
        <dsp:cNvSpPr/>
      </dsp:nvSpPr>
      <dsp:spPr>
        <a:xfrm>
          <a:off x="0" y="396854"/>
          <a:ext cx="6692813" cy="5292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A6FDCD-AE66-44C5-A141-15F672617739}">
      <dsp:nvSpPr>
        <dsp:cNvPr id="0" name=""/>
        <dsp:cNvSpPr/>
      </dsp:nvSpPr>
      <dsp:spPr>
        <a:xfrm>
          <a:off x="334640" y="86894"/>
          <a:ext cx="4684969" cy="61992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933450">
            <a:lnSpc>
              <a:spcPct val="90000"/>
            </a:lnSpc>
            <a:spcBef>
              <a:spcPct val="0"/>
            </a:spcBef>
            <a:spcAft>
              <a:spcPct val="35000"/>
            </a:spcAft>
            <a:buNone/>
          </a:pPr>
          <a:r>
            <a:rPr lang="en-US" sz="2100" kern="1200" dirty="0"/>
            <a:t>Be present</a:t>
          </a:r>
        </a:p>
      </dsp:txBody>
      <dsp:txXfrm>
        <a:off x="364902" y="117156"/>
        <a:ext cx="4624445" cy="559396"/>
      </dsp:txXfrm>
    </dsp:sp>
    <dsp:sp modelId="{3762CED9-5C76-40C5-9DB3-501709A481DF}">
      <dsp:nvSpPr>
        <dsp:cNvPr id="0" name=""/>
        <dsp:cNvSpPr/>
      </dsp:nvSpPr>
      <dsp:spPr>
        <a:xfrm>
          <a:off x="0" y="1349414"/>
          <a:ext cx="6692813" cy="529200"/>
        </a:xfrm>
        <a:prstGeom prst="rect">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FBA00E1-2590-42BA-904C-B593B0D23C26}">
      <dsp:nvSpPr>
        <dsp:cNvPr id="0" name=""/>
        <dsp:cNvSpPr/>
      </dsp:nvSpPr>
      <dsp:spPr>
        <a:xfrm>
          <a:off x="334640" y="1039454"/>
          <a:ext cx="4684969" cy="619920"/>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933450">
            <a:lnSpc>
              <a:spcPct val="90000"/>
            </a:lnSpc>
            <a:spcBef>
              <a:spcPct val="0"/>
            </a:spcBef>
            <a:spcAft>
              <a:spcPct val="35000"/>
            </a:spcAft>
            <a:buNone/>
          </a:pPr>
          <a:r>
            <a:rPr lang="en-US" sz="2100" kern="1200" dirty="0"/>
            <a:t>Honor Club Tracking Form</a:t>
          </a:r>
        </a:p>
      </dsp:txBody>
      <dsp:txXfrm>
        <a:off x="364902" y="1069716"/>
        <a:ext cx="4624445" cy="559396"/>
      </dsp:txXfrm>
    </dsp:sp>
    <dsp:sp modelId="{42A0E561-E9A8-4636-AB5D-48C43A356558}">
      <dsp:nvSpPr>
        <dsp:cNvPr id="0" name=""/>
        <dsp:cNvSpPr/>
      </dsp:nvSpPr>
      <dsp:spPr>
        <a:xfrm>
          <a:off x="0" y="2301974"/>
          <a:ext cx="6692813" cy="529200"/>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3A84EB7-4B91-4300-B692-A23FAC4C9987}">
      <dsp:nvSpPr>
        <dsp:cNvPr id="0" name=""/>
        <dsp:cNvSpPr/>
      </dsp:nvSpPr>
      <dsp:spPr>
        <a:xfrm>
          <a:off x="334640" y="1992014"/>
          <a:ext cx="4684969" cy="619920"/>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933450">
            <a:lnSpc>
              <a:spcPct val="90000"/>
            </a:lnSpc>
            <a:spcBef>
              <a:spcPct val="0"/>
            </a:spcBef>
            <a:spcAft>
              <a:spcPct val="35000"/>
            </a:spcAft>
            <a:buNone/>
          </a:pPr>
          <a:r>
            <a:rPr lang="en-US" sz="2100" kern="1200" dirty="0"/>
            <a:t>OIF grant applications</a:t>
          </a:r>
        </a:p>
      </dsp:txBody>
      <dsp:txXfrm>
        <a:off x="364902" y="2022276"/>
        <a:ext cx="4624445" cy="559396"/>
      </dsp:txXfrm>
    </dsp:sp>
    <dsp:sp modelId="{24E53617-AA42-4408-910A-2C049C917D39}">
      <dsp:nvSpPr>
        <dsp:cNvPr id="0" name=""/>
        <dsp:cNvSpPr/>
      </dsp:nvSpPr>
      <dsp:spPr>
        <a:xfrm>
          <a:off x="0" y="3280976"/>
          <a:ext cx="6692813" cy="529200"/>
        </a:xfrm>
        <a:prstGeom prst="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5499399-DD6B-4E8F-9DB5-4A8555198437}">
      <dsp:nvSpPr>
        <dsp:cNvPr id="0" name=""/>
        <dsp:cNvSpPr/>
      </dsp:nvSpPr>
      <dsp:spPr>
        <a:xfrm>
          <a:off x="312005" y="2063166"/>
          <a:ext cx="4684969" cy="619920"/>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933450">
            <a:lnSpc>
              <a:spcPct val="90000"/>
            </a:lnSpc>
            <a:spcBef>
              <a:spcPct val="0"/>
            </a:spcBef>
            <a:spcAft>
              <a:spcPct val="35000"/>
            </a:spcAft>
            <a:buNone/>
          </a:pPr>
          <a:endParaRPr lang="en-US" sz="2100" kern="1200" dirty="0"/>
        </a:p>
        <a:p>
          <a:pPr marL="0" lvl="0" indent="0" algn="l" defTabSz="933450">
            <a:lnSpc>
              <a:spcPct val="90000"/>
            </a:lnSpc>
            <a:spcBef>
              <a:spcPct val="0"/>
            </a:spcBef>
            <a:spcAft>
              <a:spcPct val="35000"/>
            </a:spcAft>
            <a:buNone/>
          </a:pPr>
          <a:r>
            <a:rPr lang="en-US" sz="2100" kern="1200" dirty="0"/>
            <a:t>Logos</a:t>
          </a:r>
        </a:p>
        <a:p>
          <a:pPr marL="0" lvl="0" indent="0" algn="l" defTabSz="933450">
            <a:lnSpc>
              <a:spcPct val="90000"/>
            </a:lnSpc>
            <a:spcBef>
              <a:spcPct val="0"/>
            </a:spcBef>
            <a:spcAft>
              <a:spcPct val="35000"/>
            </a:spcAft>
            <a:buNone/>
          </a:pPr>
          <a:endParaRPr lang="en-US" sz="2100" kern="1200" dirty="0"/>
        </a:p>
      </dsp:txBody>
      <dsp:txXfrm>
        <a:off x="342267" y="2093428"/>
        <a:ext cx="4624445" cy="559396"/>
      </dsp:txXfrm>
    </dsp:sp>
    <dsp:sp modelId="{C20C91BB-8C94-437C-BAD0-5D874EB6119D}">
      <dsp:nvSpPr>
        <dsp:cNvPr id="0" name=""/>
        <dsp:cNvSpPr/>
      </dsp:nvSpPr>
      <dsp:spPr>
        <a:xfrm>
          <a:off x="0" y="4207095"/>
          <a:ext cx="6692813" cy="529200"/>
        </a:xfrm>
        <a:prstGeom prst="rect">
          <a:avLst/>
        </a:prstGeom>
        <a:solidFill>
          <a:schemeClr val="lt1">
            <a:alpha val="90000"/>
            <a:hueOff val="0"/>
            <a:satOff val="0"/>
            <a:lumOff val="0"/>
            <a:alphaOff val="0"/>
          </a:schemeClr>
        </a:solidFill>
        <a:ln w="12700"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283381-3D39-41AF-9C20-B5354930C7A8}">
      <dsp:nvSpPr>
        <dsp:cNvPr id="0" name=""/>
        <dsp:cNvSpPr/>
      </dsp:nvSpPr>
      <dsp:spPr>
        <a:xfrm>
          <a:off x="334640" y="3897135"/>
          <a:ext cx="4684969" cy="619920"/>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1" tIns="0" rIns="177081" bIns="0" numCol="1" spcCol="1270" anchor="ctr" anchorCtr="0">
          <a:noAutofit/>
        </a:bodyPr>
        <a:lstStyle/>
        <a:p>
          <a:pPr marL="0" lvl="0" indent="0" algn="l" defTabSz="933450">
            <a:lnSpc>
              <a:spcPct val="90000"/>
            </a:lnSpc>
            <a:spcBef>
              <a:spcPct val="0"/>
            </a:spcBef>
            <a:spcAft>
              <a:spcPct val="35000"/>
            </a:spcAft>
            <a:buNone/>
          </a:pPr>
          <a:endParaRPr lang="en-US" sz="2100" kern="1200" dirty="0"/>
        </a:p>
        <a:p>
          <a:pPr marL="0" lvl="0" indent="0" algn="l" defTabSz="933450">
            <a:lnSpc>
              <a:spcPct val="90000"/>
            </a:lnSpc>
            <a:spcBef>
              <a:spcPct val="0"/>
            </a:spcBef>
            <a:spcAft>
              <a:spcPct val="35000"/>
            </a:spcAft>
            <a:buNone/>
          </a:pPr>
          <a:r>
            <a:rPr lang="en-US" sz="2100" kern="1200" dirty="0"/>
            <a:t>SUCCESS = Commitment &amp; Effort</a:t>
          </a:r>
        </a:p>
        <a:p>
          <a:pPr marL="0" lvl="0" indent="0" algn="l" defTabSz="933450">
            <a:lnSpc>
              <a:spcPct val="90000"/>
            </a:lnSpc>
            <a:spcBef>
              <a:spcPct val="0"/>
            </a:spcBef>
            <a:spcAft>
              <a:spcPct val="35000"/>
            </a:spcAft>
            <a:buNone/>
          </a:pPr>
          <a:endParaRPr lang="en-US" sz="2100" kern="1200" dirty="0"/>
        </a:p>
      </dsp:txBody>
      <dsp:txXfrm>
        <a:off x="364902" y="3927397"/>
        <a:ext cx="4624445"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0T03:10:19.81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0T03:10:26.34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3306 248,'-4'-6,"0"0,0 0,0 0,-1 1,0 0,0 0,0 0,0 0,-1 1,0 0,0 0,0 1,0-1,-1 1,-8-2,-5-2,-1 2,1 1,-39-4,15 5,1 2,0 3,-1 0,1 3,-49 12,-207 69,17-4,215-70,-89 4,94-12,-116 24,135-17,-186 40,213-49,-92 17,86-14,-1 1,-34 15,-29 19,-80 50,140-73,1 1,1 2,0 0,-26 31,-76 102,77-90,-158 244,163-237,-3 8,4 2,3 2,3 1,5 2,3 2,-19 97,-20 158,34-158,20-107,3 1,0 146,16-67,28 177,-17-239,4-1,5-1,42 106,-4-43,40 101,49 163,14 36,-84-229,-15-38,-56-162,1 0,30 47,42 44,-2-13,4-4,166 151,-174-190,3 3,160 131,11-15,203 115,-375-246,1 3,-43-27,1-1,1-2,58 25,-41-29,0-2,84 14,121 3,479 8,-477-61,-2-18,-106 13,326-63,93-79,-348 72,-9-18,93-41,59 10,-307 125,88-12,-27 7,194-22,-259 38,-3 1,154-21,80-20,-271 44,16-4,0-2,61-25,-49 17,-27 9,0-1,0-1,-1-1,0-1,-1-1,32-28,-17 9,-1-1,35-49,-38 39,43-84,8-13,-55 101,-2-1,21-52,25-90,-46 106,-3 0,16-136,-17-162,-20-413,-2 717,-20-112,21 168,-11-92,1-166,8 208,-18-105,6 63,15 97,-17-110,13 94,-2 0,-15-40,17 55,0 0,-1 1,0 0,0 0,-9-9,-41-39,40 40,-39-37,-85-90,92 89,-41-51,85 101,1-1,0 1,0-1,0 1,1-1,0 0,0 0,0 0,1 0,0 0,0 0,0-8,1-5,1-1,6-29,-3 20,20-119,7-62,-29 193,-2 1,0-1,-1 0,-1 1,-5-27,4 32,-1-1,0 0,-1 1,-1 0,1 0,-2 0,1 1,-11-12,-5-3,0 2,-2 0,-53-37,-90-47,156 101,-336-195,104 39,42 25,103 83,-121-47,153 72,9 7,-115-29,78 25,-134-56,-31-12,66 34,-158-42,171 54,157 43,-1 1,-34-1,-48 4,71 1,-53 5,-151 27,188-21,0 1,-58 24,-55 39,53-20,65-35,-47 29,65-34,-1-1,-60 20,45-19,-74 17,55-17,42-11,0 0,0-2,0-1,-36-2,14 0,34 0,0 0,0 0,0-1,0 0,-14-5,-41-21,50 19,-1 0,-21-19,12 10,-32-28,-10-7,57 47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2T15:02:29.1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167 424,'1'20,"-2"0,0 1,-2-1,0 0,-7 25,-34 73,38-104,-1 1,-1-2,-1 1,-11 15,15-23,-3 7,0 1,1-1,0 1,-9 30,15-41,0 1,0 0,1-1,-1 1,1 0,0 0,0-1,0 1,1 0,-1 0,1-1,0 1,0 0,0-1,0 1,1-1,0 1,-1-1,1 0,0 0,1 1,4 3,4 5,1-2,0 1,1-2,16 11,0 0,-18-12,-1 1,16 18,1 1,-20-22,0 0,0-1,1 0,-1-1,15 7,43 13,-19-9,-10-4,-26-9,-1 1,19 7,-12-3,0-1,1 0,-1-2,1 1,0-2,23 2,105-2,-89-4,-44 2,1 0,-1 1,21 6,17 3,-15-9,49-1,-49-2,-13 0,-1-2,1 0,35-11,-12 2,4 2,0 1,0 3,77 0,133 7,-166-1,-4-7,0 0,-88 7,12 0,1 0,-1-1,1 0,24-7,15-5,84-10,-64 13,71-14,-92 19,87 1,-129 3,1 0,-2 0,1-1,11-4,18-3,34-5,-48 8,1 1,39-2,41 1,-27 0,8-2,36-6,23 1,7 5,-49 4,154-1,-194 6,-54-2,1 0,17-4,-17 3,0 0,13-1,115 2,110-5,-221 3,51-11,-74 12,1 0,-1 0,1-1,-1 0,0 0,0 0,0-1,8-6,0-3,17-22,-25 29,-1-1,0 1,-1 0,1-1,-1 0,-1 0,3-7,9-53,-8 35,2-6,-2-2,-1 1,-2-1,-4-69,0 103,0 0,-1 1,1-1,-1 0,0 1,-1-1,1 1,-1 0,0 0,-1 0,1 0,-5-5,-2 0,0 0,-1 0,-23-15,0 6,26 15,0 0,0 0,1-1,-10-8,9 6,-1 0,1 0,-1 1,0 0,-1 1,1 0,-1 0,0 1,-11-4,-38-8,-55-18,41 10,29 10,19 6,-1 2,1 0,-40-3,-129-17,33 2,-15 0,120 16,-79 0,-59 7,-178 3,266 4,-40 1,-257-8,296-5,10-1,-19 1,-23 0,-1090 6,1128 7,40-1,35-3,1 2,0 0,-28 11,11-4,19-4,0 0,-36 21,44-22,4-2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0T03:22:56.4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20T03:23:03.9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3944 532,'-1'0,"1"0,-1 0,0-1,0 1,1 0,-1 0,0-1,1 1,-1 0,0-1,1 1,-1 0,0-1,-5-3,-131-53,97 42,0-2,-74-41,101 50,-1 0,0 2,0 0,0 0,-16-3,-75-13,102 22,-332-44,215 37,-150 12,7 1,245-5,-30 4,-8 2,-229 10,222-12,21 0,0 3,-68 20,36-7,31-11,-113 34,129-34,0 0,-43 25,-18 12,-1 0,69-34,2 0,0 1,1 1,-23 25,-54 75,70-84,-30 39,-63 80,-72 91,146-179,4 1,-36 77,29-39,-53 172,31 1,52-185,-6 102,15 328,9-358,-2-46,-15 130,12-225,-2 20,-1-1,-22 72,21-95,-12 24,-4 7,11-15,2 1,1-1,2 2,-4 45,7-22,5 103,3-128,1 1,10 31,-5-24,0-2,1-1,30 63,-12-27,21 79,-44-132,6 15,28 53,-9-23,-13-23,3-1,29 45,-34-67,0 0,1-2,34 30,-44-41,33 26,73 46,53 14,-4-24,4-14,-2-1,-72-23,1-5,2-4,140 14,293-16,-203-9,-64 1,144-17,-76 1,272-30,-226 16,0 20,-145 1,-50-1,210-3,-187-10,30 0,-111 10,69-2,0-15,518-92,-454 72,-178 27,137-19,-210 31,1-1,-1 0,1 0,-1 0,1 0,-1-1,5-2,-7 3,1-1,-1 1,1-1,-1 0,0 0,0 0,0 0,0 0,-1-1,1 1,0-1,1-2,4-10,-5 10,-1 1,1 0,0 1,1-1,-1 0,1 1,-1-1,1 1,0 0,7-6,11-6,1 1,0 1,27-11,75-26,-106 43,78-28,59-23,37-16,-138 57,89-17,234-6,-64 10,-83-9,-9 1,-116 23,298-53,-357 55,-1-1,77-37,78-57,-25 13,-65 40,251-128,-318 158,0-1,49-40,-64 42,-1-1,-1-1,39-51,46-50,-53 64,-38 41,13-14,-2-2,28-42,-32 34,-3 0,-1-2,30-92,-45 112,-2 0,0 0,-2-1,-1 1,-2-1,0 0,-2 0,-1 0,-12-55,-58-394,20 104,52 372,-47-195,23 107,-17-59,5 43,31 94,0 0,0 0,-1 1,0 0,-8-11,-43-50,47 60,-14-14,-1 1,-1 1,-1 1,-53-33,21 20,-93-40,-15 8,-210-58,157 60,-202-53,29 41,273 62,-160-1,61 18,-88-1,4-24,276 20,1-1,0-2,0-1,-45-19,62 22,1 0,-1-1,1 0,0 0,-14-14,2 1,-77-61,-171-107,184 137,-2 3,-2 4,-2 4,-2 4,-1 4,-1 4,-173-26,189 47,0 2,-93 8,-80-12,119-1,-339 4,281 25,49-3,23-9,-150 16,196-14,-120 21,85-2,74-18,-1-1,-52 7,-191 0,-1-16,164-1,101 0,-1 0,-17 4,26-3,1 0,-1 0,1 0,-1 1,1 0,0-1,0 2,0-1,0 0,-6 6,6-5,0 1,-1-1,0 0,0 0,0 0,0 0,-1-1,1 0,-10 2,-1-1,-34 2,37-3,2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2T17:46:16.31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2T17:46:18.83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0 106,'19'-1,"29"-5,-20 1,1 0,27-8,-30 6,42-6,99-15,-21 4,-106 20,63 4,-43 1,-42 0,29 5,-28-3,27 1,294-4,-314-2,26-3,25-2,28 7,-89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2T17:46:48.342"/>
    </inkml:context>
    <inkml:brush xml:id="br0">
      <inkml:brushProperty name="width" value="0.1" units="cm"/>
      <inkml:brushProperty name="height" value="0.1" units="cm"/>
      <inkml:brushProperty name="color" value="#E71224"/>
      <inkml:brushProperty name="ignorePressure" value="1"/>
    </inkml:brush>
  </inkml:definitions>
  <inkml:trace contextRef="#ctx0" brushRef="#br0">1154 263,'-1'-7,"0"-1,-1 1,1 0,-2 0,1 0,-1 0,0 0,-1 1,-4-7,-9-20,15 27,-1 0,0 0,0 0,0 0,-1 1,0 0,0 0,-1 0,1 0,-1 1,0-1,0 1,0 0,-8-4,-1 0,4 2,0 0,0 1,0 0,-21-7,24 10,-1-1,-11-6,13 6,0 1,-1-1,1 1,-11-3,-2 4,1 0,-1 1,1 1,0 1,-29 6,-8 0,-12 2,-108 27,159-31,-29 14,10-4,4-1,-58 36,72-41,-30 15,29-16,-20 13,33-18,-1 0,1 0,0 1,0-1,1 1,0 0,-7 10,-5 9,6-9,-10 20,17-29,1 1,-1-1,1 1,0 0,1-1,-2 13,3-11,-1 0,1 0,1 0,-1 0,1 0,1 0,0 0,0-1,0 1,1 0,4 7,-2-3,1 0,0 0,1 0,0-1,1-1,1 1,-1-1,21 17,-3-7,0-2,51 26,-17-20,-25-11,-2-2,1-1,45 7,-56-12,74 20,112 3,-51-15,-99-7,53 1,120-18,-19 7,-124 5,-69 0,-9-1,1 0,-1 0,13-3,-20 2,-1 0,1 0,-1 0,0 0,1 0,-1-1,0 0,0 1,0-1,0 0,0-1,-1 1,1 0,2-4,0-1,-1 0,0 0,0 0,0 0,-1 0,0-1,-1 0,0 1,0-1,1-8,0-14,0-39,-3 68,-1-237,1 232,-1-1,1 1,-1-1,0 1,-1 0,1-1,-1 1,-6-11,6 12,0 2,-1-1,1 0,-1 0,0 1,0 0,-1-1,1 1,-1 1,1-1,-1 0,0 1,-7-4,-97-38,-19-10,73 24,36 19,-24-11,14 11,0 2,-1 1,-37-5,28 5,13 2,-33-13,43 13,-1 0,-1 1,1 1,-1 1,-23-2,29 5,-1 1,1 0,-17 4,-6 1,23-5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9780"/>
          </a:xfrm>
          <a:prstGeom prst="rect">
            <a:avLst/>
          </a:prstGeom>
        </p:spPr>
        <p:txBody>
          <a:bodyPr vert="horz" lIns="93937" tIns="46968" rIns="93937"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2" cy="469780"/>
          </a:xfrm>
          <a:prstGeom prst="rect">
            <a:avLst/>
          </a:prstGeom>
        </p:spPr>
        <p:txBody>
          <a:bodyPr vert="horz" lIns="93937" tIns="46968" rIns="93937" bIns="46968" rtlCol="0"/>
          <a:lstStyle>
            <a:lvl1pPr algn="r">
              <a:defRPr sz="1200"/>
            </a:lvl1pPr>
          </a:lstStyle>
          <a:p>
            <a:fld id="{CB84D889-5DC4-4F20-839E-E36A68FEBCFA}" type="datetimeFigureOut">
              <a:rPr lang="en-US" smtClean="0"/>
              <a:t>9/11/2022</a:t>
            </a:fld>
            <a:endParaRPr lang="en-US" dirty="0"/>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7" tIns="46968" rIns="93937"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7" tIns="46968" rIns="93937"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2" cy="469779"/>
          </a:xfrm>
          <a:prstGeom prst="rect">
            <a:avLst/>
          </a:prstGeom>
        </p:spPr>
        <p:txBody>
          <a:bodyPr vert="horz" lIns="93937" tIns="46968" rIns="93937"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2" cy="469779"/>
          </a:xfrm>
          <a:prstGeom prst="rect">
            <a:avLst/>
          </a:prstGeom>
        </p:spPr>
        <p:txBody>
          <a:bodyPr vert="horz" lIns="93937" tIns="46968" rIns="93937" bIns="46968" rtlCol="0" anchor="b"/>
          <a:lstStyle>
            <a:lvl1pPr algn="r">
              <a:defRPr sz="1200"/>
            </a:lvl1pPr>
          </a:lstStyle>
          <a:p>
            <a:fld id="{B5B3D30C-7F5A-4380-A669-92D7DDB48908}" type="slidenum">
              <a:rPr lang="en-US" smtClean="0"/>
              <a:t>‹#›</a:t>
            </a:fld>
            <a:endParaRPr lang="en-US" dirty="0"/>
          </a:p>
        </p:txBody>
      </p:sp>
    </p:spTree>
    <p:extLst>
      <p:ext uri="{BB962C8B-B14F-4D97-AF65-F5344CB8AC3E}">
        <p14:creationId xmlns:p14="http://schemas.microsoft.com/office/powerpoint/2010/main" val="27398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a:t>
            </a:fld>
            <a:endParaRPr lang="en-US" dirty="0"/>
          </a:p>
        </p:txBody>
      </p:sp>
    </p:spTree>
    <p:extLst>
      <p:ext uri="{BB962C8B-B14F-4D97-AF65-F5344CB8AC3E}">
        <p14:creationId xmlns:p14="http://schemas.microsoft.com/office/powerpoint/2010/main" val="33150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12</a:t>
            </a:fld>
            <a:endParaRPr lang="en-US" dirty="0"/>
          </a:p>
        </p:txBody>
      </p:sp>
    </p:spTree>
    <p:extLst>
      <p:ext uri="{BB962C8B-B14F-4D97-AF65-F5344CB8AC3E}">
        <p14:creationId xmlns:p14="http://schemas.microsoft.com/office/powerpoint/2010/main" val="310515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13</a:t>
            </a:fld>
            <a:endParaRPr lang="en-US" dirty="0"/>
          </a:p>
        </p:txBody>
      </p:sp>
    </p:spTree>
    <p:extLst>
      <p:ext uri="{BB962C8B-B14F-4D97-AF65-F5344CB8AC3E}">
        <p14:creationId xmlns:p14="http://schemas.microsoft.com/office/powerpoint/2010/main" val="359867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14</a:t>
            </a:fld>
            <a:endParaRPr lang="en-US" dirty="0"/>
          </a:p>
        </p:txBody>
      </p:sp>
    </p:spTree>
    <p:extLst>
      <p:ext uri="{BB962C8B-B14F-4D97-AF65-F5344CB8AC3E}">
        <p14:creationId xmlns:p14="http://schemas.microsoft.com/office/powerpoint/2010/main" val="58730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1 of 4</a:t>
            </a:r>
          </a:p>
        </p:txBody>
      </p:sp>
      <p:sp>
        <p:nvSpPr>
          <p:cNvPr id="4" name="Slide Number Placeholder 3"/>
          <p:cNvSpPr>
            <a:spLocks noGrp="1"/>
          </p:cNvSpPr>
          <p:nvPr>
            <p:ph type="sldNum" sz="quarter" idx="5"/>
          </p:nvPr>
        </p:nvSpPr>
        <p:spPr/>
        <p:txBody>
          <a:bodyPr/>
          <a:lstStyle/>
          <a:p>
            <a:fld id="{B5B3D30C-7F5A-4380-A669-92D7DDB48908}" type="slidenum">
              <a:rPr lang="en-US" smtClean="0"/>
              <a:t>15</a:t>
            </a:fld>
            <a:endParaRPr lang="en-US" dirty="0"/>
          </a:p>
        </p:txBody>
      </p:sp>
    </p:spTree>
    <p:extLst>
      <p:ext uri="{BB962C8B-B14F-4D97-AF65-F5344CB8AC3E}">
        <p14:creationId xmlns:p14="http://schemas.microsoft.com/office/powerpoint/2010/main" val="59246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16</a:t>
            </a:fld>
            <a:endParaRPr lang="en-US" dirty="0"/>
          </a:p>
        </p:txBody>
      </p:sp>
    </p:spTree>
    <p:extLst>
      <p:ext uri="{BB962C8B-B14F-4D97-AF65-F5344CB8AC3E}">
        <p14:creationId xmlns:p14="http://schemas.microsoft.com/office/powerpoint/2010/main" val="218538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17</a:t>
            </a:fld>
            <a:endParaRPr lang="en-US" dirty="0"/>
          </a:p>
        </p:txBody>
      </p:sp>
    </p:spTree>
    <p:extLst>
      <p:ext uri="{BB962C8B-B14F-4D97-AF65-F5344CB8AC3E}">
        <p14:creationId xmlns:p14="http://schemas.microsoft.com/office/powerpoint/2010/main" val="2049806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18</a:t>
            </a:fld>
            <a:endParaRPr lang="en-US" dirty="0"/>
          </a:p>
        </p:txBody>
      </p:sp>
    </p:spTree>
    <p:extLst>
      <p:ext uri="{BB962C8B-B14F-4D97-AF65-F5344CB8AC3E}">
        <p14:creationId xmlns:p14="http://schemas.microsoft.com/office/powerpoint/2010/main" val="2161519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19</a:t>
            </a:fld>
            <a:endParaRPr lang="en-US" dirty="0"/>
          </a:p>
        </p:txBody>
      </p:sp>
    </p:spTree>
    <p:extLst>
      <p:ext uri="{BB962C8B-B14F-4D97-AF65-F5344CB8AC3E}">
        <p14:creationId xmlns:p14="http://schemas.microsoft.com/office/powerpoint/2010/main" val="1925200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20</a:t>
            </a:fld>
            <a:endParaRPr lang="en-US" dirty="0"/>
          </a:p>
        </p:txBody>
      </p:sp>
    </p:spTree>
    <p:extLst>
      <p:ext uri="{BB962C8B-B14F-4D97-AF65-F5344CB8AC3E}">
        <p14:creationId xmlns:p14="http://schemas.microsoft.com/office/powerpoint/2010/main" val="409571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21</a:t>
            </a:fld>
            <a:endParaRPr lang="en-US" dirty="0"/>
          </a:p>
        </p:txBody>
      </p:sp>
    </p:spTree>
    <p:extLst>
      <p:ext uri="{BB962C8B-B14F-4D97-AF65-F5344CB8AC3E}">
        <p14:creationId xmlns:p14="http://schemas.microsoft.com/office/powerpoint/2010/main" val="202903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a:t>
            </a:fld>
            <a:endParaRPr lang="en-US" dirty="0"/>
          </a:p>
        </p:txBody>
      </p:sp>
    </p:spTree>
    <p:extLst>
      <p:ext uri="{BB962C8B-B14F-4D97-AF65-F5344CB8AC3E}">
        <p14:creationId xmlns:p14="http://schemas.microsoft.com/office/powerpoint/2010/main" val="2944792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22</a:t>
            </a:fld>
            <a:endParaRPr lang="en-US" dirty="0"/>
          </a:p>
        </p:txBody>
      </p:sp>
    </p:spTree>
    <p:extLst>
      <p:ext uri="{BB962C8B-B14F-4D97-AF65-F5344CB8AC3E}">
        <p14:creationId xmlns:p14="http://schemas.microsoft.com/office/powerpoint/2010/main" val="233430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24</a:t>
            </a:fld>
            <a:endParaRPr lang="en-US" dirty="0"/>
          </a:p>
        </p:txBody>
      </p:sp>
    </p:spTree>
    <p:extLst>
      <p:ext uri="{BB962C8B-B14F-4D97-AF65-F5344CB8AC3E}">
        <p14:creationId xmlns:p14="http://schemas.microsoft.com/office/powerpoint/2010/main" val="2409643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25</a:t>
            </a:fld>
            <a:endParaRPr lang="en-US" dirty="0"/>
          </a:p>
        </p:txBody>
      </p:sp>
    </p:spTree>
    <p:extLst>
      <p:ext uri="{BB962C8B-B14F-4D97-AF65-F5344CB8AC3E}">
        <p14:creationId xmlns:p14="http://schemas.microsoft.com/office/powerpoint/2010/main" val="239000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26</a:t>
            </a:fld>
            <a:endParaRPr lang="en-US" dirty="0"/>
          </a:p>
        </p:txBody>
      </p:sp>
    </p:spTree>
    <p:extLst>
      <p:ext uri="{BB962C8B-B14F-4D97-AF65-F5344CB8AC3E}">
        <p14:creationId xmlns:p14="http://schemas.microsoft.com/office/powerpoint/2010/main" val="3144848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27</a:t>
            </a:fld>
            <a:endParaRPr lang="en-US" dirty="0"/>
          </a:p>
        </p:txBody>
      </p:sp>
    </p:spTree>
    <p:extLst>
      <p:ext uri="{BB962C8B-B14F-4D97-AF65-F5344CB8AC3E}">
        <p14:creationId xmlns:p14="http://schemas.microsoft.com/office/powerpoint/2010/main" val="48241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28</a:t>
            </a:fld>
            <a:endParaRPr lang="en-US" dirty="0"/>
          </a:p>
        </p:txBody>
      </p:sp>
    </p:spTree>
    <p:extLst>
      <p:ext uri="{BB962C8B-B14F-4D97-AF65-F5344CB8AC3E}">
        <p14:creationId xmlns:p14="http://schemas.microsoft.com/office/powerpoint/2010/main" val="3320425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29</a:t>
            </a:fld>
            <a:endParaRPr lang="en-US" dirty="0"/>
          </a:p>
        </p:txBody>
      </p:sp>
    </p:spTree>
    <p:extLst>
      <p:ext uri="{BB962C8B-B14F-4D97-AF65-F5344CB8AC3E}">
        <p14:creationId xmlns:p14="http://schemas.microsoft.com/office/powerpoint/2010/main" val="3996405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30</a:t>
            </a:fld>
            <a:endParaRPr lang="en-US" dirty="0"/>
          </a:p>
        </p:txBody>
      </p:sp>
    </p:spTree>
    <p:extLst>
      <p:ext uri="{BB962C8B-B14F-4D97-AF65-F5344CB8AC3E}">
        <p14:creationId xmlns:p14="http://schemas.microsoft.com/office/powerpoint/2010/main" val="3324723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31</a:t>
            </a:fld>
            <a:endParaRPr lang="en-US" dirty="0"/>
          </a:p>
        </p:txBody>
      </p:sp>
    </p:spTree>
    <p:extLst>
      <p:ext uri="{BB962C8B-B14F-4D97-AF65-F5344CB8AC3E}">
        <p14:creationId xmlns:p14="http://schemas.microsoft.com/office/powerpoint/2010/main" val="2564994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32</a:t>
            </a:fld>
            <a:endParaRPr lang="en-US" dirty="0"/>
          </a:p>
        </p:txBody>
      </p:sp>
    </p:spTree>
    <p:extLst>
      <p:ext uri="{BB962C8B-B14F-4D97-AF65-F5344CB8AC3E}">
        <p14:creationId xmlns:p14="http://schemas.microsoft.com/office/powerpoint/2010/main" val="254941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a:t>
            </a:fld>
            <a:endParaRPr lang="en-US" dirty="0"/>
          </a:p>
        </p:txBody>
      </p:sp>
    </p:spTree>
    <p:extLst>
      <p:ext uri="{BB962C8B-B14F-4D97-AF65-F5344CB8AC3E}">
        <p14:creationId xmlns:p14="http://schemas.microsoft.com/office/powerpoint/2010/main" val="1534369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 website? OI website? </a:t>
            </a:r>
          </a:p>
        </p:txBody>
      </p:sp>
      <p:sp>
        <p:nvSpPr>
          <p:cNvPr id="4" name="Slide Number Placeholder 3"/>
          <p:cNvSpPr>
            <a:spLocks noGrp="1"/>
          </p:cNvSpPr>
          <p:nvPr>
            <p:ph type="sldNum" sz="quarter" idx="5"/>
          </p:nvPr>
        </p:nvSpPr>
        <p:spPr/>
        <p:txBody>
          <a:bodyPr/>
          <a:lstStyle/>
          <a:p>
            <a:fld id="{B5B3D30C-7F5A-4380-A669-92D7DDB48908}" type="slidenum">
              <a:rPr lang="en-US" smtClean="0"/>
              <a:t>33</a:t>
            </a:fld>
            <a:endParaRPr lang="en-US" dirty="0"/>
          </a:p>
        </p:txBody>
      </p:sp>
    </p:spTree>
    <p:extLst>
      <p:ext uri="{BB962C8B-B14F-4D97-AF65-F5344CB8AC3E}">
        <p14:creationId xmlns:p14="http://schemas.microsoft.com/office/powerpoint/2010/main" val="3948365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34</a:t>
            </a:fld>
            <a:endParaRPr lang="en-US" dirty="0"/>
          </a:p>
        </p:txBody>
      </p:sp>
    </p:spTree>
    <p:extLst>
      <p:ext uri="{BB962C8B-B14F-4D97-AF65-F5344CB8AC3E}">
        <p14:creationId xmlns:p14="http://schemas.microsoft.com/office/powerpoint/2010/main" val="3749847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35</a:t>
            </a:fld>
            <a:endParaRPr lang="en-US" dirty="0"/>
          </a:p>
        </p:txBody>
      </p:sp>
    </p:spTree>
    <p:extLst>
      <p:ext uri="{BB962C8B-B14F-4D97-AF65-F5344CB8AC3E}">
        <p14:creationId xmlns:p14="http://schemas.microsoft.com/office/powerpoint/2010/main" val="361329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6</a:t>
            </a:fld>
            <a:endParaRPr lang="en-US" dirty="0"/>
          </a:p>
        </p:txBody>
      </p:sp>
    </p:spTree>
    <p:extLst>
      <p:ext uri="{BB962C8B-B14F-4D97-AF65-F5344CB8AC3E}">
        <p14:creationId xmlns:p14="http://schemas.microsoft.com/office/powerpoint/2010/main" val="225551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7</a:t>
            </a:fld>
            <a:endParaRPr lang="en-US" dirty="0"/>
          </a:p>
        </p:txBody>
      </p:sp>
    </p:spTree>
    <p:extLst>
      <p:ext uri="{BB962C8B-B14F-4D97-AF65-F5344CB8AC3E}">
        <p14:creationId xmlns:p14="http://schemas.microsoft.com/office/powerpoint/2010/main" val="246913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8</a:t>
            </a:fld>
            <a:endParaRPr lang="en-US" dirty="0"/>
          </a:p>
        </p:txBody>
      </p:sp>
    </p:spTree>
    <p:extLst>
      <p:ext uri="{BB962C8B-B14F-4D97-AF65-F5344CB8AC3E}">
        <p14:creationId xmlns:p14="http://schemas.microsoft.com/office/powerpoint/2010/main" val="344407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9</a:t>
            </a:fld>
            <a:endParaRPr lang="en-US" dirty="0"/>
          </a:p>
        </p:txBody>
      </p:sp>
    </p:spTree>
    <p:extLst>
      <p:ext uri="{BB962C8B-B14F-4D97-AF65-F5344CB8AC3E}">
        <p14:creationId xmlns:p14="http://schemas.microsoft.com/office/powerpoint/2010/main" val="402902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10</a:t>
            </a:fld>
            <a:endParaRPr lang="en-US" dirty="0"/>
          </a:p>
        </p:txBody>
      </p:sp>
    </p:spTree>
    <p:extLst>
      <p:ext uri="{BB962C8B-B14F-4D97-AF65-F5344CB8AC3E}">
        <p14:creationId xmlns:p14="http://schemas.microsoft.com/office/powerpoint/2010/main" val="237065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3D30C-7F5A-4380-A669-92D7DDB48908}" type="slidenum">
              <a:rPr lang="en-US" smtClean="0"/>
              <a:t>11</a:t>
            </a:fld>
            <a:endParaRPr lang="en-US" dirty="0"/>
          </a:p>
        </p:txBody>
      </p:sp>
    </p:spTree>
    <p:extLst>
      <p:ext uri="{BB962C8B-B14F-4D97-AF65-F5344CB8AC3E}">
        <p14:creationId xmlns:p14="http://schemas.microsoft.com/office/powerpoint/2010/main" val="191455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91554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40021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749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00442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09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81560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88182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96114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429048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154137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138031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14261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168419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263547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7E0DF2-5DFF-491C-852E-0B903549EE0B}" type="datetimeFigureOut">
              <a:rPr lang="en-US" smtClean="0"/>
              <a:t>9/11/2022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EDB723-47E6-4CC7-97B2-D30AF1C87AC7}" type="slidenum">
              <a:rPr lang="en-US" smtClean="0"/>
              <a:t>‹#›</a:t>
            </a:fld>
            <a:endParaRPr lang="en-US" dirty="0"/>
          </a:p>
        </p:txBody>
      </p:sp>
    </p:spTree>
    <p:extLst>
      <p:ext uri="{BB962C8B-B14F-4D97-AF65-F5344CB8AC3E}">
        <p14:creationId xmlns:p14="http://schemas.microsoft.com/office/powerpoint/2010/main" val="33214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EDB723-47E6-4CC7-97B2-D30AF1C87AC7}" type="slidenum">
              <a:rPr lang="en-US" smtClean="0"/>
              <a:t>‹#›</a:t>
            </a:fld>
            <a:endParaRPr lang="en-US" dirty="0"/>
          </a:p>
        </p:txBody>
      </p:sp>
      <p:sp>
        <p:nvSpPr>
          <p:cNvPr id="5" name="Date Placeholder 4"/>
          <p:cNvSpPr>
            <a:spLocks noGrp="1"/>
          </p:cNvSpPr>
          <p:nvPr>
            <p:ph type="dt" sz="half" idx="10"/>
          </p:nvPr>
        </p:nvSpPr>
        <p:spPr/>
        <p:txBody>
          <a:bodyPr/>
          <a:lstStyle/>
          <a:p>
            <a:fld id="{627E0DF2-5DFF-491C-852E-0B903549EE0B}" type="datetimeFigureOut">
              <a:rPr lang="en-US" smtClean="0"/>
              <a:t>9/11/2022</a:t>
            </a:fld>
            <a:endParaRPr lang="en-US" dirty="0"/>
          </a:p>
        </p:txBody>
      </p:sp>
    </p:spTree>
    <p:extLst>
      <p:ext uri="{BB962C8B-B14F-4D97-AF65-F5344CB8AC3E}">
        <p14:creationId xmlns:p14="http://schemas.microsoft.com/office/powerpoint/2010/main" val="412982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7E0DF2-5DFF-491C-852E-0B903549EE0B}" type="datetimeFigureOut">
              <a:rPr lang="en-US" smtClean="0"/>
              <a:t>9/11/2022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EDB723-47E6-4CC7-97B2-D30AF1C87AC7}" type="slidenum">
              <a:rPr lang="en-US" smtClean="0"/>
              <a:t>‹#›</a:t>
            </a:fld>
            <a:endParaRPr lang="en-US" dirty="0"/>
          </a:p>
        </p:txBody>
      </p:sp>
    </p:spTree>
    <p:extLst>
      <p:ext uri="{BB962C8B-B14F-4D97-AF65-F5344CB8AC3E}">
        <p14:creationId xmlns:p14="http://schemas.microsoft.com/office/powerpoint/2010/main" val="33863082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3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70.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0.png"/><Relationship Id="rId4"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3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310.png"/><Relationship Id="rId4"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20.png"/><Relationship Id="rId7" Type="http://schemas.openxmlformats.org/officeDocument/2006/relationships/customXml" Target="../ink/ink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customXml" Target="../ink/ink6.xml"/><Relationship Id="rId10" Type="http://schemas.openxmlformats.org/officeDocument/2006/relationships/image" Target="../media/image460.png"/><Relationship Id="rId4" Type="http://schemas.openxmlformats.org/officeDocument/2006/relationships/image" Target="../media/image2.png"/><Relationship Id="rId9" Type="http://schemas.openxmlformats.org/officeDocument/2006/relationships/customXml" Target="../ink/ink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tmp"/></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mailto:mhat123@yahoo.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hatfieldme73@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os.mo.gov/fileonline/repor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bsd.sos.mo.gov/dashboar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3A0C-7EAA-4F84-A00B-853426F28B0F}"/>
              </a:ext>
            </a:extLst>
          </p:cNvPr>
          <p:cNvSpPr>
            <a:spLocks noGrp="1"/>
          </p:cNvSpPr>
          <p:nvPr>
            <p:ph type="title"/>
          </p:nvPr>
        </p:nvSpPr>
        <p:spPr>
          <a:xfrm>
            <a:off x="677333" y="609600"/>
            <a:ext cx="9290579" cy="1320800"/>
          </a:xfrm>
        </p:spPr>
        <p:txBody>
          <a:bodyPr/>
          <a:lstStyle/>
          <a:p>
            <a:r>
              <a:rPr lang="en-US" dirty="0"/>
              <a:t>EMO Club Secretary Treasurer Training 2022 Part B</a:t>
            </a:r>
          </a:p>
        </p:txBody>
      </p:sp>
      <p:pic>
        <p:nvPicPr>
          <p:cNvPr id="5" name="Content Placeholder 4" descr="A picture containing spectacles, goggles&#10;&#10;Description automatically generated">
            <a:extLst>
              <a:ext uri="{FF2B5EF4-FFF2-40B4-BE49-F238E27FC236}">
                <a16:creationId xmlns:a16="http://schemas.microsoft.com/office/drawing/2014/main" id="{6E6BDA69-4FBF-4476-B1F0-A04104528F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7998" y="2481263"/>
            <a:ext cx="5383871" cy="3560762"/>
          </a:xfrm>
        </p:spPr>
      </p:pic>
      <p:pic>
        <p:nvPicPr>
          <p:cNvPr id="4" name="Picture 3" descr="Logo&#10;&#10;Description automatically generated">
            <a:extLst>
              <a:ext uri="{FF2B5EF4-FFF2-40B4-BE49-F238E27FC236}">
                <a16:creationId xmlns:a16="http://schemas.microsoft.com/office/drawing/2014/main" id="{18D82654-5E4D-4586-9035-36B176268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5319"/>
            <a:ext cx="1244339" cy="1244339"/>
          </a:xfrm>
          <a:prstGeom prst="rect">
            <a:avLst/>
          </a:prstGeom>
        </p:spPr>
      </p:pic>
    </p:spTree>
    <p:extLst>
      <p:ext uri="{BB962C8B-B14F-4D97-AF65-F5344CB8AC3E}">
        <p14:creationId xmlns:p14="http://schemas.microsoft.com/office/powerpoint/2010/main" val="120451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AA8E-B867-4BEF-B57A-EAD9CD2B987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2D8F3AE-97E2-4AB1-9FC7-2D06F251BE62}"/>
              </a:ext>
            </a:extLst>
          </p:cNvPr>
          <p:cNvPicPr>
            <a:picLocks noGrp="1" noChangeAspect="1"/>
          </p:cNvPicPr>
          <p:nvPr>
            <p:ph idx="1"/>
          </p:nvPr>
        </p:nvPicPr>
        <p:blipFill>
          <a:blip r:embed="rId3"/>
          <a:stretch>
            <a:fillRect/>
          </a:stretch>
        </p:blipFill>
        <p:spPr>
          <a:xfrm>
            <a:off x="1525852" y="131975"/>
            <a:ext cx="10389445" cy="5844063"/>
          </a:xfrm>
        </p:spPr>
      </p:pic>
      <p:cxnSp>
        <p:nvCxnSpPr>
          <p:cNvPr id="7" name="Straight Arrow Connector 6">
            <a:extLst>
              <a:ext uri="{FF2B5EF4-FFF2-40B4-BE49-F238E27FC236}">
                <a16:creationId xmlns:a16="http://schemas.microsoft.com/office/drawing/2014/main" id="{875ED4E9-0C30-433B-A1EF-0195969A4CE3}"/>
              </a:ext>
            </a:extLst>
          </p:cNvPr>
          <p:cNvCxnSpPr>
            <a:cxnSpLocks/>
          </p:cNvCxnSpPr>
          <p:nvPr/>
        </p:nvCxnSpPr>
        <p:spPr>
          <a:xfrm flipH="1">
            <a:off x="4161373" y="1969294"/>
            <a:ext cx="428519" cy="50694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6" name="Picture 5" descr="Logo&#10;&#10;Description automatically generated">
            <a:extLst>
              <a:ext uri="{FF2B5EF4-FFF2-40B4-BE49-F238E27FC236}">
                <a16:creationId xmlns:a16="http://schemas.microsoft.com/office/drawing/2014/main" id="{8BBF06B2-3DEF-4FA0-8AB3-B0383518D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702875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12B8-3693-4AF3-8C58-FEC15076541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C038928-5213-4256-99D9-4BB2523DD422}"/>
              </a:ext>
            </a:extLst>
          </p:cNvPr>
          <p:cNvPicPr>
            <a:picLocks noGrp="1" noChangeAspect="1"/>
          </p:cNvPicPr>
          <p:nvPr>
            <p:ph idx="1"/>
          </p:nvPr>
        </p:nvPicPr>
        <p:blipFill>
          <a:blip r:embed="rId3"/>
          <a:stretch>
            <a:fillRect/>
          </a:stretch>
        </p:blipFill>
        <p:spPr>
          <a:xfrm>
            <a:off x="1525852" y="358219"/>
            <a:ext cx="10071027" cy="5664953"/>
          </a:xfrm>
        </p:spPr>
      </p:pic>
      <p:pic>
        <p:nvPicPr>
          <p:cNvPr id="4" name="Picture 3" descr="Logo&#10;&#10;Description automatically generated">
            <a:extLst>
              <a:ext uri="{FF2B5EF4-FFF2-40B4-BE49-F238E27FC236}">
                <a16:creationId xmlns:a16="http://schemas.microsoft.com/office/drawing/2014/main" id="{06B96826-C6E3-432A-9DE8-153F382DA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411875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descr="A person reaching for a paper on a table full of paper and sticky notes">
            <a:extLst>
              <a:ext uri="{FF2B5EF4-FFF2-40B4-BE49-F238E27FC236}">
                <a16:creationId xmlns:a16="http://schemas.microsoft.com/office/drawing/2014/main" id="{FB1E60E8-C409-4749-9311-C63B173AFB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232" t="2173" r="833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739639B-B6C6-46B6-8820-66D5F04B6870}"/>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Optimist International Filings</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5" name="Picture 24" descr="Logo&#10;&#10;Description automatically generated">
            <a:extLst>
              <a:ext uri="{FF2B5EF4-FFF2-40B4-BE49-F238E27FC236}">
                <a16:creationId xmlns:a16="http://schemas.microsoft.com/office/drawing/2014/main" id="{55C2982D-F683-4188-B9A7-C130D3F6C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845006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8A27-ECEA-4B65-86B6-3F6A1F291162}"/>
              </a:ext>
            </a:extLst>
          </p:cNvPr>
          <p:cNvSpPr>
            <a:spLocks noGrp="1"/>
          </p:cNvSpPr>
          <p:nvPr>
            <p:ph type="title"/>
          </p:nvPr>
        </p:nvSpPr>
        <p:spPr>
          <a:xfrm>
            <a:off x="677685" y="175967"/>
            <a:ext cx="8596668" cy="743339"/>
          </a:xfrm>
        </p:spPr>
        <p:txBody>
          <a:bodyPr/>
          <a:lstStyle/>
          <a:p>
            <a:r>
              <a:rPr lang="en-US" dirty="0"/>
              <a:t>Club Officer Elect Report (COER)</a:t>
            </a:r>
          </a:p>
        </p:txBody>
      </p:sp>
      <p:pic>
        <p:nvPicPr>
          <p:cNvPr id="5" name="Content Placeholder 4">
            <a:extLst>
              <a:ext uri="{FF2B5EF4-FFF2-40B4-BE49-F238E27FC236}">
                <a16:creationId xmlns:a16="http://schemas.microsoft.com/office/drawing/2014/main" id="{E00F6173-A804-4AF6-B30C-E4541739E16E}"/>
              </a:ext>
            </a:extLst>
          </p:cNvPr>
          <p:cNvPicPr>
            <a:picLocks noGrp="1" noChangeAspect="1"/>
          </p:cNvPicPr>
          <p:nvPr>
            <p:ph idx="1"/>
          </p:nvPr>
        </p:nvPicPr>
        <p:blipFill>
          <a:blip r:embed="rId3"/>
          <a:stretch>
            <a:fillRect/>
          </a:stretch>
        </p:blipFill>
        <p:spPr>
          <a:xfrm>
            <a:off x="807597" y="843700"/>
            <a:ext cx="9325262" cy="5245460"/>
          </a:xfrm>
        </p:spPr>
      </p:pic>
      <p:sp>
        <p:nvSpPr>
          <p:cNvPr id="6" name="Arrow: Down 5">
            <a:extLst>
              <a:ext uri="{FF2B5EF4-FFF2-40B4-BE49-F238E27FC236}">
                <a16:creationId xmlns:a16="http://schemas.microsoft.com/office/drawing/2014/main" id="{6421272E-2655-43F5-8A6A-3A77BED48D19}"/>
              </a:ext>
            </a:extLst>
          </p:cNvPr>
          <p:cNvSpPr/>
          <p:nvPr/>
        </p:nvSpPr>
        <p:spPr>
          <a:xfrm flipH="1">
            <a:off x="6164361" y="2289110"/>
            <a:ext cx="405882" cy="45253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FC325C09-7146-46AB-8184-B376CD2FA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04121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2E8A29-3F07-446F-ACDE-57F25D2C58BC}"/>
              </a:ext>
            </a:extLst>
          </p:cNvPr>
          <p:cNvPicPr>
            <a:picLocks noGrp="1" noChangeAspect="1"/>
          </p:cNvPicPr>
          <p:nvPr>
            <p:ph idx="1"/>
          </p:nvPr>
        </p:nvPicPr>
        <p:blipFill>
          <a:blip r:embed="rId3"/>
          <a:stretch>
            <a:fillRect/>
          </a:stretch>
        </p:blipFill>
        <p:spPr>
          <a:xfrm>
            <a:off x="885668" y="1041662"/>
            <a:ext cx="10184236" cy="5728633"/>
          </a:xfrm>
        </p:spPr>
      </p:pic>
      <p:sp>
        <p:nvSpPr>
          <p:cNvPr id="6" name="TextBox 5">
            <a:extLst>
              <a:ext uri="{FF2B5EF4-FFF2-40B4-BE49-F238E27FC236}">
                <a16:creationId xmlns:a16="http://schemas.microsoft.com/office/drawing/2014/main" id="{85C683C9-143F-4D8E-8520-E3AB3CAB9826}"/>
              </a:ext>
            </a:extLst>
          </p:cNvPr>
          <p:cNvSpPr txBox="1"/>
          <p:nvPr/>
        </p:nvSpPr>
        <p:spPr>
          <a:xfrm flipH="1">
            <a:off x="1964896" y="134839"/>
            <a:ext cx="3569893" cy="646331"/>
          </a:xfrm>
          <a:prstGeom prst="rect">
            <a:avLst/>
          </a:prstGeom>
          <a:noFill/>
        </p:spPr>
        <p:txBody>
          <a:bodyPr wrap="square" rtlCol="0">
            <a:spAutoFit/>
          </a:bodyPr>
          <a:lstStyle/>
          <a:p>
            <a:r>
              <a:rPr lang="en-US" dirty="0"/>
              <a:t>Scroll down until you get to the Club Officer Elect Report</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93F6F01-9258-4140-9D73-0EE7B027547F}"/>
                  </a:ext>
                </a:extLst>
              </p14:cNvPr>
              <p14:cNvContentPartPr/>
              <p14:nvPr/>
            </p14:nvContentPartPr>
            <p14:xfrm>
              <a:off x="5066082" y="3353775"/>
              <a:ext cx="360" cy="360"/>
            </p14:xfrm>
          </p:contentPart>
        </mc:Choice>
        <mc:Fallback xmlns="">
          <p:pic>
            <p:nvPicPr>
              <p:cNvPr id="7" name="Ink 6">
                <a:extLst>
                  <a:ext uri="{FF2B5EF4-FFF2-40B4-BE49-F238E27FC236}">
                    <a16:creationId xmlns:a16="http://schemas.microsoft.com/office/drawing/2014/main" id="{993F6F01-9258-4140-9D73-0EE7B027547F}"/>
                  </a:ext>
                </a:extLst>
              </p:cNvPr>
              <p:cNvPicPr/>
              <p:nvPr/>
            </p:nvPicPr>
            <p:blipFill>
              <a:blip r:embed="rId5"/>
              <a:stretch>
                <a:fillRect/>
              </a:stretch>
            </p:blipFill>
            <p:spPr>
              <a:xfrm>
                <a:off x="5012442" y="324613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3B1442FE-918C-4C1E-A43A-D1D833D571EF}"/>
                  </a:ext>
                </a:extLst>
              </p14:cNvPr>
              <p14:cNvContentPartPr/>
              <p14:nvPr/>
            </p14:nvContentPartPr>
            <p14:xfrm>
              <a:off x="4352336" y="3057465"/>
              <a:ext cx="3317760" cy="2698200"/>
            </p14:xfrm>
          </p:contentPart>
        </mc:Choice>
        <mc:Fallback xmlns="">
          <p:pic>
            <p:nvPicPr>
              <p:cNvPr id="8" name="Ink 7">
                <a:extLst>
                  <a:ext uri="{FF2B5EF4-FFF2-40B4-BE49-F238E27FC236}">
                    <a16:creationId xmlns:a16="http://schemas.microsoft.com/office/drawing/2014/main" id="{3B1442FE-918C-4C1E-A43A-D1D833D571EF}"/>
                  </a:ext>
                </a:extLst>
              </p:cNvPr>
              <p:cNvPicPr/>
              <p:nvPr/>
            </p:nvPicPr>
            <p:blipFill>
              <a:blip r:embed="rId7"/>
              <a:stretch>
                <a:fillRect/>
              </a:stretch>
            </p:blipFill>
            <p:spPr>
              <a:xfrm>
                <a:off x="4298336" y="2949465"/>
                <a:ext cx="3425400" cy="2913840"/>
              </a:xfrm>
              <a:prstGeom prst="rect">
                <a:avLst/>
              </a:prstGeom>
            </p:spPr>
          </p:pic>
        </mc:Fallback>
      </mc:AlternateContent>
      <p:sp>
        <p:nvSpPr>
          <p:cNvPr id="9" name="TextBox 8">
            <a:extLst>
              <a:ext uri="{FF2B5EF4-FFF2-40B4-BE49-F238E27FC236}">
                <a16:creationId xmlns:a16="http://schemas.microsoft.com/office/drawing/2014/main" id="{4305F11B-6A16-4773-B701-A1F868A0B8C7}"/>
              </a:ext>
            </a:extLst>
          </p:cNvPr>
          <p:cNvSpPr txBox="1"/>
          <p:nvPr/>
        </p:nvSpPr>
        <p:spPr>
          <a:xfrm>
            <a:off x="6913022" y="273338"/>
            <a:ext cx="1987420" cy="369332"/>
          </a:xfrm>
          <a:prstGeom prst="rect">
            <a:avLst/>
          </a:prstGeom>
          <a:noFill/>
        </p:spPr>
        <p:txBody>
          <a:bodyPr wrap="square" rtlCol="0">
            <a:spAutoFit/>
          </a:bodyPr>
          <a:lstStyle/>
          <a:p>
            <a:r>
              <a:rPr lang="en-US" dirty="0">
                <a:solidFill>
                  <a:srgbClr val="00B050"/>
                </a:solidFill>
              </a:rPr>
              <a:t>Due by May 20</a:t>
            </a:r>
          </a:p>
        </p:txBody>
      </p:sp>
      <p:pic>
        <p:nvPicPr>
          <p:cNvPr id="10" name="Picture 9" descr="Logo&#10;&#10;Description automatically generated">
            <a:extLst>
              <a:ext uri="{FF2B5EF4-FFF2-40B4-BE49-F238E27FC236}">
                <a16:creationId xmlns:a16="http://schemas.microsoft.com/office/drawing/2014/main" id="{8DA7B14A-8477-43D7-ABB3-AACE11ED2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29900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B0E32-B01C-4033-B443-CDDDFB0D99A4}"/>
              </a:ext>
            </a:extLst>
          </p:cNvPr>
          <p:cNvSpPr>
            <a:spLocks noGrp="1"/>
          </p:cNvSpPr>
          <p:nvPr>
            <p:ph idx="1"/>
          </p:nvPr>
        </p:nvSpPr>
        <p:spPr>
          <a:xfrm>
            <a:off x="695995" y="317793"/>
            <a:ext cx="8596668" cy="5621142"/>
          </a:xfrm>
        </p:spPr>
        <p:txBody>
          <a:bodyPr/>
          <a:lstStyle/>
          <a:p>
            <a:r>
              <a:rPr lang="en-US" dirty="0"/>
              <a:t>Bylaws review</a:t>
            </a:r>
          </a:p>
          <a:p>
            <a:endParaRPr lang="en-US" dirty="0"/>
          </a:p>
        </p:txBody>
      </p:sp>
      <p:pic>
        <p:nvPicPr>
          <p:cNvPr id="5" name="Picture 4">
            <a:extLst>
              <a:ext uri="{FF2B5EF4-FFF2-40B4-BE49-F238E27FC236}">
                <a16:creationId xmlns:a16="http://schemas.microsoft.com/office/drawing/2014/main" id="{BC24BE54-E024-4878-A39C-7917A6644D7C}"/>
              </a:ext>
            </a:extLst>
          </p:cNvPr>
          <p:cNvPicPr>
            <a:picLocks noChangeAspect="1"/>
          </p:cNvPicPr>
          <p:nvPr/>
        </p:nvPicPr>
        <p:blipFill>
          <a:blip r:embed="rId3"/>
          <a:stretch>
            <a:fillRect/>
          </a:stretch>
        </p:blipFill>
        <p:spPr>
          <a:xfrm>
            <a:off x="695995" y="714957"/>
            <a:ext cx="10282334" cy="5783813"/>
          </a:xfrm>
          <a:prstGeom prst="rect">
            <a:avLst/>
          </a:prstGeom>
        </p:spPr>
      </p:pic>
      <p:sp>
        <p:nvSpPr>
          <p:cNvPr id="6" name="Rectangle 5">
            <a:extLst>
              <a:ext uri="{FF2B5EF4-FFF2-40B4-BE49-F238E27FC236}">
                <a16:creationId xmlns:a16="http://schemas.microsoft.com/office/drawing/2014/main" id="{A381931D-78F9-44D3-B4A0-DC7FF04FA05C}"/>
              </a:ext>
            </a:extLst>
          </p:cNvPr>
          <p:cNvSpPr/>
          <p:nvPr/>
        </p:nvSpPr>
        <p:spPr>
          <a:xfrm>
            <a:off x="7478486" y="2397967"/>
            <a:ext cx="2048069" cy="1394927"/>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10;&#10;Description automatically generated">
            <a:extLst>
              <a:ext uri="{FF2B5EF4-FFF2-40B4-BE49-F238E27FC236}">
                <a16:creationId xmlns:a16="http://schemas.microsoft.com/office/drawing/2014/main" id="{607CDC62-59EF-440B-8498-2D400A6E5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97129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1ACF00-97B4-48F8-97A1-F0BE668C52CC}"/>
              </a:ext>
            </a:extLst>
          </p:cNvPr>
          <p:cNvPicPr>
            <a:picLocks noGrp="1" noChangeAspect="1"/>
          </p:cNvPicPr>
          <p:nvPr>
            <p:ph idx="1"/>
          </p:nvPr>
        </p:nvPicPr>
        <p:blipFill>
          <a:blip r:embed="rId3"/>
          <a:stretch>
            <a:fillRect/>
          </a:stretch>
        </p:blipFill>
        <p:spPr>
          <a:xfrm>
            <a:off x="347959" y="517572"/>
            <a:ext cx="10593144" cy="5958644"/>
          </a:xfrm>
        </p:spPr>
      </p:pic>
      <p:sp>
        <p:nvSpPr>
          <p:cNvPr id="6" name="TextBox 5">
            <a:extLst>
              <a:ext uri="{FF2B5EF4-FFF2-40B4-BE49-F238E27FC236}">
                <a16:creationId xmlns:a16="http://schemas.microsoft.com/office/drawing/2014/main" id="{68A9809A-DAD4-4693-A3C2-9C8138C0564E}"/>
              </a:ext>
            </a:extLst>
          </p:cNvPr>
          <p:cNvSpPr txBox="1"/>
          <p:nvPr/>
        </p:nvSpPr>
        <p:spPr>
          <a:xfrm flipH="1">
            <a:off x="1089428" y="148239"/>
            <a:ext cx="8017627" cy="369332"/>
          </a:xfrm>
          <a:prstGeom prst="rect">
            <a:avLst/>
          </a:prstGeom>
          <a:noFill/>
        </p:spPr>
        <p:txBody>
          <a:bodyPr wrap="square" rtlCol="0">
            <a:spAutoFit/>
          </a:bodyPr>
          <a:lstStyle/>
          <a:p>
            <a:r>
              <a:rPr lang="en-US" dirty="0"/>
              <a:t>Where are the standard club bylaws forms with required wording? Here…</a:t>
            </a:r>
          </a:p>
        </p:txBody>
      </p:sp>
      <p:cxnSp>
        <p:nvCxnSpPr>
          <p:cNvPr id="8" name="Straight Arrow Connector 7">
            <a:extLst>
              <a:ext uri="{FF2B5EF4-FFF2-40B4-BE49-F238E27FC236}">
                <a16:creationId xmlns:a16="http://schemas.microsoft.com/office/drawing/2014/main" id="{2F2D0A46-E179-40BF-8E41-788A283B2461}"/>
              </a:ext>
            </a:extLst>
          </p:cNvPr>
          <p:cNvCxnSpPr>
            <a:cxnSpLocks/>
          </p:cNvCxnSpPr>
          <p:nvPr/>
        </p:nvCxnSpPr>
        <p:spPr>
          <a:xfrm flipH="1" flipV="1">
            <a:off x="1663165" y="926398"/>
            <a:ext cx="207817" cy="44334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119D9DFB-D10C-4376-A211-386F461439AD}"/>
              </a:ext>
            </a:extLst>
          </p:cNvPr>
          <p:cNvCxnSpPr>
            <a:cxnSpLocks/>
          </p:cNvCxnSpPr>
          <p:nvPr/>
        </p:nvCxnSpPr>
        <p:spPr>
          <a:xfrm flipV="1">
            <a:off x="4788293" y="1859176"/>
            <a:ext cx="0" cy="909782"/>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F5A8CE2-7C71-4D82-B43A-178E715FE25C}"/>
                  </a:ext>
                </a:extLst>
              </p14:cNvPr>
              <p14:cNvContentPartPr/>
              <p14:nvPr/>
            </p14:nvContentPartPr>
            <p14:xfrm>
              <a:off x="2685961" y="4262304"/>
              <a:ext cx="1764720" cy="462240"/>
            </p14:xfrm>
          </p:contentPart>
        </mc:Choice>
        <mc:Fallback xmlns="">
          <p:pic>
            <p:nvPicPr>
              <p:cNvPr id="15" name="Ink 14">
                <a:extLst>
                  <a:ext uri="{FF2B5EF4-FFF2-40B4-BE49-F238E27FC236}">
                    <a16:creationId xmlns:a16="http://schemas.microsoft.com/office/drawing/2014/main" id="{DF5A8CE2-7C71-4D82-B43A-178E715FE25C}"/>
                  </a:ext>
                </a:extLst>
              </p:cNvPr>
              <p:cNvPicPr/>
              <p:nvPr/>
            </p:nvPicPr>
            <p:blipFill>
              <a:blip r:embed="rId5"/>
              <a:stretch>
                <a:fillRect/>
              </a:stretch>
            </p:blipFill>
            <p:spPr>
              <a:xfrm>
                <a:off x="2631961" y="4154304"/>
                <a:ext cx="1872360" cy="677880"/>
              </a:xfrm>
              <a:prstGeom prst="rect">
                <a:avLst/>
              </a:prstGeom>
            </p:spPr>
          </p:pic>
        </mc:Fallback>
      </mc:AlternateContent>
      <p:pic>
        <p:nvPicPr>
          <p:cNvPr id="7" name="Picture 6" descr="Logo&#10;&#10;Description automatically generated">
            <a:extLst>
              <a:ext uri="{FF2B5EF4-FFF2-40B4-BE49-F238E27FC236}">
                <a16:creationId xmlns:a16="http://schemas.microsoft.com/office/drawing/2014/main" id="{6FFC5B00-2BC2-4899-8CC9-1CAF1390E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86778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DDCD29C0-5D8A-486D-8FBA-2242C6D5A75B}"/>
              </a:ext>
            </a:extLst>
          </p:cNvPr>
          <p:cNvPicPr>
            <a:picLocks noGrp="1" noChangeAspect="1"/>
          </p:cNvPicPr>
          <p:nvPr>
            <p:ph idx="1"/>
          </p:nvPr>
        </p:nvPicPr>
        <p:blipFill>
          <a:blip r:embed="rId3"/>
          <a:stretch>
            <a:fillRect/>
          </a:stretch>
        </p:blipFill>
        <p:spPr>
          <a:xfrm>
            <a:off x="925745" y="598601"/>
            <a:ext cx="10199790" cy="5737381"/>
          </a:xfrm>
          <a:prstGeom prst="rect">
            <a:avLst/>
          </a:prstGeom>
        </p:spPr>
      </p:pic>
      <p:sp>
        <p:nvSpPr>
          <p:cNvPr id="8" name="Star: 5 Points 7">
            <a:extLst>
              <a:ext uri="{FF2B5EF4-FFF2-40B4-BE49-F238E27FC236}">
                <a16:creationId xmlns:a16="http://schemas.microsoft.com/office/drawing/2014/main" id="{62AF64DD-03B5-4720-854D-A9D8922EF562}"/>
              </a:ext>
            </a:extLst>
          </p:cNvPr>
          <p:cNvSpPr/>
          <p:nvPr/>
        </p:nvSpPr>
        <p:spPr>
          <a:xfrm>
            <a:off x="2604655" y="4064001"/>
            <a:ext cx="794327" cy="521854"/>
          </a:xfrm>
          <a:prstGeom prst="star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34" name="Picture 33" descr="Logo&#10;&#10;Description automatically generated">
            <a:extLst>
              <a:ext uri="{FF2B5EF4-FFF2-40B4-BE49-F238E27FC236}">
                <a16:creationId xmlns:a16="http://schemas.microsoft.com/office/drawing/2014/main" id="{F567C942-79D4-48F6-8BF1-88C8D2D49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970097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21F0D6-0BAA-4C22-9E0D-3005E4C69311}"/>
              </a:ext>
            </a:extLst>
          </p:cNvPr>
          <p:cNvPicPr>
            <a:picLocks noGrp="1" noChangeAspect="1"/>
          </p:cNvPicPr>
          <p:nvPr>
            <p:ph idx="1"/>
          </p:nvPr>
        </p:nvPicPr>
        <p:blipFill>
          <a:blip r:embed="rId3"/>
          <a:stretch>
            <a:fillRect/>
          </a:stretch>
        </p:blipFill>
        <p:spPr>
          <a:xfrm>
            <a:off x="854046" y="690465"/>
            <a:ext cx="9513885" cy="5351561"/>
          </a:xfrm>
        </p:spPr>
      </p:pic>
      <p:pic>
        <p:nvPicPr>
          <p:cNvPr id="3" name="Picture 2" descr="Logo&#10;&#10;Description automatically generated">
            <a:extLst>
              <a:ext uri="{FF2B5EF4-FFF2-40B4-BE49-F238E27FC236}">
                <a16:creationId xmlns:a16="http://schemas.microsoft.com/office/drawing/2014/main" id="{50406DB7-6A63-4CEF-9A8C-A2AF71DC0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53827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9CEDF-3473-476F-9AB6-639CF81DD502}"/>
              </a:ext>
            </a:extLst>
          </p:cNvPr>
          <p:cNvSpPr>
            <a:spLocks noGrp="1"/>
          </p:cNvSpPr>
          <p:nvPr>
            <p:ph idx="1"/>
          </p:nvPr>
        </p:nvSpPr>
        <p:spPr>
          <a:xfrm>
            <a:off x="677334" y="489857"/>
            <a:ext cx="8596668" cy="5551505"/>
          </a:xfrm>
        </p:spPr>
        <p:txBody>
          <a:bodyPr/>
          <a:lstStyle/>
          <a:p>
            <a:r>
              <a:rPr lang="en-US" dirty="0"/>
              <a:t>Club Pride Report</a:t>
            </a:r>
          </a:p>
        </p:txBody>
      </p:sp>
      <p:pic>
        <p:nvPicPr>
          <p:cNvPr id="5" name="Picture 4">
            <a:extLst>
              <a:ext uri="{FF2B5EF4-FFF2-40B4-BE49-F238E27FC236}">
                <a16:creationId xmlns:a16="http://schemas.microsoft.com/office/drawing/2014/main" id="{F3188DC7-D6FB-40FA-AC3D-B4D44906BBFD}"/>
              </a:ext>
            </a:extLst>
          </p:cNvPr>
          <p:cNvPicPr>
            <a:picLocks noChangeAspect="1"/>
          </p:cNvPicPr>
          <p:nvPr/>
        </p:nvPicPr>
        <p:blipFill>
          <a:blip r:embed="rId3"/>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6BA1CE9-E89A-4C30-9721-5A48071FE76B}"/>
                  </a:ext>
                </a:extLst>
              </p14:cNvPr>
              <p14:cNvContentPartPr/>
              <p14:nvPr/>
            </p14:nvContentPartPr>
            <p14:xfrm>
              <a:off x="2836242" y="1833135"/>
              <a:ext cx="360" cy="360"/>
            </p14:xfrm>
          </p:contentPart>
        </mc:Choice>
        <mc:Fallback xmlns="">
          <p:pic>
            <p:nvPicPr>
              <p:cNvPr id="8" name="Ink 7">
                <a:extLst>
                  <a:ext uri="{FF2B5EF4-FFF2-40B4-BE49-F238E27FC236}">
                    <a16:creationId xmlns:a16="http://schemas.microsoft.com/office/drawing/2014/main" id="{A6BA1CE9-E89A-4C30-9721-5A48071FE76B}"/>
                  </a:ext>
                </a:extLst>
              </p:cNvPr>
              <p:cNvPicPr/>
              <p:nvPr/>
            </p:nvPicPr>
            <p:blipFill>
              <a:blip r:embed="rId5"/>
              <a:stretch>
                <a:fillRect/>
              </a:stretch>
            </p:blipFill>
            <p:spPr>
              <a:xfrm>
                <a:off x="2782242" y="172549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AA208C44-4BF6-4D15-99BE-8FA8F951A1BF}"/>
                  </a:ext>
                </a:extLst>
              </p14:cNvPr>
              <p14:cNvContentPartPr/>
              <p14:nvPr/>
            </p14:nvContentPartPr>
            <p14:xfrm>
              <a:off x="1416402" y="1641975"/>
              <a:ext cx="4494960" cy="2098440"/>
            </p14:xfrm>
          </p:contentPart>
        </mc:Choice>
        <mc:Fallback xmlns="">
          <p:pic>
            <p:nvPicPr>
              <p:cNvPr id="9" name="Ink 8">
                <a:extLst>
                  <a:ext uri="{FF2B5EF4-FFF2-40B4-BE49-F238E27FC236}">
                    <a16:creationId xmlns:a16="http://schemas.microsoft.com/office/drawing/2014/main" id="{AA208C44-4BF6-4D15-99BE-8FA8F951A1BF}"/>
                  </a:ext>
                </a:extLst>
              </p:cNvPr>
              <p:cNvPicPr/>
              <p:nvPr/>
            </p:nvPicPr>
            <p:blipFill>
              <a:blip r:embed="rId7"/>
              <a:stretch>
                <a:fillRect/>
              </a:stretch>
            </p:blipFill>
            <p:spPr>
              <a:xfrm>
                <a:off x="1362762" y="1533975"/>
                <a:ext cx="4602600" cy="2314080"/>
              </a:xfrm>
              <a:prstGeom prst="rect">
                <a:avLst/>
              </a:prstGeom>
            </p:spPr>
          </p:pic>
        </mc:Fallback>
      </mc:AlternateContent>
      <p:pic>
        <p:nvPicPr>
          <p:cNvPr id="6" name="Picture 5" descr="Logo&#10;&#10;Description automatically generated">
            <a:extLst>
              <a:ext uri="{FF2B5EF4-FFF2-40B4-BE49-F238E27FC236}">
                <a16:creationId xmlns:a16="http://schemas.microsoft.com/office/drawing/2014/main" id="{530BF117-1287-4E90-A57B-0695984F8C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44180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3"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0"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D8A9ACA-B072-450C-90C2-1B48B83AA615}"/>
              </a:ext>
            </a:extLst>
          </p:cNvPr>
          <p:cNvSpPr>
            <a:spLocks noGrp="1"/>
          </p:cNvSpPr>
          <p:nvPr>
            <p:ph type="title"/>
          </p:nvPr>
        </p:nvSpPr>
        <p:spPr>
          <a:xfrm>
            <a:off x="1469605" y="1640963"/>
            <a:ext cx="7766936" cy="1646302"/>
          </a:xfrm>
        </p:spPr>
        <p:txBody>
          <a:bodyPr vert="horz" lIns="91440" tIns="45720" rIns="91440" bIns="45720" rtlCol="0" anchor="b">
            <a:normAutofit/>
          </a:bodyPr>
          <a:lstStyle/>
          <a:p>
            <a:pPr algn="r"/>
            <a:r>
              <a:rPr lang="en-US" sz="5400" dirty="0"/>
              <a:t>Government Filings</a:t>
            </a:r>
          </a:p>
        </p:txBody>
      </p:sp>
      <p:pic>
        <p:nvPicPr>
          <p:cNvPr id="26" name="Picture 25" descr="Logo&#10;&#10;Description automatically generated">
            <a:extLst>
              <a:ext uri="{FF2B5EF4-FFF2-40B4-BE49-F238E27FC236}">
                <a16:creationId xmlns:a16="http://schemas.microsoft.com/office/drawing/2014/main" id="{68BC7D1D-4920-4173-AD7E-09B9F8F68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55319"/>
            <a:ext cx="1244339" cy="1244339"/>
          </a:xfrm>
          <a:prstGeom prst="rect">
            <a:avLst/>
          </a:prstGeom>
        </p:spPr>
      </p:pic>
    </p:spTree>
    <p:extLst>
      <p:ext uri="{BB962C8B-B14F-4D97-AF65-F5344CB8AC3E}">
        <p14:creationId xmlns:p14="http://schemas.microsoft.com/office/powerpoint/2010/main" val="258329137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35" name="Straight Connector 34">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5E98A42-4D82-4359-BD65-73DBBCAD0803}"/>
              </a:ext>
            </a:extLst>
          </p:cNvPr>
          <p:cNvSpPr>
            <a:spLocks noGrp="1"/>
          </p:cNvSpPr>
          <p:nvPr>
            <p:ph type="title"/>
          </p:nvPr>
        </p:nvSpPr>
        <p:spPr>
          <a:xfrm>
            <a:off x="397490" y="730553"/>
            <a:ext cx="3547581" cy="4093028"/>
          </a:xfrm>
        </p:spPr>
        <p:txBody>
          <a:bodyPr anchor="ctr">
            <a:normAutofit/>
          </a:bodyPr>
          <a:lstStyle/>
          <a:p>
            <a:r>
              <a:rPr lang="en-US" sz="4400" dirty="0">
                <a:solidFill>
                  <a:schemeClr val="accent1">
                    <a:lumMod val="75000"/>
                  </a:schemeClr>
                </a:solidFill>
              </a:rPr>
              <a:t>What goals can a Secretary or Treasurer set?</a:t>
            </a:r>
          </a:p>
        </p:txBody>
      </p:sp>
      <p:sp>
        <p:nvSpPr>
          <p:cNvPr id="45" name="Rectangle 44">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2">
            <a:extLst>
              <a:ext uri="{FF2B5EF4-FFF2-40B4-BE49-F238E27FC236}">
                <a16:creationId xmlns:a16="http://schemas.microsoft.com/office/drawing/2014/main" id="{FC0877C1-8BB0-4EFF-BB24-BE2646AAA114}"/>
              </a:ext>
            </a:extLst>
          </p:cNvPr>
          <p:cNvGraphicFramePr>
            <a:graphicFrameLocks noGrp="1"/>
          </p:cNvGraphicFramePr>
          <p:nvPr>
            <p:ph idx="1"/>
            <p:extLst>
              <p:ext uri="{D42A27DB-BD31-4B8C-83A1-F6EECF244321}">
                <p14:modId xmlns:p14="http://schemas.microsoft.com/office/powerpoint/2010/main" val="2376137653"/>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Logo&#10;&#10;Description automatically generated">
            <a:extLst>
              <a:ext uri="{FF2B5EF4-FFF2-40B4-BE49-F238E27FC236}">
                <a16:creationId xmlns:a16="http://schemas.microsoft.com/office/drawing/2014/main" id="{FDDCDB3C-27DF-4920-908E-94DF82BD6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45830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E03B410-55E5-461D-ABD0-A6631746C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
        <p:nvSpPr>
          <p:cNvPr id="8" name="Content Placeholder 7">
            <a:extLst>
              <a:ext uri="{FF2B5EF4-FFF2-40B4-BE49-F238E27FC236}">
                <a16:creationId xmlns:a16="http://schemas.microsoft.com/office/drawing/2014/main" id="{B46AA125-24D3-4C21-92E9-635EF414058D}"/>
              </a:ext>
            </a:extLst>
          </p:cNvPr>
          <p:cNvSpPr>
            <a:spLocks noGrp="1"/>
          </p:cNvSpPr>
          <p:nvPr>
            <p:ph idx="1"/>
          </p:nvPr>
        </p:nvSpPr>
        <p:spPr>
          <a:xfrm>
            <a:off x="677334" y="87745"/>
            <a:ext cx="8596668" cy="5953617"/>
          </a:xfrm>
        </p:spPr>
        <p:txBody>
          <a:bodyPr/>
          <a:lstStyle/>
          <a:p>
            <a:pPr marL="0" indent="0">
              <a:buNone/>
            </a:pPr>
            <a:endParaRPr lang="en-US" dirty="0"/>
          </a:p>
        </p:txBody>
      </p:sp>
      <p:pic>
        <p:nvPicPr>
          <p:cNvPr id="3" name="Picture 2" descr="Table&#10;&#10;Description automatically generated">
            <a:extLst>
              <a:ext uri="{FF2B5EF4-FFF2-40B4-BE49-F238E27FC236}">
                <a16:creationId xmlns:a16="http://schemas.microsoft.com/office/drawing/2014/main" id="{65EAAB61-CA53-43A0-8910-12B1F2C65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280127" y="-1972560"/>
            <a:ext cx="6731544" cy="10803120"/>
          </a:xfrm>
          <a:prstGeom prst="rect">
            <a:avLst/>
          </a:prstGeom>
        </p:spPr>
      </p:pic>
    </p:spTree>
    <p:extLst>
      <p:ext uri="{BB962C8B-B14F-4D97-AF65-F5344CB8AC3E}">
        <p14:creationId xmlns:p14="http://schemas.microsoft.com/office/powerpoint/2010/main" val="236755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ED3F7-7B3C-41BB-87D7-FA0BF7038EAB}"/>
              </a:ext>
            </a:extLst>
          </p:cNvPr>
          <p:cNvSpPr>
            <a:spLocks noGrp="1"/>
          </p:cNvSpPr>
          <p:nvPr>
            <p:ph idx="1"/>
          </p:nvPr>
        </p:nvSpPr>
        <p:spPr>
          <a:xfrm>
            <a:off x="1291552" y="175491"/>
            <a:ext cx="8596668" cy="6460836"/>
          </a:xfrm>
        </p:spPr>
        <p:txBody>
          <a:bodyPr/>
          <a:lstStyle/>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0EF543D8-B260-4B5C-B101-43F374BBD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83600"/>
            <a:ext cx="1244339" cy="1244339"/>
          </a:xfrm>
          <a:prstGeom prst="rect">
            <a:avLst/>
          </a:prstGeom>
        </p:spPr>
      </p:pic>
      <p:pic>
        <p:nvPicPr>
          <p:cNvPr id="6" name="Picture 5" descr="Table&#10;&#10;Description automatically generated with low confidence">
            <a:extLst>
              <a:ext uri="{FF2B5EF4-FFF2-40B4-BE49-F238E27FC236}">
                <a16:creationId xmlns:a16="http://schemas.microsoft.com/office/drawing/2014/main" id="{B9220922-8E1B-4B83-AF6E-46A900F22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164211" y="-1805922"/>
            <a:ext cx="6770208" cy="10515524"/>
          </a:xfrm>
          <a:prstGeom prst="rect">
            <a:avLst/>
          </a:prstGeom>
        </p:spPr>
      </p:pic>
    </p:spTree>
    <p:extLst>
      <p:ext uri="{BB962C8B-B14F-4D97-AF65-F5344CB8AC3E}">
        <p14:creationId xmlns:p14="http://schemas.microsoft.com/office/powerpoint/2010/main" val="1032428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7549-CAFA-CEFB-87DD-E569C6BAFF5A}"/>
              </a:ext>
            </a:extLst>
          </p:cNvPr>
          <p:cNvSpPr>
            <a:spLocks noGrp="1"/>
          </p:cNvSpPr>
          <p:nvPr>
            <p:ph type="title"/>
          </p:nvPr>
        </p:nvSpPr>
        <p:spPr>
          <a:xfrm>
            <a:off x="677334" y="609600"/>
            <a:ext cx="8596668" cy="700088"/>
          </a:xfrm>
        </p:spPr>
        <p:txBody>
          <a:bodyPr/>
          <a:lstStyle/>
          <a:p>
            <a:r>
              <a:rPr lang="en-US" dirty="0"/>
              <a:t>Logos</a:t>
            </a:r>
          </a:p>
        </p:txBody>
      </p:sp>
      <p:pic>
        <p:nvPicPr>
          <p:cNvPr id="5" name="Content Placeholder 4">
            <a:extLst>
              <a:ext uri="{FF2B5EF4-FFF2-40B4-BE49-F238E27FC236}">
                <a16:creationId xmlns:a16="http://schemas.microsoft.com/office/drawing/2014/main" id="{C87C01BF-EC91-2269-336A-7B151B2A5325}"/>
              </a:ext>
            </a:extLst>
          </p:cNvPr>
          <p:cNvPicPr>
            <a:picLocks noGrp="1" noChangeAspect="1"/>
          </p:cNvPicPr>
          <p:nvPr>
            <p:ph idx="1"/>
          </p:nvPr>
        </p:nvPicPr>
        <p:blipFill>
          <a:blip r:embed="rId2"/>
          <a:stretch>
            <a:fillRect/>
          </a:stretch>
        </p:blipFill>
        <p:spPr>
          <a:xfrm>
            <a:off x="1787084" y="1309688"/>
            <a:ext cx="9330266" cy="5248275"/>
          </a:xfrm>
        </p:spPr>
      </p:pic>
      <p:cxnSp>
        <p:nvCxnSpPr>
          <p:cNvPr id="7" name="Connector: Curved 6">
            <a:extLst>
              <a:ext uri="{FF2B5EF4-FFF2-40B4-BE49-F238E27FC236}">
                <a16:creationId xmlns:a16="http://schemas.microsoft.com/office/drawing/2014/main" id="{F76467F1-F0A8-0110-619B-71C798DE0415}"/>
              </a:ext>
            </a:extLst>
          </p:cNvPr>
          <p:cNvCxnSpPr>
            <a:cxnSpLocks/>
          </p:cNvCxnSpPr>
          <p:nvPr/>
        </p:nvCxnSpPr>
        <p:spPr>
          <a:xfrm rot="10800000" flipV="1">
            <a:off x="3538539" y="5351463"/>
            <a:ext cx="1414461" cy="392112"/>
          </a:xfrm>
          <a:prstGeom prst="curvedConnector3">
            <a:avLst>
              <a:gd name="adj1" fmla="val 50000"/>
            </a:avLst>
          </a:prstGeom>
          <a:ln>
            <a:tailEnd type="triangle"/>
          </a:ln>
          <a:scene3d>
            <a:camera prst="perspectiveHeroicExtremeLeftFacing"/>
            <a:lightRig rig="threePt" dir="t"/>
          </a:scene3d>
        </p:spPr>
        <p:style>
          <a:lnRef idx="3">
            <a:schemeClr val="accent4"/>
          </a:lnRef>
          <a:fillRef idx="0">
            <a:schemeClr val="accent4"/>
          </a:fillRef>
          <a:effectRef idx="2">
            <a:schemeClr val="accent4"/>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6E4AD32-C3E1-6A3D-32E2-77858E573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4" y="5570527"/>
            <a:ext cx="1244339" cy="1244339"/>
          </a:xfrm>
          <a:prstGeom prst="rect">
            <a:avLst/>
          </a:prstGeom>
        </p:spPr>
      </p:pic>
    </p:spTree>
    <p:extLst>
      <p:ext uri="{BB962C8B-B14F-4D97-AF65-F5344CB8AC3E}">
        <p14:creationId xmlns:p14="http://schemas.microsoft.com/office/powerpoint/2010/main" val="1379115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4099-0EFF-4FED-86AB-ACEA99B2DD3C}"/>
              </a:ext>
            </a:extLst>
          </p:cNvPr>
          <p:cNvSpPr>
            <a:spLocks noGrp="1"/>
          </p:cNvSpPr>
          <p:nvPr>
            <p:ph type="title"/>
          </p:nvPr>
        </p:nvSpPr>
        <p:spPr>
          <a:xfrm>
            <a:off x="677334" y="114692"/>
            <a:ext cx="8596668" cy="667733"/>
          </a:xfrm>
        </p:spPr>
        <p:txBody>
          <a:bodyPr/>
          <a:lstStyle/>
          <a:p>
            <a:r>
              <a:rPr lang="en-US" dirty="0"/>
              <a:t>Logos</a:t>
            </a:r>
          </a:p>
        </p:txBody>
      </p:sp>
      <p:pic>
        <p:nvPicPr>
          <p:cNvPr id="6" name="Content Placeholder 5">
            <a:extLst>
              <a:ext uri="{FF2B5EF4-FFF2-40B4-BE49-F238E27FC236}">
                <a16:creationId xmlns:a16="http://schemas.microsoft.com/office/drawing/2014/main" id="{65187CBE-9E8A-43FD-BDBE-031FAF274FF9}"/>
              </a:ext>
            </a:extLst>
          </p:cNvPr>
          <p:cNvPicPr>
            <a:picLocks noGrp="1" noChangeAspect="1"/>
          </p:cNvPicPr>
          <p:nvPr>
            <p:ph idx="1"/>
          </p:nvPr>
        </p:nvPicPr>
        <p:blipFill>
          <a:blip r:embed="rId3"/>
          <a:stretch>
            <a:fillRect/>
          </a:stretch>
        </p:blipFill>
        <p:spPr>
          <a:xfrm>
            <a:off x="1111496" y="782424"/>
            <a:ext cx="10597126" cy="5960883"/>
          </a:xfrm>
        </p:spPr>
      </p:pic>
      <p:pic>
        <p:nvPicPr>
          <p:cNvPr id="4" name="Picture 3" descr="Logo&#10;&#10;Description automatically generated">
            <a:extLst>
              <a:ext uri="{FF2B5EF4-FFF2-40B4-BE49-F238E27FC236}">
                <a16:creationId xmlns:a16="http://schemas.microsoft.com/office/drawing/2014/main" id="{66033B44-1FE7-449A-9FA6-0DE540920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4" y="5565765"/>
            <a:ext cx="1244339" cy="124433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2E86845-BB13-4028-B4C0-EE507DA0ECC9}"/>
                  </a:ext>
                </a:extLst>
              </p14:cNvPr>
              <p14:cNvContentPartPr/>
              <p14:nvPr/>
            </p14:nvContentPartPr>
            <p14:xfrm>
              <a:off x="5391898" y="2784971"/>
              <a:ext cx="360" cy="360"/>
            </p14:xfrm>
          </p:contentPart>
        </mc:Choice>
        <mc:Fallback xmlns="">
          <p:pic>
            <p:nvPicPr>
              <p:cNvPr id="7" name="Ink 6">
                <a:extLst>
                  <a:ext uri="{FF2B5EF4-FFF2-40B4-BE49-F238E27FC236}">
                    <a16:creationId xmlns:a16="http://schemas.microsoft.com/office/drawing/2014/main" id="{12E86845-BB13-4028-B4C0-EE507DA0ECC9}"/>
                  </a:ext>
                </a:extLst>
              </p:cNvPr>
              <p:cNvPicPr/>
              <p:nvPr/>
            </p:nvPicPr>
            <p:blipFill>
              <a:blip r:embed="rId6"/>
              <a:stretch>
                <a:fillRect/>
              </a:stretch>
            </p:blipFill>
            <p:spPr>
              <a:xfrm>
                <a:off x="5319898" y="2641331"/>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10C47A3-8AEB-42FA-B32D-9A9E7B012C39}"/>
                  </a:ext>
                </a:extLst>
              </p14:cNvPr>
              <p14:cNvContentPartPr/>
              <p14:nvPr/>
            </p14:nvContentPartPr>
            <p14:xfrm>
              <a:off x="5391898" y="2747171"/>
              <a:ext cx="553320" cy="38520"/>
            </p14:xfrm>
          </p:contentPart>
        </mc:Choice>
        <mc:Fallback xmlns="">
          <p:pic>
            <p:nvPicPr>
              <p:cNvPr id="8" name="Ink 7">
                <a:extLst>
                  <a:ext uri="{FF2B5EF4-FFF2-40B4-BE49-F238E27FC236}">
                    <a16:creationId xmlns:a16="http://schemas.microsoft.com/office/drawing/2014/main" id="{810C47A3-8AEB-42FA-B32D-9A9E7B012C39}"/>
                  </a:ext>
                </a:extLst>
              </p:cNvPr>
              <p:cNvPicPr/>
              <p:nvPr/>
            </p:nvPicPr>
            <p:blipFill>
              <a:blip r:embed="rId8"/>
              <a:stretch>
                <a:fillRect/>
              </a:stretch>
            </p:blipFill>
            <p:spPr>
              <a:xfrm>
                <a:off x="5319898" y="2603171"/>
                <a:ext cx="69696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798FC01-C1ED-4A38-95A8-3A8ADEEC326E}"/>
                  </a:ext>
                </a:extLst>
              </p14:cNvPr>
              <p14:cNvContentPartPr/>
              <p14:nvPr/>
            </p14:nvContentPartPr>
            <p14:xfrm>
              <a:off x="5513938" y="3510731"/>
              <a:ext cx="660960" cy="316440"/>
            </p14:xfrm>
          </p:contentPart>
        </mc:Choice>
        <mc:Fallback xmlns="">
          <p:pic>
            <p:nvPicPr>
              <p:cNvPr id="9" name="Ink 8">
                <a:extLst>
                  <a:ext uri="{FF2B5EF4-FFF2-40B4-BE49-F238E27FC236}">
                    <a16:creationId xmlns:a16="http://schemas.microsoft.com/office/drawing/2014/main" id="{7798FC01-C1ED-4A38-95A8-3A8ADEEC326E}"/>
                  </a:ext>
                </a:extLst>
              </p:cNvPr>
              <p:cNvPicPr/>
              <p:nvPr/>
            </p:nvPicPr>
            <p:blipFill>
              <a:blip r:embed="rId10"/>
              <a:stretch>
                <a:fillRect/>
              </a:stretch>
            </p:blipFill>
            <p:spPr>
              <a:xfrm>
                <a:off x="5495938" y="3493091"/>
                <a:ext cx="696600" cy="352080"/>
              </a:xfrm>
              <a:prstGeom prst="rect">
                <a:avLst/>
              </a:prstGeom>
            </p:spPr>
          </p:pic>
        </mc:Fallback>
      </mc:AlternateContent>
    </p:spTree>
    <p:extLst>
      <p:ext uri="{BB962C8B-B14F-4D97-AF65-F5344CB8AC3E}">
        <p14:creationId xmlns:p14="http://schemas.microsoft.com/office/powerpoint/2010/main" val="146413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0C8F-2F9B-4546-B313-B7DFBA8B6CC0}"/>
              </a:ext>
            </a:extLst>
          </p:cNvPr>
          <p:cNvSpPr>
            <a:spLocks noGrp="1"/>
          </p:cNvSpPr>
          <p:nvPr>
            <p:ph type="title"/>
          </p:nvPr>
        </p:nvSpPr>
        <p:spPr>
          <a:xfrm>
            <a:off x="677334" y="94268"/>
            <a:ext cx="8596668" cy="722370"/>
          </a:xfrm>
        </p:spPr>
        <p:txBody>
          <a:bodyPr/>
          <a:lstStyle/>
          <a:p>
            <a:r>
              <a:rPr lang="en-US" dirty="0"/>
              <a:t>Club Logos</a:t>
            </a:r>
          </a:p>
        </p:txBody>
      </p:sp>
      <p:pic>
        <p:nvPicPr>
          <p:cNvPr id="6" name="Content Placeholder 5">
            <a:extLst>
              <a:ext uri="{FF2B5EF4-FFF2-40B4-BE49-F238E27FC236}">
                <a16:creationId xmlns:a16="http://schemas.microsoft.com/office/drawing/2014/main" id="{FF7D28ED-22AC-458D-8D02-2643ADAEDF2A}"/>
              </a:ext>
            </a:extLst>
          </p:cNvPr>
          <p:cNvPicPr>
            <a:picLocks noGrp="1" noChangeAspect="1"/>
          </p:cNvPicPr>
          <p:nvPr>
            <p:ph idx="1"/>
          </p:nvPr>
        </p:nvPicPr>
        <p:blipFill>
          <a:blip r:embed="rId3"/>
          <a:stretch>
            <a:fillRect/>
          </a:stretch>
        </p:blipFill>
        <p:spPr>
          <a:xfrm>
            <a:off x="1092642" y="744718"/>
            <a:ext cx="10474229" cy="5891753"/>
          </a:xfrm>
        </p:spPr>
      </p:pic>
      <p:pic>
        <p:nvPicPr>
          <p:cNvPr id="4" name="Picture 3" descr="Logo&#10;&#10;Description automatically generated">
            <a:extLst>
              <a:ext uri="{FF2B5EF4-FFF2-40B4-BE49-F238E27FC236}">
                <a16:creationId xmlns:a16="http://schemas.microsoft.com/office/drawing/2014/main" id="{C229A6DB-E558-4818-9175-D1629AB58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4" y="5570527"/>
            <a:ext cx="1244339" cy="1244339"/>
          </a:xfrm>
          <a:prstGeom prst="rect">
            <a:avLst/>
          </a:prstGeom>
        </p:spPr>
      </p:pic>
      <p:sp>
        <p:nvSpPr>
          <p:cNvPr id="7" name="Arrow: Right 6">
            <a:extLst>
              <a:ext uri="{FF2B5EF4-FFF2-40B4-BE49-F238E27FC236}">
                <a16:creationId xmlns:a16="http://schemas.microsoft.com/office/drawing/2014/main" id="{1D31E527-4E39-4CE4-8ECD-9298285C4774}"/>
              </a:ext>
            </a:extLst>
          </p:cNvPr>
          <p:cNvSpPr/>
          <p:nvPr/>
        </p:nvSpPr>
        <p:spPr>
          <a:xfrm rot="13951080">
            <a:off x="2059757" y="5763490"/>
            <a:ext cx="863552" cy="42949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39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3B9BB965-267D-4025-8919-F8B3462759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396" y="128645"/>
            <a:ext cx="3689983" cy="1588063"/>
          </a:xfrm>
        </p:spPr>
      </p:pic>
      <p:pic>
        <p:nvPicPr>
          <p:cNvPr id="4" name="Picture 3" descr="Logo&#10;&#10;Description automatically generated">
            <a:extLst>
              <a:ext uri="{FF2B5EF4-FFF2-40B4-BE49-F238E27FC236}">
                <a16:creationId xmlns:a16="http://schemas.microsoft.com/office/drawing/2014/main" id="{56279C1F-9214-4883-9D42-016547068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4" y="5565765"/>
            <a:ext cx="1244339" cy="1244339"/>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CB3C5FB4-116D-4357-A9E7-1365333DD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61" y="2155408"/>
            <a:ext cx="3924559" cy="168901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8221498-7180-4E99-9792-DC358D90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42" y="4446611"/>
            <a:ext cx="3724786" cy="1603041"/>
          </a:xfrm>
          <a:prstGeom prst="rect">
            <a:avLst/>
          </a:prstGeom>
        </p:spPr>
      </p:pic>
      <p:pic>
        <p:nvPicPr>
          <p:cNvPr id="12" name="Picture 11" descr="Logo&#10;&#10;Description automatically generated">
            <a:extLst>
              <a:ext uri="{FF2B5EF4-FFF2-40B4-BE49-F238E27FC236}">
                <a16:creationId xmlns:a16="http://schemas.microsoft.com/office/drawing/2014/main" id="{2D5BCCCB-B519-4024-B50E-C6CD1DD6B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321" y="116955"/>
            <a:ext cx="2176025" cy="2176025"/>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F590997F-64AE-4E44-8A69-38C793977E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4166" y="2345869"/>
            <a:ext cx="1970202" cy="1972131"/>
          </a:xfrm>
          <a:prstGeom prst="rect">
            <a:avLst/>
          </a:prstGeom>
        </p:spPr>
      </p:pic>
      <p:pic>
        <p:nvPicPr>
          <p:cNvPr id="16" name="Picture 15">
            <a:extLst>
              <a:ext uri="{FF2B5EF4-FFF2-40B4-BE49-F238E27FC236}">
                <a16:creationId xmlns:a16="http://schemas.microsoft.com/office/drawing/2014/main" id="{8638927B-B638-4861-BAAF-81C35EFA86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4166" y="4370890"/>
            <a:ext cx="2173896" cy="2176025"/>
          </a:xfrm>
          <a:prstGeom prst="rect">
            <a:avLst/>
          </a:prstGeom>
        </p:spPr>
      </p:pic>
      <p:pic>
        <p:nvPicPr>
          <p:cNvPr id="18" name="Picture 17">
            <a:extLst>
              <a:ext uri="{FF2B5EF4-FFF2-40B4-BE49-F238E27FC236}">
                <a16:creationId xmlns:a16="http://schemas.microsoft.com/office/drawing/2014/main" id="{286D9337-DB7A-4969-BDA9-D786AA3E81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7308" y="128645"/>
            <a:ext cx="2252484" cy="221722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2D47824-3E5E-471F-8FDD-E3A1CA6B24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2629" y="2270264"/>
            <a:ext cx="2354326" cy="2317472"/>
          </a:xfrm>
          <a:prstGeom prst="rect">
            <a:avLst/>
          </a:prstGeom>
        </p:spPr>
      </p:pic>
      <p:pic>
        <p:nvPicPr>
          <p:cNvPr id="22" name="Picture 21" descr="Logo, company name&#10;&#10;Description automatically generated">
            <a:extLst>
              <a:ext uri="{FF2B5EF4-FFF2-40B4-BE49-F238E27FC236}">
                <a16:creationId xmlns:a16="http://schemas.microsoft.com/office/drawing/2014/main" id="{4DF2C9FC-1B17-46C3-A226-7BB41476D3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3419" y="4318000"/>
            <a:ext cx="2354326" cy="2317472"/>
          </a:xfrm>
          <a:prstGeom prst="rect">
            <a:avLst/>
          </a:prstGeom>
        </p:spPr>
      </p:pic>
    </p:spTree>
    <p:extLst>
      <p:ext uri="{BB962C8B-B14F-4D97-AF65-F5344CB8AC3E}">
        <p14:creationId xmlns:p14="http://schemas.microsoft.com/office/powerpoint/2010/main" val="134947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DE92-8FA1-44A7-96F5-15A2354D28A0}"/>
              </a:ext>
            </a:extLst>
          </p:cNvPr>
          <p:cNvSpPr>
            <a:spLocks noGrp="1"/>
          </p:cNvSpPr>
          <p:nvPr>
            <p:ph type="title"/>
          </p:nvPr>
        </p:nvSpPr>
        <p:spPr>
          <a:xfrm>
            <a:off x="677334" y="216568"/>
            <a:ext cx="8596668" cy="774834"/>
          </a:xfrm>
        </p:spPr>
        <p:txBody>
          <a:bodyPr/>
          <a:lstStyle/>
          <a:p>
            <a:r>
              <a:rPr lang="en-US" dirty="0"/>
              <a:t>Program Logos</a:t>
            </a:r>
          </a:p>
        </p:txBody>
      </p:sp>
      <p:pic>
        <p:nvPicPr>
          <p:cNvPr id="4" name="Picture 3" descr="Logo&#10;&#10;Description automatically generated">
            <a:extLst>
              <a:ext uri="{FF2B5EF4-FFF2-40B4-BE49-F238E27FC236}">
                <a16:creationId xmlns:a16="http://schemas.microsoft.com/office/drawing/2014/main" id="{41B4521A-E0C9-44DD-8B4D-34B65F0FE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4" y="5565765"/>
            <a:ext cx="1244339" cy="1244339"/>
          </a:xfrm>
          <a:prstGeom prst="rect">
            <a:avLst/>
          </a:prstGeom>
        </p:spPr>
      </p:pic>
      <p:pic>
        <p:nvPicPr>
          <p:cNvPr id="1026" name="Picture 2">
            <a:extLst>
              <a:ext uri="{FF2B5EF4-FFF2-40B4-BE49-F238E27FC236}">
                <a16:creationId xmlns:a16="http://schemas.microsoft.com/office/drawing/2014/main" id="{711A7A59-047B-4DA2-B6BB-C13775A9F10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15354" y="103155"/>
            <a:ext cx="1980646" cy="2772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5D5941-A6FE-48B6-9CCA-C3F5DF1B6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934" y="163419"/>
            <a:ext cx="1937600" cy="2712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4B2822-1C2D-4EF3-931F-236F8AE387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82" y="810704"/>
            <a:ext cx="2254384" cy="2917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35CA888-4355-4A3C-9556-C8ACA7D598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6262" y="35350"/>
            <a:ext cx="2524028" cy="32451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E622C5F-E8B4-4FB3-8185-F742C366A6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601" y="2989472"/>
            <a:ext cx="2031302" cy="28438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D01C19D-2676-46D7-B0E9-121D9DF730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7981" y="3797609"/>
            <a:ext cx="2031302" cy="28438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813B9AA-B372-4475-BC2A-B0770CBBF4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5561" y="3092081"/>
            <a:ext cx="2109458" cy="29532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85CE8C6-D7F8-4B43-B5D4-7C7B308636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3949" y="3981942"/>
            <a:ext cx="1980646" cy="27729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3C24AA16-FE62-478C-A106-905D0614F1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1931" y="3668025"/>
            <a:ext cx="2031302" cy="284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79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63E7-42C9-419C-A706-CD2E55164D1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0721AB9-572B-42AA-8A5C-E7838BE2AAF6}"/>
              </a:ext>
            </a:extLst>
          </p:cNvPr>
          <p:cNvPicPr>
            <a:picLocks noGrp="1" noChangeAspect="1"/>
          </p:cNvPicPr>
          <p:nvPr>
            <p:ph idx="1"/>
          </p:nvPr>
        </p:nvPicPr>
        <p:blipFill>
          <a:blip r:embed="rId3"/>
          <a:stretch>
            <a:fillRect/>
          </a:stretch>
        </p:blipFill>
        <p:spPr>
          <a:xfrm>
            <a:off x="363697" y="364024"/>
            <a:ext cx="11345679" cy="6381945"/>
          </a:xfrm>
        </p:spPr>
      </p:pic>
      <p:sp>
        <p:nvSpPr>
          <p:cNvPr id="6" name="TextBox 5">
            <a:extLst>
              <a:ext uri="{FF2B5EF4-FFF2-40B4-BE49-F238E27FC236}">
                <a16:creationId xmlns:a16="http://schemas.microsoft.com/office/drawing/2014/main" id="{E061CB8A-370F-434A-A19C-C501B8BA84CC}"/>
              </a:ext>
            </a:extLst>
          </p:cNvPr>
          <p:cNvSpPr txBox="1"/>
          <p:nvPr/>
        </p:nvSpPr>
        <p:spPr>
          <a:xfrm rot="20907379">
            <a:off x="1376715" y="1883589"/>
            <a:ext cx="3082565"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solidFill>
                  <a:srgbClr val="FF0000"/>
                </a:solidFill>
                <a:latin typeface="Brush Script MT" panose="03060802040406070304" pitchFamily="66" charset="0"/>
              </a:rPr>
              <a:t>Many resources here!</a:t>
            </a:r>
          </a:p>
        </p:txBody>
      </p:sp>
      <p:pic>
        <p:nvPicPr>
          <p:cNvPr id="7" name="Picture 6" descr="Logo&#10;&#10;Description automatically generated">
            <a:extLst>
              <a:ext uri="{FF2B5EF4-FFF2-40B4-BE49-F238E27FC236}">
                <a16:creationId xmlns:a16="http://schemas.microsoft.com/office/drawing/2014/main" id="{3205C476-267A-4B2D-A915-12F10AC9A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26890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93A7-48D4-4908-8AED-F48C5B195F2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797F487-39AF-49DC-8C23-3BB9A8344A1C}"/>
              </a:ext>
            </a:extLst>
          </p:cNvPr>
          <p:cNvSpPr>
            <a:spLocks noGrp="1"/>
          </p:cNvSpPr>
          <p:nvPr>
            <p:ph idx="1"/>
          </p:nvPr>
        </p:nvSpPr>
        <p:spPr/>
        <p:txBody>
          <a:bodyPr/>
          <a:lstStyle/>
          <a:p>
            <a:r>
              <a:rPr lang="en-US" sz="3200" dirty="0"/>
              <a:t>Last year’s secretary &amp; treasurer are great resources</a:t>
            </a:r>
          </a:p>
          <a:p>
            <a:endParaRPr lang="en-US" dirty="0"/>
          </a:p>
        </p:txBody>
      </p:sp>
      <p:pic>
        <p:nvPicPr>
          <p:cNvPr id="4" name="Picture 3" descr="Logo&#10;&#10;Description automatically generated">
            <a:extLst>
              <a:ext uri="{FF2B5EF4-FFF2-40B4-BE49-F238E27FC236}">
                <a16:creationId xmlns:a16="http://schemas.microsoft.com/office/drawing/2014/main" id="{58F4CE62-F633-4D5F-8041-3356DB68C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204784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E1155D-80DD-4AD4-91D5-99C1951DE5A0}"/>
              </a:ext>
            </a:extLst>
          </p:cNvPr>
          <p:cNvSpPr txBox="1"/>
          <p:nvPr/>
        </p:nvSpPr>
        <p:spPr>
          <a:xfrm>
            <a:off x="75414" y="193249"/>
            <a:ext cx="9304256" cy="923330"/>
          </a:xfrm>
          <a:prstGeom prst="rect">
            <a:avLst/>
          </a:prstGeom>
          <a:noFill/>
        </p:spPr>
        <p:txBody>
          <a:bodyPr wrap="square" rtlCol="0">
            <a:spAutoFit/>
          </a:bodyPr>
          <a:lstStyle/>
          <a:p>
            <a:r>
              <a:rPr lang="en-US" u="sng" dirty="0"/>
              <a:t>Visit irs.gov and search for 990-N</a:t>
            </a:r>
            <a:r>
              <a:rPr lang="en-US" dirty="0"/>
              <a:t>; </a:t>
            </a:r>
            <a:r>
              <a:rPr lang="en-US" b="0" i="0" dirty="0">
                <a:solidFill>
                  <a:srgbClr val="1B1B1B"/>
                </a:solidFill>
                <a:effectLst/>
                <a:latin typeface="Source Sans Pro" panose="020B0503030403020204" pitchFamily="34" charset="0"/>
              </a:rPr>
              <a:t>Small tax-exempt organizations generally are eligible to file Form 990-N to satisfy their annual reporting requirement, if their annual gross receipts are normally $50,000 or less. Electronic filing required. Due February 15 annually.</a:t>
            </a:r>
            <a:endParaRPr lang="en-US" dirty="0"/>
          </a:p>
        </p:txBody>
      </p:sp>
      <p:pic>
        <p:nvPicPr>
          <p:cNvPr id="8" name="Content Placeholder 7">
            <a:extLst>
              <a:ext uri="{FF2B5EF4-FFF2-40B4-BE49-F238E27FC236}">
                <a16:creationId xmlns:a16="http://schemas.microsoft.com/office/drawing/2014/main" id="{5138AF58-212B-5D21-4EA6-83E167E586A4}"/>
              </a:ext>
            </a:extLst>
          </p:cNvPr>
          <p:cNvPicPr>
            <a:picLocks noGrp="1" noChangeAspect="1"/>
          </p:cNvPicPr>
          <p:nvPr>
            <p:ph idx="1"/>
          </p:nvPr>
        </p:nvPicPr>
        <p:blipFill>
          <a:blip r:embed="rId3"/>
          <a:stretch>
            <a:fillRect/>
          </a:stretch>
        </p:blipFill>
        <p:spPr>
          <a:xfrm>
            <a:off x="418784" y="1047750"/>
            <a:ext cx="9985779" cy="5617001"/>
          </a:xfrm>
        </p:spPr>
      </p:pic>
      <p:pic>
        <p:nvPicPr>
          <p:cNvPr id="4" name="Picture 3" descr="Logo&#10;&#10;Description automatically generated">
            <a:extLst>
              <a:ext uri="{FF2B5EF4-FFF2-40B4-BE49-F238E27FC236}">
                <a16:creationId xmlns:a16="http://schemas.microsoft.com/office/drawing/2014/main" id="{92247C57-C2AF-4E35-A307-FD941BA19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92001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39">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3" name="Rectangle 5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5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5" name="Rectangle 6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7C75744D-426E-4AE6-BBAF-7E86132A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pic>
        <p:nvPicPr>
          <p:cNvPr id="7" name="Content Placeholder 6" descr="Graphical user interface, application&#10;&#10;Description automatically generated">
            <a:extLst>
              <a:ext uri="{FF2B5EF4-FFF2-40B4-BE49-F238E27FC236}">
                <a16:creationId xmlns:a16="http://schemas.microsoft.com/office/drawing/2014/main" id="{748B7A95-D687-1D37-9A7E-A709C528343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67029" y="721636"/>
            <a:ext cx="9893878" cy="5320390"/>
          </a:xfrm>
        </p:spPr>
      </p:pic>
    </p:spTree>
    <p:extLst>
      <p:ext uri="{BB962C8B-B14F-4D97-AF65-F5344CB8AC3E}">
        <p14:creationId xmlns:p14="http://schemas.microsoft.com/office/powerpoint/2010/main" val="76476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EFB7-FC2D-418F-91AA-4098FE9F76C1}"/>
              </a:ext>
            </a:extLst>
          </p:cNvPr>
          <p:cNvSpPr>
            <a:spLocks noGrp="1"/>
          </p:cNvSpPr>
          <p:nvPr>
            <p:ph type="title"/>
          </p:nvPr>
        </p:nvSpPr>
        <p:spPr>
          <a:xfrm rot="16200000">
            <a:off x="-3380006" y="694490"/>
            <a:ext cx="8596668" cy="592318"/>
          </a:xfrm>
        </p:spPr>
        <p:txBody>
          <a:bodyPr>
            <a:normAutofit fontScale="90000"/>
          </a:bodyPr>
          <a:lstStyle/>
          <a:p>
            <a:r>
              <a:rPr lang="en-US" dirty="0"/>
              <a:t>LMS / Optimist Institute</a:t>
            </a:r>
          </a:p>
        </p:txBody>
      </p:sp>
      <p:pic>
        <p:nvPicPr>
          <p:cNvPr id="5" name="Content Placeholder 4">
            <a:extLst>
              <a:ext uri="{FF2B5EF4-FFF2-40B4-BE49-F238E27FC236}">
                <a16:creationId xmlns:a16="http://schemas.microsoft.com/office/drawing/2014/main" id="{7677D1E6-2992-4D09-80BE-8A205B19BF0C}"/>
              </a:ext>
            </a:extLst>
          </p:cNvPr>
          <p:cNvPicPr>
            <a:picLocks noGrp="1" noChangeAspect="1"/>
          </p:cNvPicPr>
          <p:nvPr>
            <p:ph idx="1"/>
          </p:nvPr>
        </p:nvPicPr>
        <p:blipFill rotWithShape="1">
          <a:blip r:embed="rId3"/>
          <a:srcRect l="14720" t="23258" r="26229" b="14668"/>
          <a:stretch/>
        </p:blipFill>
        <p:spPr>
          <a:xfrm>
            <a:off x="1645086" y="306775"/>
            <a:ext cx="10314272" cy="6098738"/>
          </a:xfrm>
        </p:spPr>
      </p:pic>
      <p:pic>
        <p:nvPicPr>
          <p:cNvPr id="4" name="Picture 3" descr="Logo&#10;&#10;Description automatically generated">
            <a:extLst>
              <a:ext uri="{FF2B5EF4-FFF2-40B4-BE49-F238E27FC236}">
                <a16:creationId xmlns:a16="http://schemas.microsoft.com/office/drawing/2014/main" id="{E49FB113-ED1B-4C5F-9E95-5FF9458BC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78260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35B9-4661-4B7A-ABB2-6A61E833458A}"/>
              </a:ext>
            </a:extLst>
          </p:cNvPr>
          <p:cNvSpPr>
            <a:spLocks noGrp="1"/>
          </p:cNvSpPr>
          <p:nvPr>
            <p:ph type="title"/>
          </p:nvPr>
        </p:nvSpPr>
        <p:spPr>
          <a:xfrm rot="16200000">
            <a:off x="-3625782" y="166687"/>
            <a:ext cx="9043045" cy="630025"/>
          </a:xfrm>
        </p:spPr>
        <p:txBody>
          <a:bodyPr>
            <a:normAutofit fontScale="90000"/>
          </a:bodyPr>
          <a:lstStyle/>
          <a:p>
            <a:r>
              <a:rPr lang="en-US" dirty="0"/>
              <a:t>LMS / Optimist Institute</a:t>
            </a:r>
          </a:p>
        </p:txBody>
      </p:sp>
      <p:pic>
        <p:nvPicPr>
          <p:cNvPr id="5" name="Content Placeholder 4">
            <a:extLst>
              <a:ext uri="{FF2B5EF4-FFF2-40B4-BE49-F238E27FC236}">
                <a16:creationId xmlns:a16="http://schemas.microsoft.com/office/drawing/2014/main" id="{9349A8E4-6CAC-48EE-B64D-4FCA7371B641}"/>
              </a:ext>
            </a:extLst>
          </p:cNvPr>
          <p:cNvPicPr>
            <a:picLocks noGrp="1" noChangeAspect="1"/>
          </p:cNvPicPr>
          <p:nvPr>
            <p:ph idx="1"/>
          </p:nvPr>
        </p:nvPicPr>
        <p:blipFill rotWithShape="1">
          <a:blip r:embed="rId3"/>
          <a:srcRect l="14090" t="23874" r="27235" b="17230"/>
          <a:stretch/>
        </p:blipFill>
        <p:spPr>
          <a:xfrm>
            <a:off x="1362766" y="395926"/>
            <a:ext cx="10668829" cy="6023728"/>
          </a:xfrm>
        </p:spPr>
      </p:pic>
      <p:pic>
        <p:nvPicPr>
          <p:cNvPr id="4" name="Picture 3" descr="Logo&#10;&#10;Description automatically generated">
            <a:extLst>
              <a:ext uri="{FF2B5EF4-FFF2-40B4-BE49-F238E27FC236}">
                <a16:creationId xmlns:a16="http://schemas.microsoft.com/office/drawing/2014/main" id="{59A7BB0E-54EC-4B3B-8BCD-677BFFD28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61305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755B954-4676-4692-906C-C20EC040307B}"/>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dirty="0"/>
              <a:t>Questions</a:t>
            </a:r>
            <a:br>
              <a:rPr lang="en-US" sz="5400" dirty="0"/>
            </a:br>
            <a:endParaRPr lang="en-US" sz="5400" dirty="0"/>
          </a:p>
        </p:txBody>
      </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Questions">
            <a:extLst>
              <a:ext uri="{FF2B5EF4-FFF2-40B4-BE49-F238E27FC236}">
                <a16:creationId xmlns:a16="http://schemas.microsoft.com/office/drawing/2014/main" id="{B1650686-610F-4992-95FF-3FD697A6EB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604" y="1550139"/>
            <a:ext cx="3765692" cy="3765692"/>
          </a:xfrm>
          <a:prstGeom prst="rect">
            <a:avLst/>
          </a:prstGeom>
        </p:spPr>
      </p:pic>
      <p:pic>
        <p:nvPicPr>
          <p:cNvPr id="21" name="Picture 20" descr="Logo&#10;&#10;Description automatically generated">
            <a:extLst>
              <a:ext uri="{FF2B5EF4-FFF2-40B4-BE49-F238E27FC236}">
                <a16:creationId xmlns:a16="http://schemas.microsoft.com/office/drawing/2014/main" id="{1A63F4C7-B41D-49D7-8A8C-0703F2976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423719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098" name="Picture 2" descr="Business woman holding a sign">
            <a:extLst>
              <a:ext uri="{FF2B5EF4-FFF2-40B4-BE49-F238E27FC236}">
                <a16:creationId xmlns:a16="http://schemas.microsoft.com/office/drawing/2014/main" id="{EECB4ABC-6B2F-4699-8A6A-15BADD1387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28392" y="355571"/>
            <a:ext cx="4208106" cy="6406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1F6BB9-0193-4C84-8664-CA3E7DC9FDB3}"/>
              </a:ext>
            </a:extLst>
          </p:cNvPr>
          <p:cNvSpPr txBox="1"/>
          <p:nvPr/>
        </p:nvSpPr>
        <p:spPr>
          <a:xfrm rot="21434639">
            <a:off x="4739951" y="1777481"/>
            <a:ext cx="2323323" cy="1105210"/>
          </a:xfrm>
          <a:prstGeom prst="rect">
            <a:avLst/>
          </a:prstGeom>
          <a:noFill/>
        </p:spPr>
        <p:txBody>
          <a:bodyPr wrap="square" rtlCol="0">
            <a:spAutoFit/>
          </a:bodyPr>
          <a:lstStyle/>
          <a:p>
            <a:r>
              <a:rPr lang="en-US" sz="3200" dirty="0"/>
              <a:t>You can do this!</a:t>
            </a:r>
          </a:p>
        </p:txBody>
      </p:sp>
      <p:pic>
        <p:nvPicPr>
          <p:cNvPr id="5" name="Picture 4" descr="Logo&#10;&#10;Description automatically generated">
            <a:extLst>
              <a:ext uri="{FF2B5EF4-FFF2-40B4-BE49-F238E27FC236}">
                <a16:creationId xmlns:a16="http://schemas.microsoft.com/office/drawing/2014/main" id="{2E12C57F-5260-4EF9-A42C-DDA0CBA93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044074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D3B9-0A55-49E9-8D2B-DB2118E3C3B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AD58A9C-E57D-4FD0-9B21-B4015397614D}"/>
              </a:ext>
            </a:extLst>
          </p:cNvPr>
          <p:cNvSpPr>
            <a:spLocks noGrp="1"/>
          </p:cNvSpPr>
          <p:nvPr>
            <p:ph idx="1"/>
          </p:nvPr>
        </p:nvSpPr>
        <p:spPr/>
        <p:txBody>
          <a:bodyPr/>
          <a:lstStyle/>
          <a:p>
            <a:r>
              <a:rPr lang="en-US" dirty="0"/>
              <a:t>Mary Hatfield</a:t>
            </a:r>
          </a:p>
          <a:p>
            <a:r>
              <a:rPr lang="en-US" dirty="0"/>
              <a:t>314-835-7524 (c)</a:t>
            </a:r>
          </a:p>
          <a:p>
            <a:r>
              <a:rPr lang="en-US" dirty="0"/>
              <a:t>636-937-7240 (h)</a:t>
            </a:r>
          </a:p>
          <a:p>
            <a:r>
              <a:rPr lang="en-US" dirty="0">
                <a:hlinkClick r:id="rId3"/>
              </a:rPr>
              <a:t>mhat123@yahoo.com</a:t>
            </a:r>
            <a:endParaRPr lang="en-US" dirty="0"/>
          </a:p>
          <a:p>
            <a:r>
              <a:rPr lang="en-US" dirty="0">
                <a:hlinkClick r:id="rId4"/>
              </a:rPr>
              <a:t>hatfieldme73@gmail.com</a:t>
            </a:r>
            <a:endParaRPr lang="en-US" dirty="0"/>
          </a:p>
          <a:p>
            <a:endParaRPr lang="en-US" dirty="0"/>
          </a:p>
        </p:txBody>
      </p:sp>
      <p:pic>
        <p:nvPicPr>
          <p:cNvPr id="4" name="Picture 3" descr="Logo&#10;&#10;Description automatically generated">
            <a:extLst>
              <a:ext uri="{FF2B5EF4-FFF2-40B4-BE49-F238E27FC236}">
                <a16:creationId xmlns:a16="http://schemas.microsoft.com/office/drawing/2014/main" id="{397CC047-79F0-419B-B2E1-4FE168451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287021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84EE-9800-E32E-729F-742B6B0FE9C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836E33E-91D8-18C5-7AAC-42F7793C6EAF}"/>
              </a:ext>
            </a:extLst>
          </p:cNvPr>
          <p:cNvPicPr>
            <a:picLocks noGrp="1" noChangeAspect="1"/>
          </p:cNvPicPr>
          <p:nvPr>
            <p:ph idx="1"/>
          </p:nvPr>
        </p:nvPicPr>
        <p:blipFill rotWithShape="1">
          <a:blip r:embed="rId2"/>
          <a:srcRect l="28094" t="13392" r="33287" b="48787"/>
          <a:stretch/>
        </p:blipFill>
        <p:spPr>
          <a:xfrm>
            <a:off x="1306" y="325479"/>
            <a:ext cx="11752544" cy="6474409"/>
          </a:xfrm>
        </p:spPr>
      </p:pic>
      <p:pic>
        <p:nvPicPr>
          <p:cNvPr id="4" name="Picture 3" descr="Logo&#10;&#10;Description automatically generated">
            <a:extLst>
              <a:ext uri="{FF2B5EF4-FFF2-40B4-BE49-F238E27FC236}">
                <a16:creationId xmlns:a16="http://schemas.microsoft.com/office/drawing/2014/main" id="{9E11B55F-D31F-D872-59E9-0E780D8A8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154"/>
            <a:ext cx="1244339" cy="1244339"/>
          </a:xfrm>
          <a:prstGeom prst="rect">
            <a:avLst/>
          </a:prstGeom>
        </p:spPr>
      </p:pic>
    </p:spTree>
    <p:extLst>
      <p:ext uri="{BB962C8B-B14F-4D97-AF65-F5344CB8AC3E}">
        <p14:creationId xmlns:p14="http://schemas.microsoft.com/office/powerpoint/2010/main" val="11202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9C07-C52D-5DD1-4142-D66B1B7EC6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08B634-D2D1-5A1A-0A0B-C69A44B921A3}"/>
              </a:ext>
            </a:extLst>
          </p:cNvPr>
          <p:cNvSpPr>
            <a:spLocks noGrp="1"/>
          </p:cNvSpPr>
          <p:nvPr>
            <p:ph idx="1"/>
          </p:nvPr>
        </p:nvSpPr>
        <p:spPr/>
        <p:txBody>
          <a:bodyPr/>
          <a:lstStyle/>
          <a:p>
            <a:endParaRPr lang="en-US" dirty="0"/>
          </a:p>
        </p:txBody>
      </p:sp>
      <p:pic>
        <p:nvPicPr>
          <p:cNvPr id="4" name="Picture 3" descr="Logo&#10;&#10;Description automatically generated">
            <a:extLst>
              <a:ext uri="{FF2B5EF4-FFF2-40B4-BE49-F238E27FC236}">
                <a16:creationId xmlns:a16="http://schemas.microsoft.com/office/drawing/2014/main" id="{BEB7974F-C6F8-978F-074B-A55030C4D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66154"/>
            <a:ext cx="1244339" cy="1244339"/>
          </a:xfrm>
          <a:prstGeom prst="rect">
            <a:avLst/>
          </a:prstGeom>
        </p:spPr>
      </p:pic>
      <p:pic>
        <p:nvPicPr>
          <p:cNvPr id="5" name="Content Placeholder 5">
            <a:extLst>
              <a:ext uri="{FF2B5EF4-FFF2-40B4-BE49-F238E27FC236}">
                <a16:creationId xmlns:a16="http://schemas.microsoft.com/office/drawing/2014/main" id="{7C4E815B-B4B7-77B4-AEE3-BF9BC10DB523}"/>
              </a:ext>
            </a:extLst>
          </p:cNvPr>
          <p:cNvPicPr>
            <a:picLocks noChangeAspect="1"/>
          </p:cNvPicPr>
          <p:nvPr/>
        </p:nvPicPr>
        <p:blipFill rotWithShape="1">
          <a:blip r:embed="rId3"/>
          <a:srcRect l="31944" t="51509" r="32750" b="7506"/>
          <a:stretch/>
        </p:blipFill>
        <p:spPr>
          <a:xfrm>
            <a:off x="1666875" y="63274"/>
            <a:ext cx="10419589" cy="6803883"/>
          </a:xfrm>
          <a:prstGeom prst="rect">
            <a:avLst/>
          </a:prstGeom>
        </p:spPr>
      </p:pic>
      <p:sp>
        <p:nvSpPr>
          <p:cNvPr id="7" name="TextBox 6">
            <a:extLst>
              <a:ext uri="{FF2B5EF4-FFF2-40B4-BE49-F238E27FC236}">
                <a16:creationId xmlns:a16="http://schemas.microsoft.com/office/drawing/2014/main" id="{5CD59CA3-805C-CA91-20E5-14B23D095C5E}"/>
              </a:ext>
            </a:extLst>
          </p:cNvPr>
          <p:cNvSpPr txBox="1"/>
          <p:nvPr/>
        </p:nvSpPr>
        <p:spPr>
          <a:xfrm rot="16200000">
            <a:off x="-886778" y="2605952"/>
            <a:ext cx="4033841" cy="707886"/>
          </a:xfrm>
          <a:prstGeom prst="rect">
            <a:avLst/>
          </a:prstGeom>
          <a:noFill/>
        </p:spPr>
        <p:txBody>
          <a:bodyPr wrap="square" rtlCol="0">
            <a:spAutoFit/>
          </a:bodyPr>
          <a:lstStyle/>
          <a:p>
            <a:r>
              <a:rPr lang="en-US" sz="4000" dirty="0"/>
              <a:t>Usually Feb. 15</a:t>
            </a:r>
          </a:p>
        </p:txBody>
      </p:sp>
    </p:spTree>
    <p:extLst>
      <p:ext uri="{BB962C8B-B14F-4D97-AF65-F5344CB8AC3E}">
        <p14:creationId xmlns:p14="http://schemas.microsoft.com/office/powerpoint/2010/main" val="361408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C47719-48B3-48DF-B81A-3CB723590044}"/>
              </a:ext>
            </a:extLst>
          </p:cNvPr>
          <p:cNvSpPr>
            <a:spLocks noGrp="1"/>
          </p:cNvSpPr>
          <p:nvPr>
            <p:ph type="title"/>
          </p:nvPr>
        </p:nvSpPr>
        <p:spPr>
          <a:xfrm>
            <a:off x="1333502" y="219777"/>
            <a:ext cx="8596668" cy="1320800"/>
          </a:xfrm>
        </p:spPr>
        <p:txBody>
          <a:bodyPr>
            <a:normAutofit/>
          </a:bodyPr>
          <a:lstStyle/>
          <a:p>
            <a:r>
              <a:rPr lang="en-US" sz="3300" dirty="0"/>
              <a:t>MO Secretary of State: Registration Reports  </a:t>
            </a:r>
            <a:r>
              <a:rPr lang="en-US" sz="2800" dirty="0">
                <a:solidFill>
                  <a:schemeClr val="accent1">
                    <a:lumMod val="75000"/>
                  </a:schemeClr>
                </a:solidFill>
                <a:hlinkClick r:id="rId3">
                  <a:extLst>
                    <a:ext uri="{A12FA001-AC4F-418D-AE19-62706E023703}">
                      <ahyp:hlinkClr xmlns:ahyp="http://schemas.microsoft.com/office/drawing/2018/hyperlinkcolor" val="tx"/>
                    </a:ext>
                  </a:extLst>
                </a:hlinkClick>
              </a:rPr>
              <a:t>https://www.sos.mo.gov/fileonline/reports</a:t>
            </a:r>
            <a:r>
              <a:rPr lang="en-US" sz="3300" dirty="0"/>
              <a:t> </a:t>
            </a:r>
          </a:p>
        </p:txBody>
      </p:sp>
      <p:sp>
        <p:nvSpPr>
          <p:cNvPr id="38"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DBD61CB-469E-48CA-A03C-7D0824A02CDF}"/>
              </a:ext>
            </a:extLst>
          </p:cNvPr>
          <p:cNvSpPr>
            <a:spLocks noGrp="1"/>
          </p:cNvSpPr>
          <p:nvPr>
            <p:ph idx="1"/>
          </p:nvPr>
        </p:nvSpPr>
        <p:spPr>
          <a:xfrm>
            <a:off x="1333501" y="1405289"/>
            <a:ext cx="10298629" cy="5366084"/>
          </a:xfrm>
        </p:spPr>
        <p:txBody>
          <a:bodyPr>
            <a:normAutofit lnSpcReduction="10000"/>
          </a:bodyPr>
          <a:lstStyle/>
          <a:p>
            <a:pPr marL="0" indent="0">
              <a:lnSpc>
                <a:spcPct val="90000"/>
              </a:lnSpc>
              <a:buNone/>
            </a:pPr>
            <a:r>
              <a:rPr lang="en-US" sz="1600" b="0" i="0" dirty="0">
                <a:effectLst/>
                <a:latin typeface="Segoe UI" panose="020B0502040204020203" pitchFamily="34" charset="0"/>
              </a:rPr>
              <a:t>Annual and Biennial Reports:</a:t>
            </a:r>
          </a:p>
          <a:p>
            <a:pPr marL="0" indent="0">
              <a:lnSpc>
                <a:spcPct val="90000"/>
              </a:lnSpc>
              <a:buNone/>
            </a:pPr>
            <a:r>
              <a:rPr lang="en-US" sz="1600" b="0" i="0" dirty="0">
                <a:effectLst/>
                <a:latin typeface="Segoe UI" panose="020B0502040204020203" pitchFamily="34" charset="0"/>
              </a:rPr>
              <a:t>We recently upgraded to a new enhanced filing system. With the new system, all customers must have a user account associated with a valid email address. Make sure to confirm your account with the message emailed to the account provided at registration before attempting to log in to the system. If you have a confirmed account and are needing directions for filing your report see below:</a:t>
            </a:r>
          </a:p>
          <a:p>
            <a:pPr>
              <a:lnSpc>
                <a:spcPct val="90000"/>
              </a:lnSpc>
            </a:pPr>
            <a:r>
              <a:rPr lang="en-US" sz="1600" b="1" i="0" dirty="0">
                <a:effectLst/>
                <a:latin typeface="Raleway"/>
              </a:rPr>
              <a:t>To file a biennial report</a:t>
            </a:r>
          </a:p>
          <a:p>
            <a:pPr>
              <a:lnSpc>
                <a:spcPct val="90000"/>
              </a:lnSpc>
              <a:buFont typeface="Arial" panose="020B0604020202020204" pitchFamily="34" charset="0"/>
              <a:buChar char="•"/>
            </a:pPr>
            <a:r>
              <a:rPr lang="en-US" sz="1600" b="0" i="0" dirty="0">
                <a:effectLst/>
                <a:latin typeface="Segoe UI" panose="020B0502040204020203" pitchFamily="34" charset="0"/>
              </a:rPr>
              <a:t>After creating an account/</a:t>
            </a:r>
            <a:r>
              <a:rPr lang="en-US" sz="1600" b="0" i="0" u="none" strike="noStrike" dirty="0">
                <a:effectLst/>
                <a:latin typeface="Segoe UI" panose="020B0502040204020203" pitchFamily="34" charset="0"/>
                <a:hlinkClick r:id="rId4"/>
              </a:rPr>
              <a:t>logging in</a:t>
            </a:r>
            <a:r>
              <a:rPr lang="en-US" sz="1600" b="0" i="0" dirty="0">
                <a:effectLst/>
                <a:latin typeface="Segoe UI" panose="020B0502040204020203" pitchFamily="34" charset="0"/>
              </a:rPr>
              <a:t>, go to your dashboard:</a:t>
            </a:r>
          </a:p>
          <a:p>
            <a:pPr>
              <a:lnSpc>
                <a:spcPct val="90000"/>
              </a:lnSpc>
              <a:buFont typeface="Arial" panose="020B0604020202020204" pitchFamily="34" charset="0"/>
              <a:buChar char="•"/>
            </a:pPr>
            <a:r>
              <a:rPr lang="en-US" sz="1600" b="0" i="0" dirty="0">
                <a:effectLst/>
                <a:latin typeface="Segoe UI" panose="020B0502040204020203" pitchFamily="34" charset="0"/>
              </a:rPr>
              <a:t>On the left hand side select </a:t>
            </a:r>
            <a:r>
              <a:rPr lang="en-US" sz="1600" b="1" i="0" dirty="0">
                <a:effectLst/>
                <a:latin typeface="Segoe UI" panose="020B0502040204020203" pitchFamily="34" charset="0"/>
              </a:rPr>
              <a:t>New Filing</a:t>
            </a:r>
            <a:endParaRPr lang="en-US" sz="1600" b="0" i="0" dirty="0">
              <a:effectLst/>
              <a:latin typeface="Segoe UI" panose="020B0502040204020203" pitchFamily="34" charset="0"/>
            </a:endParaRPr>
          </a:p>
          <a:p>
            <a:pPr>
              <a:lnSpc>
                <a:spcPct val="90000"/>
              </a:lnSpc>
              <a:buFont typeface="Arial" panose="020B0604020202020204" pitchFamily="34" charset="0"/>
              <a:buChar char="•"/>
            </a:pPr>
            <a:r>
              <a:rPr lang="en-US" sz="1600" b="0" i="0" dirty="0">
                <a:effectLst/>
                <a:latin typeface="Segoe UI" panose="020B0502040204020203" pitchFamily="34" charset="0"/>
              </a:rPr>
              <a:t>Then click </a:t>
            </a:r>
            <a:r>
              <a:rPr lang="en-US" sz="1600" b="1" i="0" dirty="0">
                <a:effectLst/>
                <a:latin typeface="Segoe UI" panose="020B0502040204020203" pitchFamily="34" charset="0"/>
              </a:rPr>
              <a:t>Update a Company</a:t>
            </a:r>
            <a:endParaRPr lang="en-US" sz="1600" b="0" i="0" dirty="0">
              <a:effectLst/>
              <a:latin typeface="Segoe UI" panose="020B0502040204020203" pitchFamily="34" charset="0"/>
            </a:endParaRPr>
          </a:p>
          <a:p>
            <a:pPr>
              <a:lnSpc>
                <a:spcPct val="90000"/>
              </a:lnSpc>
              <a:buFont typeface="Arial" panose="020B0604020202020204" pitchFamily="34" charset="0"/>
              <a:buChar char="•"/>
            </a:pPr>
            <a:r>
              <a:rPr lang="en-US" sz="1600" b="0" i="0" dirty="0">
                <a:effectLst/>
                <a:latin typeface="Segoe UI" panose="020B0502040204020203" pitchFamily="34" charset="0"/>
              </a:rPr>
              <a:t>Enter the name or charter number in the search box</a:t>
            </a:r>
          </a:p>
          <a:p>
            <a:pPr>
              <a:lnSpc>
                <a:spcPct val="90000"/>
              </a:lnSpc>
              <a:buFont typeface="Arial" panose="020B0604020202020204" pitchFamily="34" charset="0"/>
              <a:buChar char="•"/>
            </a:pPr>
            <a:r>
              <a:rPr lang="en-US" sz="1600" b="0" i="0" dirty="0">
                <a:effectLst/>
                <a:latin typeface="Segoe UI" panose="020B0502040204020203" pitchFamily="34" charset="0"/>
              </a:rPr>
              <a:t>Then select the entity</a:t>
            </a:r>
          </a:p>
          <a:p>
            <a:pPr>
              <a:lnSpc>
                <a:spcPct val="90000"/>
              </a:lnSpc>
              <a:buFont typeface="Arial" panose="020B0604020202020204" pitchFamily="34" charset="0"/>
              <a:buChar char="•"/>
            </a:pPr>
            <a:r>
              <a:rPr lang="en-US" sz="1600" b="0" i="0" dirty="0">
                <a:effectLst/>
                <a:latin typeface="Segoe UI" panose="020B0502040204020203" pitchFamily="34" charset="0"/>
              </a:rPr>
              <a:t>Select Biennial Registration Report and click Start.</a:t>
            </a:r>
          </a:p>
          <a:p>
            <a:pPr>
              <a:lnSpc>
                <a:spcPct val="90000"/>
              </a:lnSpc>
            </a:pPr>
            <a:r>
              <a:rPr lang="en-US" sz="1600" b="1" i="0" dirty="0">
                <a:effectLst/>
                <a:latin typeface="Raleway"/>
              </a:rPr>
              <a:t>To file an annual report</a:t>
            </a:r>
          </a:p>
          <a:p>
            <a:pPr>
              <a:lnSpc>
                <a:spcPct val="90000"/>
              </a:lnSpc>
              <a:buFont typeface="Arial" panose="020B0604020202020204" pitchFamily="34" charset="0"/>
              <a:buChar char="•"/>
            </a:pPr>
            <a:r>
              <a:rPr lang="en-US" sz="1600" b="0" i="0" dirty="0">
                <a:effectLst/>
                <a:latin typeface="Segoe UI" panose="020B0502040204020203" pitchFamily="34" charset="0"/>
              </a:rPr>
              <a:t>After creating an account/</a:t>
            </a:r>
            <a:r>
              <a:rPr lang="en-US" sz="1600" b="0" i="0" u="none" strike="noStrike" dirty="0">
                <a:effectLst/>
                <a:latin typeface="Segoe UI" panose="020B0502040204020203" pitchFamily="34" charset="0"/>
                <a:hlinkClick r:id="rId4"/>
              </a:rPr>
              <a:t>logging in</a:t>
            </a:r>
            <a:r>
              <a:rPr lang="en-US" sz="1600" b="0" i="0" dirty="0">
                <a:effectLst/>
                <a:latin typeface="Segoe UI" panose="020B0502040204020203" pitchFamily="34" charset="0"/>
              </a:rPr>
              <a:t>, go to your dashboard:</a:t>
            </a:r>
          </a:p>
          <a:p>
            <a:pPr>
              <a:lnSpc>
                <a:spcPct val="90000"/>
              </a:lnSpc>
              <a:buFont typeface="Arial" panose="020B0604020202020204" pitchFamily="34" charset="0"/>
              <a:buChar char="•"/>
            </a:pPr>
            <a:r>
              <a:rPr lang="en-US" sz="1600" b="0" i="0" dirty="0">
                <a:effectLst/>
                <a:latin typeface="Segoe UI" panose="020B0502040204020203" pitchFamily="34" charset="0"/>
              </a:rPr>
              <a:t>In the center column under Update a Company</a:t>
            </a:r>
          </a:p>
          <a:p>
            <a:pPr>
              <a:lnSpc>
                <a:spcPct val="90000"/>
              </a:lnSpc>
              <a:buFont typeface="Arial" panose="020B0604020202020204" pitchFamily="34" charset="0"/>
              <a:buChar char="•"/>
            </a:pPr>
            <a:r>
              <a:rPr lang="en-US" sz="1600" b="0" i="0" dirty="0">
                <a:effectLst/>
                <a:latin typeface="Segoe UI" panose="020B0502040204020203" pitchFamily="34" charset="0"/>
              </a:rPr>
              <a:t>Enter the charter number or name of the entity for which you are filing a registration report</a:t>
            </a:r>
          </a:p>
          <a:p>
            <a:pPr>
              <a:lnSpc>
                <a:spcPct val="90000"/>
              </a:lnSpc>
              <a:buFont typeface="Arial" panose="020B0604020202020204" pitchFamily="34" charset="0"/>
              <a:buChar char="•"/>
            </a:pPr>
            <a:r>
              <a:rPr lang="en-US" sz="1600" b="0" i="0" dirty="0">
                <a:effectLst/>
                <a:latin typeface="Segoe UI" panose="020B0502040204020203" pitchFamily="34" charset="0"/>
              </a:rPr>
              <a:t>Click the blue button File Return/Renewal.</a:t>
            </a:r>
          </a:p>
          <a:p>
            <a:pPr marL="0" indent="0">
              <a:lnSpc>
                <a:spcPct val="90000"/>
              </a:lnSpc>
              <a:buNone/>
            </a:pPr>
            <a:endParaRPr lang="en-US" sz="900" dirty="0"/>
          </a:p>
        </p:txBody>
      </p:sp>
      <p:sp>
        <p:nvSpPr>
          <p:cNvPr id="39"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Logo&#10;&#10;Description automatically generated">
            <a:extLst>
              <a:ext uri="{FF2B5EF4-FFF2-40B4-BE49-F238E27FC236}">
                <a16:creationId xmlns:a16="http://schemas.microsoft.com/office/drawing/2014/main" id="{63E31F49-AB4F-4A18-BE23-165F567AC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6154"/>
            <a:ext cx="1244339" cy="1244339"/>
          </a:xfrm>
          <a:prstGeom prst="rect">
            <a:avLst/>
          </a:prstGeom>
        </p:spPr>
      </p:pic>
    </p:spTree>
    <p:extLst>
      <p:ext uri="{BB962C8B-B14F-4D97-AF65-F5344CB8AC3E}">
        <p14:creationId xmlns:p14="http://schemas.microsoft.com/office/powerpoint/2010/main" val="135323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56D99CE-24E1-49DE-A5E7-3A01811F3F4C}"/>
              </a:ext>
            </a:extLst>
          </p:cNvPr>
          <p:cNvSpPr>
            <a:spLocks noGrp="1"/>
          </p:cNvSpPr>
          <p:nvPr>
            <p:ph idx="1"/>
          </p:nvPr>
        </p:nvSpPr>
        <p:spPr>
          <a:xfrm>
            <a:off x="7838868" y="523874"/>
            <a:ext cx="4048331" cy="5205413"/>
          </a:xfrm>
        </p:spPr>
        <p:txBody>
          <a:bodyPr>
            <a:normAutofit/>
          </a:bodyPr>
          <a:lstStyle/>
          <a:p>
            <a:r>
              <a:rPr lang="en-US" b="1" u="sng" dirty="0"/>
              <a:t>Sample Annual Registration Report</a:t>
            </a:r>
          </a:p>
          <a:p>
            <a:r>
              <a:rPr lang="en-US" dirty="0"/>
              <a:t>This is public information</a:t>
            </a:r>
          </a:p>
          <a:p>
            <a:r>
              <a:rPr lang="en-US" dirty="0"/>
              <a:t>Due Date:  </a:t>
            </a:r>
            <a:r>
              <a:rPr lang="en-US" b="0" i="0" dirty="0">
                <a:solidFill>
                  <a:srgbClr val="000000"/>
                </a:solidFill>
                <a:effectLst/>
                <a:latin typeface="Segoe UI" panose="020B0502040204020203" pitchFamily="34" charset="0"/>
              </a:rPr>
              <a:t>For corporations incorporated or qualified on or after July 1, 2003, the annual report is due at the end of the month that the corporation incorporated or qualified. For corporations existing prior to July 1, 2003, the annual report will be due at the end of the month indicated on their last annual report. Missouri statutes do not allow a non-profit corporation to change the month that the annual report is due.</a:t>
            </a:r>
            <a:endParaRPr lang="en-US" dirty="0"/>
          </a:p>
        </p:txBody>
      </p:sp>
      <p:pic>
        <p:nvPicPr>
          <p:cNvPr id="7" name="Content Placeholder 6">
            <a:extLst>
              <a:ext uri="{FF2B5EF4-FFF2-40B4-BE49-F238E27FC236}">
                <a16:creationId xmlns:a16="http://schemas.microsoft.com/office/drawing/2014/main" id="{3D93E3F4-FD1D-4027-80B3-20AFE00166B2}"/>
              </a:ext>
            </a:extLst>
          </p:cNvPr>
          <p:cNvPicPr>
            <a:picLocks noChangeAspect="1"/>
          </p:cNvPicPr>
          <p:nvPr/>
        </p:nvPicPr>
        <p:blipFill rotWithShape="1">
          <a:blip r:embed="rId3"/>
          <a:srcRect l="33492" t="13056" r="17349" b="8849"/>
          <a:stretch/>
        </p:blipFill>
        <p:spPr>
          <a:xfrm>
            <a:off x="582235" y="165618"/>
            <a:ext cx="7303758" cy="6526763"/>
          </a:xfrm>
          <a:prstGeom prst="rect">
            <a:avLst/>
          </a:prstGeom>
        </p:spPr>
      </p:pic>
      <p:pic>
        <p:nvPicPr>
          <p:cNvPr id="4" name="Picture 3" descr="Logo&#10;&#10;Description automatically generated">
            <a:extLst>
              <a:ext uri="{FF2B5EF4-FFF2-40B4-BE49-F238E27FC236}">
                <a16:creationId xmlns:a16="http://schemas.microsoft.com/office/drawing/2014/main" id="{7D8BABEF-B553-444F-A041-792E62D18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0606"/>
            <a:ext cx="1244339" cy="1244339"/>
          </a:xfrm>
          <a:prstGeom prst="rect">
            <a:avLst/>
          </a:prstGeom>
        </p:spPr>
      </p:pic>
    </p:spTree>
    <p:extLst>
      <p:ext uri="{BB962C8B-B14F-4D97-AF65-F5344CB8AC3E}">
        <p14:creationId xmlns:p14="http://schemas.microsoft.com/office/powerpoint/2010/main" val="83201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96A94-7611-4D15-B593-3FDF1126EB5B}"/>
              </a:ext>
            </a:extLst>
          </p:cNvPr>
          <p:cNvSpPr>
            <a:spLocks noGrp="1"/>
          </p:cNvSpPr>
          <p:nvPr>
            <p:ph type="title"/>
          </p:nvPr>
        </p:nvSpPr>
        <p:spPr>
          <a:xfrm>
            <a:off x="-62671" y="155575"/>
            <a:ext cx="9866548" cy="622136"/>
          </a:xfrm>
        </p:spPr>
        <p:txBody>
          <a:bodyPr>
            <a:normAutofit/>
          </a:bodyPr>
          <a:lstStyle/>
          <a:p>
            <a:r>
              <a:rPr lang="en-US" sz="3200" dirty="0"/>
              <a:t>Good Standing Certificate: https://www.sos.mo.gov</a:t>
            </a:r>
          </a:p>
        </p:txBody>
      </p:sp>
      <p:pic>
        <p:nvPicPr>
          <p:cNvPr id="8" name="Content Placeholder 7">
            <a:extLst>
              <a:ext uri="{FF2B5EF4-FFF2-40B4-BE49-F238E27FC236}">
                <a16:creationId xmlns:a16="http://schemas.microsoft.com/office/drawing/2014/main" id="{086B3B96-152E-46A7-91C7-E2443FE9FC0F}"/>
              </a:ext>
            </a:extLst>
          </p:cNvPr>
          <p:cNvPicPr>
            <a:picLocks noGrp="1" noChangeAspect="1"/>
          </p:cNvPicPr>
          <p:nvPr>
            <p:ph idx="1"/>
          </p:nvPr>
        </p:nvPicPr>
        <p:blipFill>
          <a:blip r:embed="rId3"/>
          <a:stretch>
            <a:fillRect/>
          </a:stretch>
        </p:blipFill>
        <p:spPr>
          <a:xfrm>
            <a:off x="1094056" y="777711"/>
            <a:ext cx="9866548" cy="5549933"/>
          </a:xfrm>
        </p:spPr>
      </p:pic>
      <p:cxnSp>
        <p:nvCxnSpPr>
          <p:cNvPr id="10" name="Straight Arrow Connector 9">
            <a:extLst>
              <a:ext uri="{FF2B5EF4-FFF2-40B4-BE49-F238E27FC236}">
                <a16:creationId xmlns:a16="http://schemas.microsoft.com/office/drawing/2014/main" id="{1AB952E8-5A78-4792-9793-F550A041E89D}"/>
              </a:ext>
            </a:extLst>
          </p:cNvPr>
          <p:cNvCxnSpPr>
            <a:cxnSpLocks/>
          </p:cNvCxnSpPr>
          <p:nvPr/>
        </p:nvCxnSpPr>
        <p:spPr>
          <a:xfrm flipH="1">
            <a:off x="5982903" y="3586899"/>
            <a:ext cx="493311" cy="40197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 name="Picture 4" descr="Logo&#10;&#10;Description automatically generated">
            <a:extLst>
              <a:ext uri="{FF2B5EF4-FFF2-40B4-BE49-F238E27FC236}">
                <a16:creationId xmlns:a16="http://schemas.microsoft.com/office/drawing/2014/main" id="{CD0A9E1E-A01B-4EF6-B74E-37927B717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374022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2984-B299-4AA1-8188-B9C2A06D826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5C4A63A-9A32-481C-AB73-59E95FC6B291}"/>
              </a:ext>
            </a:extLst>
          </p:cNvPr>
          <p:cNvPicPr>
            <a:picLocks noGrp="1" noChangeAspect="1"/>
          </p:cNvPicPr>
          <p:nvPr>
            <p:ph idx="1"/>
          </p:nvPr>
        </p:nvPicPr>
        <p:blipFill>
          <a:blip r:embed="rId3"/>
          <a:stretch>
            <a:fillRect/>
          </a:stretch>
        </p:blipFill>
        <p:spPr>
          <a:xfrm>
            <a:off x="1525852" y="344078"/>
            <a:ext cx="10129683" cy="5697947"/>
          </a:xfrm>
        </p:spPr>
      </p:pic>
      <p:pic>
        <p:nvPicPr>
          <p:cNvPr id="4" name="Picture 3" descr="Logo&#10;&#10;Description automatically generated">
            <a:extLst>
              <a:ext uri="{FF2B5EF4-FFF2-40B4-BE49-F238E27FC236}">
                <a16:creationId xmlns:a16="http://schemas.microsoft.com/office/drawing/2014/main" id="{F90DE36A-ACCF-412E-B9C7-C6D378BBF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4746"/>
            <a:ext cx="1244339" cy="1244339"/>
          </a:xfrm>
          <a:prstGeom prst="rect">
            <a:avLst/>
          </a:prstGeom>
        </p:spPr>
      </p:pic>
    </p:spTree>
    <p:extLst>
      <p:ext uri="{BB962C8B-B14F-4D97-AF65-F5344CB8AC3E}">
        <p14:creationId xmlns:p14="http://schemas.microsoft.com/office/powerpoint/2010/main" val="180374164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5098</TotalTime>
  <Words>527</Words>
  <Application>Microsoft Office PowerPoint</Application>
  <PresentationFormat>Widescreen</PresentationFormat>
  <Paragraphs>87</Paragraphs>
  <Slides>35</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Brush Script MT</vt:lpstr>
      <vt:lpstr>Calibri</vt:lpstr>
      <vt:lpstr>Raleway</vt:lpstr>
      <vt:lpstr>Segoe UI</vt:lpstr>
      <vt:lpstr>Source Sans Pro</vt:lpstr>
      <vt:lpstr>Trebuchet MS</vt:lpstr>
      <vt:lpstr>Wingdings 3</vt:lpstr>
      <vt:lpstr>Facet</vt:lpstr>
      <vt:lpstr>EMO Club Secretary Treasurer Training 2022 Part B</vt:lpstr>
      <vt:lpstr>Government Filings</vt:lpstr>
      <vt:lpstr>PowerPoint Presentation</vt:lpstr>
      <vt:lpstr>PowerPoint Presentation</vt:lpstr>
      <vt:lpstr>PowerPoint Presentation</vt:lpstr>
      <vt:lpstr>MO Secretary of State: Registration Reports  https://www.sos.mo.gov/fileonline/reports </vt:lpstr>
      <vt:lpstr>PowerPoint Presentation</vt:lpstr>
      <vt:lpstr>Good Standing Certificate: https://www.sos.mo.gov</vt:lpstr>
      <vt:lpstr>PowerPoint Presentation</vt:lpstr>
      <vt:lpstr>PowerPoint Presentation</vt:lpstr>
      <vt:lpstr>PowerPoint Presentation</vt:lpstr>
      <vt:lpstr>Optimist International Filings</vt:lpstr>
      <vt:lpstr>Club Officer Elect Report (COER)</vt:lpstr>
      <vt:lpstr>PowerPoint Presentation</vt:lpstr>
      <vt:lpstr>PowerPoint Presentation</vt:lpstr>
      <vt:lpstr>PowerPoint Presentation</vt:lpstr>
      <vt:lpstr>PowerPoint Presentation</vt:lpstr>
      <vt:lpstr>PowerPoint Presentation</vt:lpstr>
      <vt:lpstr>PowerPoint Presentation</vt:lpstr>
      <vt:lpstr>What goals can a Secretary or Treasurer set?</vt:lpstr>
      <vt:lpstr>PowerPoint Presentation</vt:lpstr>
      <vt:lpstr>PowerPoint Presentation</vt:lpstr>
      <vt:lpstr>Logos</vt:lpstr>
      <vt:lpstr>Logos</vt:lpstr>
      <vt:lpstr>Club Logos</vt:lpstr>
      <vt:lpstr>PowerPoint Presentation</vt:lpstr>
      <vt:lpstr>Program Logos</vt:lpstr>
      <vt:lpstr>PowerPoint Presentation</vt:lpstr>
      <vt:lpstr>PowerPoint Presentation</vt:lpstr>
      <vt:lpstr>PowerPoint Presentation</vt:lpstr>
      <vt:lpstr>LMS / Optimist Institute</vt:lpstr>
      <vt:lpstr>LMS / Optimist Institute</vt:lpstr>
      <vt:lpstr>Questions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Hatfield</dc:creator>
  <cp:lastModifiedBy>Mary Hatfield</cp:lastModifiedBy>
  <cp:revision>4</cp:revision>
  <cp:lastPrinted>2021-08-12T19:40:38Z</cp:lastPrinted>
  <dcterms:created xsi:type="dcterms:W3CDTF">2021-06-07T20:59:03Z</dcterms:created>
  <dcterms:modified xsi:type="dcterms:W3CDTF">2022-09-11T21:46:02Z</dcterms:modified>
</cp:coreProperties>
</file>