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950075" cy="9236075"/>
  <p:embeddedFontLst>
    <p:embeddedFont>
      <p:font typeface="Corbel" panose="020B0503020204020204" pitchFamily="34" charset="0"/>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264"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3.fntdata"/><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3011699" cy="463407"/>
          </a:xfrm>
          <a:prstGeom prst="rect">
            <a:avLst/>
          </a:prstGeom>
          <a:noFill/>
          <a:ln>
            <a:noFill/>
          </a:ln>
        </p:spPr>
        <p:txBody>
          <a:bodyPr spcFirstLastPara="1" wrap="square" lIns="92475" tIns="46225" rIns="92475" bIns="46225" anchor="t" anchorCtr="0"/>
          <a:lstStyle>
            <a:lvl1pPr marR="0" lvl="0" algn="l" rtl="0">
              <a:spcBef>
                <a:spcPts val="0"/>
              </a:spcBef>
              <a:spcAft>
                <a:spcPts val="0"/>
              </a:spcAft>
              <a:buSzPts val="1400"/>
              <a:buNone/>
              <a:defRPr sz="1200" b="0" i="0" u="none" strike="noStrike" cap="none">
                <a:solidFill>
                  <a:schemeClr val="dk1"/>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4" name="Google Shape;4;n"/>
          <p:cNvSpPr txBox="1">
            <a:spLocks noGrp="1"/>
          </p:cNvSpPr>
          <p:nvPr>
            <p:ph type="dt" idx="10"/>
          </p:nvPr>
        </p:nvSpPr>
        <p:spPr>
          <a:xfrm>
            <a:off x="3936769" y="0"/>
            <a:ext cx="3011699" cy="463407"/>
          </a:xfrm>
          <a:prstGeom prst="rect">
            <a:avLst/>
          </a:prstGeom>
          <a:noFill/>
          <a:ln>
            <a:noFill/>
          </a:ln>
        </p:spPr>
        <p:txBody>
          <a:bodyPr spcFirstLastPara="1" wrap="square" lIns="92475" tIns="46225" rIns="92475" bIns="46225" anchor="t" anchorCtr="0"/>
          <a:lstStyle>
            <a:lvl1pPr marR="0" lvl="0" algn="r" rtl="0">
              <a:spcBef>
                <a:spcPts val="0"/>
              </a:spcBef>
              <a:spcAft>
                <a:spcPts val="0"/>
              </a:spcAft>
              <a:buSzPts val="1400"/>
              <a:buNone/>
              <a:defRPr sz="1200" b="0" i="0" u="none" strike="noStrike" cap="none">
                <a:solidFill>
                  <a:schemeClr val="dk1"/>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5" name="Google Shape;5;n"/>
          <p:cNvSpPr>
            <a:spLocks noGrp="1" noRot="1" noChangeAspect="1"/>
          </p:cNvSpPr>
          <p:nvPr>
            <p:ph type="sldImg" idx="3"/>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lstStyle>
            <a:lvl1pPr marL="457200" marR="0" lvl="0" indent="-228600" algn="l" rtl="0">
              <a:spcBef>
                <a:spcPts val="0"/>
              </a:spcBef>
              <a:spcAft>
                <a:spcPts val="0"/>
              </a:spcAft>
              <a:buSzPts val="1400"/>
              <a:buNone/>
              <a:defRPr sz="1200" b="0" i="0" u="none" strike="noStrike" cap="none">
                <a:solidFill>
                  <a:schemeClr val="dk1"/>
                </a:solidFill>
                <a:latin typeface="Corbel"/>
                <a:ea typeface="Corbel"/>
                <a:cs typeface="Corbel"/>
                <a:sym typeface="Corbel"/>
              </a:defRPr>
            </a:lvl1pPr>
            <a:lvl2pPr marL="914400" marR="0" lvl="1" indent="-228600" algn="l" rtl="0">
              <a:spcBef>
                <a:spcPts val="0"/>
              </a:spcBef>
              <a:spcAft>
                <a:spcPts val="0"/>
              </a:spcAft>
              <a:buSzPts val="1400"/>
              <a:buNone/>
              <a:defRPr sz="1200" b="0" i="0" u="none" strike="noStrike" cap="none">
                <a:solidFill>
                  <a:schemeClr val="dk1"/>
                </a:solidFill>
                <a:latin typeface="Corbel"/>
                <a:ea typeface="Corbel"/>
                <a:cs typeface="Corbel"/>
                <a:sym typeface="Corbel"/>
              </a:defRPr>
            </a:lvl2pPr>
            <a:lvl3pPr marL="1371600" marR="0" lvl="2" indent="-228600" algn="l" rtl="0">
              <a:spcBef>
                <a:spcPts val="0"/>
              </a:spcBef>
              <a:spcAft>
                <a:spcPts val="0"/>
              </a:spcAft>
              <a:buSzPts val="1400"/>
              <a:buNone/>
              <a:defRPr sz="1200" b="0" i="0" u="none" strike="noStrike" cap="none">
                <a:solidFill>
                  <a:schemeClr val="dk1"/>
                </a:solidFill>
                <a:latin typeface="Corbel"/>
                <a:ea typeface="Corbel"/>
                <a:cs typeface="Corbel"/>
                <a:sym typeface="Corbel"/>
              </a:defRPr>
            </a:lvl3pPr>
            <a:lvl4pPr marL="1828800" marR="0" lvl="3" indent="-228600" algn="l" rtl="0">
              <a:spcBef>
                <a:spcPts val="0"/>
              </a:spcBef>
              <a:spcAft>
                <a:spcPts val="0"/>
              </a:spcAft>
              <a:buSzPts val="1400"/>
              <a:buNone/>
              <a:defRPr sz="1200" b="0" i="0" u="none" strike="noStrike" cap="none">
                <a:solidFill>
                  <a:schemeClr val="dk1"/>
                </a:solidFill>
                <a:latin typeface="Corbel"/>
                <a:ea typeface="Corbel"/>
                <a:cs typeface="Corbel"/>
                <a:sym typeface="Corbel"/>
              </a:defRPr>
            </a:lvl4pPr>
            <a:lvl5pPr marL="2286000" marR="0" lvl="4" indent="-228600" algn="l" rtl="0">
              <a:spcBef>
                <a:spcPts val="0"/>
              </a:spcBef>
              <a:spcAft>
                <a:spcPts val="0"/>
              </a:spcAft>
              <a:buSzPts val="1400"/>
              <a:buNone/>
              <a:defRPr sz="1200" b="0" i="0" u="none" strike="noStrike" cap="none">
                <a:solidFill>
                  <a:schemeClr val="dk1"/>
                </a:solidFill>
                <a:latin typeface="Corbel"/>
                <a:ea typeface="Corbel"/>
                <a:cs typeface="Corbel"/>
                <a:sym typeface="Corbel"/>
              </a:defRPr>
            </a:lvl5pPr>
            <a:lvl6pPr marL="2743200" marR="0" lvl="5" indent="-228600" algn="l" rtl="0">
              <a:spcBef>
                <a:spcPts val="0"/>
              </a:spcBef>
              <a:spcAft>
                <a:spcPts val="0"/>
              </a:spcAft>
              <a:buSzPts val="1400"/>
              <a:buNone/>
              <a:defRPr sz="1200" b="0" i="0" u="none" strike="noStrike" cap="none">
                <a:solidFill>
                  <a:schemeClr val="dk1"/>
                </a:solidFill>
                <a:latin typeface="Corbel"/>
                <a:ea typeface="Corbel"/>
                <a:cs typeface="Corbel"/>
                <a:sym typeface="Corbel"/>
              </a:defRPr>
            </a:lvl6pPr>
            <a:lvl7pPr marL="3200400" marR="0" lvl="6" indent="-228600" algn="l" rtl="0">
              <a:spcBef>
                <a:spcPts val="0"/>
              </a:spcBef>
              <a:spcAft>
                <a:spcPts val="0"/>
              </a:spcAft>
              <a:buSzPts val="1400"/>
              <a:buNone/>
              <a:defRPr sz="1200" b="0" i="0" u="none" strike="noStrike" cap="none">
                <a:solidFill>
                  <a:schemeClr val="dk1"/>
                </a:solidFill>
                <a:latin typeface="Corbel"/>
                <a:ea typeface="Corbel"/>
                <a:cs typeface="Corbel"/>
                <a:sym typeface="Corbel"/>
              </a:defRPr>
            </a:lvl7pPr>
            <a:lvl8pPr marL="3657600" marR="0" lvl="7" indent="-228600" algn="l" rtl="0">
              <a:spcBef>
                <a:spcPts val="0"/>
              </a:spcBef>
              <a:spcAft>
                <a:spcPts val="0"/>
              </a:spcAft>
              <a:buSzPts val="1400"/>
              <a:buNone/>
              <a:defRPr sz="1200" b="0" i="0" u="none" strike="noStrike" cap="none">
                <a:solidFill>
                  <a:schemeClr val="dk1"/>
                </a:solidFill>
                <a:latin typeface="Corbel"/>
                <a:ea typeface="Corbel"/>
                <a:cs typeface="Corbel"/>
                <a:sym typeface="Corbel"/>
              </a:defRPr>
            </a:lvl8pPr>
            <a:lvl9pPr marL="4114800" marR="0" lvl="8" indent="-228600" algn="l" rtl="0">
              <a:spcBef>
                <a:spcPts val="0"/>
              </a:spcBef>
              <a:spcAft>
                <a:spcPts val="0"/>
              </a:spcAft>
              <a:buSzPts val="1400"/>
              <a:buNone/>
              <a:defRPr sz="1200" b="0" i="0" u="none" strike="noStrike" cap="none">
                <a:solidFill>
                  <a:schemeClr val="dk1"/>
                </a:solidFill>
                <a:latin typeface="Corbel"/>
                <a:ea typeface="Corbel"/>
                <a:cs typeface="Corbel"/>
                <a:sym typeface="Corbel"/>
              </a:defRPr>
            </a:lvl9pPr>
          </a:lstStyle>
          <a:p>
            <a:endParaRPr/>
          </a:p>
        </p:txBody>
      </p:sp>
      <p:sp>
        <p:nvSpPr>
          <p:cNvPr id="7" name="Google Shape;7;n"/>
          <p:cNvSpPr txBox="1">
            <a:spLocks noGrp="1"/>
          </p:cNvSpPr>
          <p:nvPr>
            <p:ph type="ftr" idx="11"/>
          </p:nvPr>
        </p:nvSpPr>
        <p:spPr>
          <a:xfrm>
            <a:off x="1" y="8772670"/>
            <a:ext cx="3011699" cy="463405"/>
          </a:xfrm>
          <a:prstGeom prst="rect">
            <a:avLst/>
          </a:prstGeom>
          <a:noFill/>
          <a:ln>
            <a:noFill/>
          </a:ln>
        </p:spPr>
        <p:txBody>
          <a:bodyPr spcFirstLastPara="1" wrap="square" lIns="92475" tIns="46225" rIns="92475" bIns="46225" anchor="b" anchorCtr="0"/>
          <a:lstStyle>
            <a:lvl1pPr marR="0" lvl="0" algn="l" rtl="0">
              <a:spcBef>
                <a:spcPts val="0"/>
              </a:spcBef>
              <a:spcAft>
                <a:spcPts val="0"/>
              </a:spcAft>
              <a:buSzPts val="1400"/>
              <a:buNone/>
              <a:defRPr sz="1200" b="0" i="0" u="none" strike="noStrike" cap="none">
                <a:solidFill>
                  <a:schemeClr val="dk1"/>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8" name="Google Shape;8;n"/>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orbel"/>
                <a:ea typeface="Corbel"/>
                <a:cs typeface="Corbel"/>
                <a:sym typeface="Corbel"/>
              </a:rPr>
              <a:t>‹#›</a:t>
            </a:fld>
            <a:endParaRPr sz="1200" b="0" i="0" u="none" strike="noStrike" cap="none">
              <a:solidFill>
                <a:schemeClr val="dk1"/>
              </a:solidFill>
              <a:latin typeface="Corbel"/>
              <a:ea typeface="Corbel"/>
              <a:cs typeface="Corbel"/>
              <a:sym typeface="Corbe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1: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9" name="Google Shape;89;p1: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90" name="Google Shape;90;p1: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0: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10: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63" name="Google Shape;163;p10: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1: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11: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r>
              <a:rPr lang="en-US" sz="1400"/>
              <a:t>Optimist International has a Mentoring Program already established on the website.</a:t>
            </a:r>
            <a:endParaRPr sz="1400"/>
          </a:p>
        </p:txBody>
      </p:sp>
      <p:sp>
        <p:nvSpPr>
          <p:cNvPr id="171" name="Google Shape;171;p11: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12: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 name="Google Shape;178;p12: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79" name="Google Shape;179;p12: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3: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6" name="Google Shape;186;p13: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87" name="Google Shape;187;p13: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4: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3" name="Google Shape;193;p14: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94" name="Google Shape;194;p14: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5: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1" name="Google Shape;201;p15: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202" name="Google Shape;202;p15: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16: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9" name="Google Shape;209;p16: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210" name="Google Shape;210;p16: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17: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7" name="Google Shape;217;p17: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218" name="Google Shape;218;p17: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18: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5" name="Google Shape;225;p18: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226" name="Google Shape;226;p18: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19: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3" name="Google Shape;233;p19: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234" name="Google Shape;234;p19: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98" name="Google Shape;98;p2: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20: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p20: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242" name="Google Shape;242;p20: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21: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9" name="Google Shape;249;p21: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250" name="Google Shape;250;p21: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22: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6" name="Google Shape;256;p22: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r>
              <a:rPr lang="en-US" sz="1100" dirty="0"/>
              <a:t>New members under the age of 30 may join for their first year for $30.</a:t>
            </a:r>
            <a:endParaRPr sz="1100" dirty="0"/>
          </a:p>
          <a:p>
            <a:pPr marL="0" lvl="0" indent="0" algn="l" rtl="0">
              <a:spcBef>
                <a:spcPts val="0"/>
              </a:spcBef>
              <a:spcAft>
                <a:spcPts val="0"/>
              </a:spcAft>
              <a:buNone/>
            </a:pPr>
            <a:endParaRPr sz="1100" dirty="0"/>
          </a:p>
          <a:p>
            <a:pPr marL="0" lvl="0" indent="0" algn="l" rtl="0">
              <a:spcBef>
                <a:spcPts val="0"/>
              </a:spcBef>
              <a:spcAft>
                <a:spcPts val="0"/>
              </a:spcAft>
              <a:buNone/>
            </a:pPr>
            <a:r>
              <a:rPr lang="en-US" sz="1100" dirty="0"/>
              <a:t>Recruit a Teacher - Teachers are one of the hidden resources.  They know what needs or causes the youth in the area have.  Use their ideas to build a Club-within-a-Club at their school or add to your already established club membership.  Their 1st year is $30.</a:t>
            </a:r>
            <a:endParaRPr sz="1100" dirty="0"/>
          </a:p>
          <a:p>
            <a:pPr marL="0" lvl="0" indent="0" algn="l" rtl="0">
              <a:spcBef>
                <a:spcPts val="0"/>
              </a:spcBef>
              <a:spcAft>
                <a:spcPts val="0"/>
              </a:spcAft>
              <a:buNone/>
            </a:pPr>
            <a:endParaRPr sz="1100" dirty="0"/>
          </a:p>
          <a:p>
            <a:pPr marL="0" lvl="0" indent="0" algn="l" rtl="0">
              <a:spcBef>
                <a:spcPts val="0"/>
              </a:spcBef>
              <a:spcAft>
                <a:spcPts val="0"/>
              </a:spcAft>
              <a:buNone/>
            </a:pPr>
            <a:r>
              <a:rPr lang="en-US" sz="1100" dirty="0"/>
              <a:t>Homecoming - Contact former Optimist Club members and invite them to Come Home!  Maybe the reasons they left the club have changed and they are now ready to come back.  $30 for the 1st year.</a:t>
            </a:r>
            <a:endParaRPr sz="1100" dirty="0"/>
          </a:p>
          <a:p>
            <a:pPr marL="0" lvl="0" indent="0" algn="l" rtl="0">
              <a:spcBef>
                <a:spcPts val="0"/>
              </a:spcBef>
              <a:spcAft>
                <a:spcPts val="0"/>
              </a:spcAft>
              <a:buNone/>
            </a:pPr>
            <a:endParaRPr sz="1100" dirty="0"/>
          </a:p>
          <a:p>
            <a:pPr marL="0" lvl="0" indent="0" algn="l" rtl="0">
              <a:spcBef>
                <a:spcPts val="0"/>
              </a:spcBef>
              <a:spcAft>
                <a:spcPts val="0"/>
              </a:spcAft>
              <a:buNone/>
            </a:pPr>
            <a:r>
              <a:rPr lang="en-US" sz="1100" dirty="0"/>
              <a:t>JOI Club Members - Are you contacting your graduating senior JOI members, congratulating them on graduation and also offering them membership to your club if they are staying in the area or helping them find a Club if they are leaving the area?  They can now join for FREE anytime after graduating.</a:t>
            </a:r>
            <a:endParaRPr sz="1100" dirty="0"/>
          </a:p>
          <a:p>
            <a:pPr marL="0" lvl="0" indent="0" algn="l" rtl="0">
              <a:spcBef>
                <a:spcPts val="0"/>
              </a:spcBef>
              <a:spcAft>
                <a:spcPts val="0"/>
              </a:spcAft>
              <a:buNone/>
            </a:pPr>
            <a:r>
              <a:rPr lang="en-US" sz="1100" dirty="0"/>
              <a:t>	Speaking of JOI Members - are you communicating with their parents?  If parents allowed them to be part of JOI, why wouldn’t the parents want to be part of an adult club?  When you are inviting current JOI members to help at your spaghetti dinner or activities, are you inviting the parents to be your guest?</a:t>
            </a:r>
            <a:endParaRPr sz="1100" dirty="0"/>
          </a:p>
        </p:txBody>
      </p:sp>
      <p:sp>
        <p:nvSpPr>
          <p:cNvPr id="257" name="Google Shape;257;p22: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23: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4" name="Google Shape;264;p23: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265" name="Google Shape;265;p23: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24: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p24: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273" name="Google Shape;273;p24: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p25: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0" name="Google Shape;280;p25: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281" name="Google Shape;281;p25: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3: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3: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06" name="Google Shape;106;p3: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 name="Google Shape;113;p4: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14" name="Google Shape;114;p4: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5: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1" name="Google Shape;121;p5: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22" name="Google Shape;122;p5: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6: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9" name="Google Shape;129;p6: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30" name="Google Shape;130;p6: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7: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7" name="Google Shape;137;p7: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38" name="Google Shape;138;p7: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8: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8: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47" name="Google Shape;147;p8: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9:notes"/>
          <p:cNvSpPr>
            <a:spLocks noGrp="1" noRot="1" noChangeAspect="1"/>
          </p:cNvSpPr>
          <p:nvPr>
            <p:ph type="sldImg" idx="2"/>
          </p:nvPr>
        </p:nvSpPr>
        <p:spPr>
          <a:xfrm>
            <a:off x="706438" y="1154113"/>
            <a:ext cx="5537200"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4" name="Google Shape;154;p9:notes"/>
          <p:cNvSpPr txBox="1">
            <a:spLocks noGrp="1"/>
          </p:cNvSpPr>
          <p:nvPr>
            <p:ph type="body" idx="1"/>
          </p:nvPr>
        </p:nvSpPr>
        <p:spPr>
          <a:xfrm>
            <a:off x="695008" y="4444862"/>
            <a:ext cx="5560060" cy="363670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None/>
            </a:pPr>
            <a:endParaRPr/>
          </a:p>
        </p:txBody>
      </p:sp>
      <p:sp>
        <p:nvSpPr>
          <p:cNvPr id="155" name="Google Shape;155;p9:notes"/>
          <p:cNvSpPr txBox="1">
            <a:spLocks noGrp="1"/>
          </p:cNvSpPr>
          <p:nvPr>
            <p:ph type="sldNum" idx="12"/>
          </p:nvPr>
        </p:nvSpPr>
        <p:spPr>
          <a:xfrm>
            <a:off x="3936769" y="8772670"/>
            <a:ext cx="3011699" cy="463405"/>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7"/>
        <p:cNvGrpSpPr/>
        <p:nvPr/>
      </p:nvGrpSpPr>
      <p:grpSpPr>
        <a:xfrm>
          <a:off x="0" y="0"/>
          <a:ext cx="0" cy="0"/>
          <a:chOff x="0" y="0"/>
          <a:chExt cx="0" cy="0"/>
        </a:xfrm>
      </p:grpSpPr>
      <p:sp>
        <p:nvSpPr>
          <p:cNvPr id="18" name="Google Shape;18;p2"/>
          <p:cNvSpPr/>
          <p:nvPr/>
        </p:nvSpPr>
        <p:spPr>
          <a:xfrm>
            <a:off x="1600200" y="0"/>
            <a:ext cx="5029200" cy="5943600"/>
          </a:xfrm>
          <a:prstGeom prst="rect">
            <a:avLst/>
          </a:prstGeom>
          <a:solidFill>
            <a:srgbClr val="687F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orbel"/>
              <a:ea typeface="Corbel"/>
              <a:cs typeface="Corbel"/>
              <a:sym typeface="Corbel"/>
            </a:endParaRPr>
          </a:p>
        </p:txBody>
      </p:sp>
      <p:sp>
        <p:nvSpPr>
          <p:cNvPr id="19" name="Google Shape;19;p2"/>
          <p:cNvSpPr txBox="1">
            <a:spLocks noGrp="1"/>
          </p:cNvSpPr>
          <p:nvPr>
            <p:ph type="ctrTitle"/>
          </p:nvPr>
        </p:nvSpPr>
        <p:spPr>
          <a:xfrm>
            <a:off x="1751777" y="3019706"/>
            <a:ext cx="4846320" cy="23876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lt1"/>
              </a:buClr>
              <a:buSzPts val="4800"/>
              <a:buFont typeface="Corbel"/>
              <a:buNone/>
              <a:defRPr sz="48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2"/>
          <p:cNvSpPr txBox="1">
            <a:spLocks noGrp="1"/>
          </p:cNvSpPr>
          <p:nvPr>
            <p:ph type="subTitle" idx="1"/>
          </p:nvPr>
        </p:nvSpPr>
        <p:spPr>
          <a:xfrm>
            <a:off x="1751777" y="5381894"/>
            <a:ext cx="4846320" cy="448056"/>
          </a:xfrm>
          <a:prstGeom prst="rect">
            <a:avLst/>
          </a:prstGeom>
          <a:noFill/>
          <a:ln>
            <a:noFill/>
          </a:ln>
        </p:spPr>
        <p:txBody>
          <a:bodyPr spcFirstLastPara="1" wrap="square" lIns="91425" tIns="45700" rIns="91425" bIns="45700" anchor="t" anchorCtr="0"/>
          <a:lstStyle>
            <a:lvl1pPr lvl="0" algn="l">
              <a:lnSpc>
                <a:spcPct val="90000"/>
              </a:lnSpc>
              <a:spcBef>
                <a:spcPts val="0"/>
              </a:spcBef>
              <a:spcAft>
                <a:spcPts val="0"/>
              </a:spcAft>
              <a:buClr>
                <a:schemeClr val="lt1"/>
              </a:buClr>
              <a:buSzPts val="1800"/>
              <a:buNone/>
              <a:defRPr sz="1800">
                <a:solidFill>
                  <a:schemeClr val="lt1"/>
                </a:solidFill>
              </a:defRPr>
            </a:lvl1pPr>
            <a:lvl2pPr lvl="1" algn="ctr">
              <a:lnSpc>
                <a:spcPct val="90000"/>
              </a:lnSpc>
              <a:spcBef>
                <a:spcPts val="400"/>
              </a:spcBef>
              <a:spcAft>
                <a:spcPts val="0"/>
              </a:spcAft>
              <a:buClr>
                <a:schemeClr val="dk1"/>
              </a:buClr>
              <a:buSzPts val="2000"/>
              <a:buNone/>
              <a:defRPr sz="2000"/>
            </a:lvl2pPr>
            <a:lvl3pPr lvl="2" algn="ctr">
              <a:lnSpc>
                <a:spcPct val="90000"/>
              </a:lnSpc>
              <a:spcBef>
                <a:spcPts val="400"/>
              </a:spcBef>
              <a:spcAft>
                <a:spcPts val="0"/>
              </a:spcAft>
              <a:buClr>
                <a:schemeClr val="dk1"/>
              </a:buClr>
              <a:buSzPts val="1800"/>
              <a:buNone/>
              <a:defRPr sz="1800"/>
            </a:lvl3pPr>
            <a:lvl4pPr lvl="3" algn="ctr">
              <a:lnSpc>
                <a:spcPct val="90000"/>
              </a:lnSpc>
              <a:spcBef>
                <a:spcPts val="400"/>
              </a:spcBef>
              <a:spcAft>
                <a:spcPts val="0"/>
              </a:spcAft>
              <a:buClr>
                <a:schemeClr val="dk1"/>
              </a:buClr>
              <a:buSzPts val="1600"/>
              <a:buNone/>
              <a:defRPr sz="1600"/>
            </a:lvl4pPr>
            <a:lvl5pPr lvl="4" algn="ctr">
              <a:lnSpc>
                <a:spcPct val="90000"/>
              </a:lnSpc>
              <a:spcBef>
                <a:spcPts val="400"/>
              </a:spcBef>
              <a:spcAft>
                <a:spcPts val="0"/>
              </a:spcAft>
              <a:buClr>
                <a:schemeClr val="dk1"/>
              </a:buClr>
              <a:buSzPts val="1600"/>
              <a:buNone/>
              <a:defRPr sz="1600"/>
            </a:lvl5pPr>
            <a:lvl6pPr lvl="5" algn="ctr">
              <a:lnSpc>
                <a:spcPct val="90000"/>
              </a:lnSpc>
              <a:spcBef>
                <a:spcPts val="400"/>
              </a:spcBef>
              <a:spcAft>
                <a:spcPts val="0"/>
              </a:spcAft>
              <a:buClr>
                <a:schemeClr val="dk1"/>
              </a:buClr>
              <a:buSzPts val="1600"/>
              <a:buNone/>
              <a:defRPr sz="1600"/>
            </a:lvl6pPr>
            <a:lvl7pPr lvl="6" algn="ctr">
              <a:lnSpc>
                <a:spcPct val="90000"/>
              </a:lnSpc>
              <a:spcBef>
                <a:spcPts val="400"/>
              </a:spcBef>
              <a:spcAft>
                <a:spcPts val="0"/>
              </a:spcAft>
              <a:buClr>
                <a:schemeClr val="dk1"/>
              </a:buClr>
              <a:buSzPts val="1600"/>
              <a:buNone/>
              <a:defRPr sz="1600"/>
            </a:lvl7pPr>
            <a:lvl8pPr lvl="7" algn="ctr">
              <a:lnSpc>
                <a:spcPct val="90000"/>
              </a:lnSpc>
              <a:spcBef>
                <a:spcPts val="400"/>
              </a:spcBef>
              <a:spcAft>
                <a:spcPts val="0"/>
              </a:spcAft>
              <a:buClr>
                <a:schemeClr val="dk1"/>
              </a:buClr>
              <a:buSzPts val="1600"/>
              <a:buNone/>
              <a:defRPr sz="1600"/>
            </a:lvl8pPr>
            <a:lvl9pPr lvl="8" algn="ctr">
              <a:lnSpc>
                <a:spcPct val="90000"/>
              </a:lnSpc>
              <a:spcBef>
                <a:spcPts val="400"/>
              </a:spcBef>
              <a:spcAft>
                <a:spcPts val="0"/>
              </a:spcAft>
              <a:buClr>
                <a:schemeClr val="dk1"/>
              </a:buClr>
              <a:buSzPts val="1600"/>
              <a:buNone/>
              <a:defRPr sz="1600"/>
            </a:lvl9pPr>
          </a:lstStyle>
          <a:p>
            <a:endParaRPr/>
          </a:p>
        </p:txBody>
      </p:sp>
      <p:pic>
        <p:nvPicPr>
          <p:cNvPr id="21" name="Google Shape;21;p2" descr="Puffy white clouds in deep blue sky"/>
          <p:cNvPicPr preferRelativeResize="0"/>
          <p:nvPr/>
        </p:nvPicPr>
        <p:blipFill rotWithShape="1">
          <a:blip r:embed="rId2">
            <a:alphaModFix/>
          </a:blip>
          <a:srcRect/>
          <a:stretch/>
        </p:blipFill>
        <p:spPr>
          <a:xfrm>
            <a:off x="0" y="2057400"/>
            <a:ext cx="1490472" cy="3886200"/>
          </a:xfrm>
          <a:prstGeom prst="rect">
            <a:avLst/>
          </a:prstGeom>
          <a:noFill/>
          <a:ln>
            <a:noFill/>
          </a:ln>
        </p:spPr>
      </p:pic>
      <p:pic>
        <p:nvPicPr>
          <p:cNvPr id="22" name="Google Shape;22;p2" descr="Closeup of plant shoot"/>
          <p:cNvPicPr preferRelativeResize="0"/>
          <p:nvPr/>
        </p:nvPicPr>
        <p:blipFill rotWithShape="1">
          <a:blip r:embed="rId3">
            <a:alphaModFix/>
          </a:blip>
          <a:srcRect/>
          <a:stretch/>
        </p:blipFill>
        <p:spPr>
          <a:xfrm>
            <a:off x="6739128" y="2057400"/>
            <a:ext cx="2060767" cy="3886200"/>
          </a:xfrm>
          <a:prstGeom prst="rect">
            <a:avLst/>
          </a:prstGeom>
          <a:noFill/>
          <a:ln>
            <a:noFill/>
          </a:ln>
        </p:spPr>
      </p:pic>
      <p:pic>
        <p:nvPicPr>
          <p:cNvPr id="23" name="Google Shape;23;p2" descr="Waves"/>
          <p:cNvPicPr preferRelativeResize="0"/>
          <p:nvPr/>
        </p:nvPicPr>
        <p:blipFill rotWithShape="1">
          <a:blip r:embed="rId4">
            <a:alphaModFix/>
          </a:blip>
          <a:srcRect/>
          <a:stretch/>
        </p:blipFill>
        <p:spPr>
          <a:xfrm>
            <a:off x="8909623" y="2057400"/>
            <a:ext cx="3282696" cy="38862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5"/>
        <p:cNvGrpSpPr/>
        <p:nvPr/>
      </p:nvGrpSpPr>
      <p:grpSpPr>
        <a:xfrm>
          <a:off x="0" y="0"/>
          <a:ext cx="0" cy="0"/>
          <a:chOff x="0" y="0"/>
          <a:chExt cx="0" cy="0"/>
        </a:xfrm>
      </p:grpSpPr>
      <p:sp>
        <p:nvSpPr>
          <p:cNvPr id="76" name="Google Shape;76;p11"/>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11"/>
          <p:cNvSpPr txBox="1">
            <a:spLocks noGrp="1"/>
          </p:cNvSpPr>
          <p:nvPr>
            <p:ph type="body" idx="1"/>
          </p:nvPr>
        </p:nvSpPr>
        <p:spPr>
          <a:xfrm rot="5400000">
            <a:off x="3785660" y="-809632"/>
            <a:ext cx="4620682" cy="937194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1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78" name="Google Shape;78;p11"/>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79" name="Google Shape;79;p11"/>
          <p:cNvSpPr txBox="1">
            <a:spLocks noGrp="1"/>
          </p:cNvSpPr>
          <p:nvPr>
            <p:ph type="dt" idx="10"/>
          </p:nvPr>
        </p:nvSpPr>
        <p:spPr>
          <a:xfrm>
            <a:off x="453403" y="6629400"/>
            <a:ext cx="1000662" cy="2286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1"/>
          <p:cNvSpPr txBox="1">
            <a:spLocks noGrp="1"/>
          </p:cNvSpPr>
          <p:nvPr>
            <p:ph type="ftr" idx="11"/>
          </p:nvPr>
        </p:nvSpPr>
        <p:spPr>
          <a:xfrm>
            <a:off x="1637716" y="6629400"/>
            <a:ext cx="9144259" cy="2286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1"/>
        <p:cNvGrpSpPr/>
        <p:nvPr/>
      </p:nvGrpSpPr>
      <p:grpSpPr>
        <a:xfrm>
          <a:off x="0" y="0"/>
          <a:ext cx="0" cy="0"/>
          <a:chOff x="0" y="0"/>
          <a:chExt cx="0" cy="0"/>
        </a:xfrm>
      </p:grpSpPr>
      <p:sp>
        <p:nvSpPr>
          <p:cNvPr id="82" name="Google Shape;82;p12"/>
          <p:cNvSpPr txBox="1">
            <a:spLocks noGrp="1"/>
          </p:cNvSpPr>
          <p:nvPr>
            <p:ph type="title"/>
          </p:nvPr>
        </p:nvSpPr>
        <p:spPr>
          <a:xfrm rot="5400000">
            <a:off x="6760368" y="2155032"/>
            <a:ext cx="5986463" cy="2057400"/>
          </a:xfrm>
          <a:prstGeom prst="rect">
            <a:avLst/>
          </a:prstGeom>
          <a:noFill/>
          <a:ln>
            <a:noFill/>
          </a:ln>
        </p:spPr>
        <p:txBody>
          <a:bodyPr spcFirstLastPara="1" wrap="square" lIns="91425" tIns="45700" rIns="91425" bIns="45700" anchor="b" anchorCtr="0"/>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3" name="Google Shape;83;p12"/>
          <p:cNvSpPr txBox="1">
            <a:spLocks noGrp="1"/>
          </p:cNvSpPr>
          <p:nvPr>
            <p:ph type="body" idx="1"/>
          </p:nvPr>
        </p:nvSpPr>
        <p:spPr>
          <a:xfrm rot="5400000">
            <a:off x="1712119" y="-683418"/>
            <a:ext cx="5986463"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1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84" name="Google Shape;84;p12"/>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85" name="Google Shape;85;p12"/>
          <p:cNvSpPr txBox="1">
            <a:spLocks noGrp="1"/>
          </p:cNvSpPr>
          <p:nvPr>
            <p:ph type="dt" idx="10"/>
          </p:nvPr>
        </p:nvSpPr>
        <p:spPr>
          <a:xfrm>
            <a:off x="453403" y="6629400"/>
            <a:ext cx="1000662" cy="2286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2"/>
          <p:cNvSpPr txBox="1">
            <a:spLocks noGrp="1"/>
          </p:cNvSpPr>
          <p:nvPr>
            <p:ph type="ftr" idx="11"/>
          </p:nvPr>
        </p:nvSpPr>
        <p:spPr>
          <a:xfrm>
            <a:off x="1637716" y="6629400"/>
            <a:ext cx="9144259" cy="2286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4"/>
        <p:cNvGrpSpPr/>
        <p:nvPr/>
      </p:nvGrpSpPr>
      <p:grpSpPr>
        <a:xfrm>
          <a:off x="0" y="0"/>
          <a:ext cx="0" cy="0"/>
          <a:chOff x="0" y="0"/>
          <a:chExt cx="0" cy="0"/>
        </a:xfrm>
      </p:grpSpPr>
      <p:sp>
        <p:nvSpPr>
          <p:cNvPr id="25" name="Google Shape;25;p3"/>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3"/>
          <p:cNvSpPr txBox="1">
            <a:spLocks noGrp="1"/>
          </p:cNvSpPr>
          <p:nvPr>
            <p:ph type="body" idx="1"/>
          </p:nvPr>
        </p:nvSpPr>
        <p:spPr>
          <a:xfrm>
            <a:off x="1410027" y="1566001"/>
            <a:ext cx="9371948" cy="4620682"/>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1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27" name="Google Shape;27;p3"/>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28" name="Google Shape;28;p3"/>
          <p:cNvSpPr txBox="1">
            <a:spLocks noGrp="1"/>
          </p:cNvSpPr>
          <p:nvPr>
            <p:ph type="dt" idx="10"/>
          </p:nvPr>
        </p:nvSpPr>
        <p:spPr>
          <a:xfrm>
            <a:off x="453403" y="6629400"/>
            <a:ext cx="1000662" cy="2286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3"/>
          <p:cNvSpPr txBox="1">
            <a:spLocks noGrp="1"/>
          </p:cNvSpPr>
          <p:nvPr>
            <p:ph type="ftr" idx="11"/>
          </p:nvPr>
        </p:nvSpPr>
        <p:spPr>
          <a:xfrm>
            <a:off x="1637716" y="6629400"/>
            <a:ext cx="9144259" cy="2286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0"/>
        <p:cNvGrpSpPr/>
        <p:nvPr/>
      </p:nvGrpSpPr>
      <p:grpSpPr>
        <a:xfrm>
          <a:off x="0" y="0"/>
          <a:ext cx="0" cy="0"/>
          <a:chOff x="0" y="0"/>
          <a:chExt cx="0" cy="0"/>
        </a:xfrm>
      </p:grpSpPr>
      <p:sp>
        <p:nvSpPr>
          <p:cNvPr id="31" name="Google Shape;31;p4"/>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4"/>
          <p:cNvSpPr txBox="1">
            <a:spLocks noGrp="1"/>
          </p:cNvSpPr>
          <p:nvPr>
            <p:ph type="body" idx="1"/>
          </p:nvPr>
        </p:nvSpPr>
        <p:spPr>
          <a:xfrm>
            <a:off x="1409700" y="1556281"/>
            <a:ext cx="4610099" cy="4620682"/>
          </a:xfrm>
          <a:prstGeom prst="rect">
            <a:avLst/>
          </a:prstGeom>
          <a:noFill/>
          <a:ln>
            <a:noFill/>
          </a:ln>
        </p:spPr>
        <p:txBody>
          <a:bodyPr spcFirstLastPara="1" wrap="square" lIns="91425" tIns="45700" rIns="91425" bIns="45700" anchor="t" anchorCtr="0"/>
          <a:lstStyle>
            <a:lvl1pPr marL="457200" lvl="0" indent="-368300" algn="l">
              <a:lnSpc>
                <a:spcPct val="90000"/>
              </a:lnSpc>
              <a:spcBef>
                <a:spcPts val="1100"/>
              </a:spcBef>
              <a:spcAft>
                <a:spcPts val="0"/>
              </a:spcAft>
              <a:buClr>
                <a:schemeClr val="dk1"/>
              </a:buClr>
              <a:buSzPts val="2200"/>
              <a:buChar char="•"/>
              <a:defRPr sz="2200"/>
            </a:lvl1pPr>
            <a:lvl2pPr marL="914400" lvl="1" indent="-342900" algn="l">
              <a:lnSpc>
                <a:spcPct val="90000"/>
              </a:lnSpc>
              <a:spcBef>
                <a:spcPts val="400"/>
              </a:spcBef>
              <a:spcAft>
                <a:spcPts val="0"/>
              </a:spcAft>
              <a:buClr>
                <a:schemeClr val="dk1"/>
              </a:buClr>
              <a:buSzPts val="1800"/>
              <a:buChar char="•"/>
              <a:defRPr sz="1800"/>
            </a:lvl2pPr>
            <a:lvl3pPr marL="1371600" lvl="2" indent="-330200" algn="l">
              <a:lnSpc>
                <a:spcPct val="90000"/>
              </a:lnSpc>
              <a:spcBef>
                <a:spcPts val="400"/>
              </a:spcBef>
              <a:spcAft>
                <a:spcPts val="0"/>
              </a:spcAft>
              <a:buClr>
                <a:schemeClr val="dk1"/>
              </a:buClr>
              <a:buSzPts val="1600"/>
              <a:buChar char="•"/>
              <a:defRPr sz="1600"/>
            </a:lvl3pPr>
            <a:lvl4pPr marL="1828800" lvl="3" indent="-330200" algn="l">
              <a:lnSpc>
                <a:spcPct val="90000"/>
              </a:lnSpc>
              <a:spcBef>
                <a:spcPts val="400"/>
              </a:spcBef>
              <a:spcAft>
                <a:spcPts val="0"/>
              </a:spcAft>
              <a:buClr>
                <a:schemeClr val="dk1"/>
              </a:buClr>
              <a:buSzPts val="1600"/>
              <a:buChar char="•"/>
              <a:defRPr sz="1600"/>
            </a:lvl4pPr>
            <a:lvl5pPr marL="2286000" lvl="4" indent="-330200" algn="l">
              <a:lnSpc>
                <a:spcPct val="90000"/>
              </a:lnSpc>
              <a:spcBef>
                <a:spcPts val="400"/>
              </a:spcBef>
              <a:spcAft>
                <a:spcPts val="0"/>
              </a:spcAft>
              <a:buClr>
                <a:schemeClr val="dk1"/>
              </a:buClr>
              <a:buSzPts val="1600"/>
              <a:buChar char="•"/>
              <a:defRPr sz="1600"/>
            </a:lvl5pPr>
            <a:lvl6pPr marL="2743200" lvl="5" indent="-330200" algn="l">
              <a:lnSpc>
                <a:spcPct val="90000"/>
              </a:lnSpc>
              <a:spcBef>
                <a:spcPts val="400"/>
              </a:spcBef>
              <a:spcAft>
                <a:spcPts val="0"/>
              </a:spcAft>
              <a:buClr>
                <a:schemeClr val="dk1"/>
              </a:buClr>
              <a:buSzPts val="1600"/>
              <a:buChar char="•"/>
              <a:defRPr sz="1600"/>
            </a:lvl6pPr>
            <a:lvl7pPr marL="3200400" lvl="6" indent="-330200" algn="l">
              <a:lnSpc>
                <a:spcPct val="90000"/>
              </a:lnSpc>
              <a:spcBef>
                <a:spcPts val="400"/>
              </a:spcBef>
              <a:spcAft>
                <a:spcPts val="0"/>
              </a:spcAft>
              <a:buClr>
                <a:schemeClr val="dk1"/>
              </a:buClr>
              <a:buSzPts val="1600"/>
              <a:buChar char="•"/>
              <a:defRPr sz="1600"/>
            </a:lvl7pPr>
            <a:lvl8pPr marL="3657600" lvl="7" indent="-330200" algn="l">
              <a:lnSpc>
                <a:spcPct val="90000"/>
              </a:lnSpc>
              <a:spcBef>
                <a:spcPts val="400"/>
              </a:spcBef>
              <a:spcAft>
                <a:spcPts val="0"/>
              </a:spcAft>
              <a:buClr>
                <a:schemeClr val="dk1"/>
              </a:buClr>
              <a:buSzPts val="1600"/>
              <a:buChar char="•"/>
              <a:defRPr sz="1600"/>
            </a:lvl8pPr>
            <a:lvl9pPr marL="4114800" lvl="8" indent="-330200" algn="l">
              <a:lnSpc>
                <a:spcPct val="90000"/>
              </a:lnSpc>
              <a:spcBef>
                <a:spcPts val="400"/>
              </a:spcBef>
              <a:spcAft>
                <a:spcPts val="0"/>
              </a:spcAft>
              <a:buClr>
                <a:schemeClr val="dk1"/>
              </a:buClr>
              <a:buSzPts val="1600"/>
              <a:buChar char="•"/>
              <a:defRPr sz="1600"/>
            </a:lvl9pPr>
          </a:lstStyle>
          <a:p>
            <a:endParaRPr/>
          </a:p>
        </p:txBody>
      </p:sp>
      <p:sp>
        <p:nvSpPr>
          <p:cNvPr id="33" name="Google Shape;33;p4"/>
          <p:cNvSpPr txBox="1">
            <a:spLocks noGrp="1"/>
          </p:cNvSpPr>
          <p:nvPr>
            <p:ph type="body" idx="2"/>
          </p:nvPr>
        </p:nvSpPr>
        <p:spPr>
          <a:xfrm>
            <a:off x="6172200" y="1556281"/>
            <a:ext cx="4609775" cy="4620682"/>
          </a:xfrm>
          <a:prstGeom prst="rect">
            <a:avLst/>
          </a:prstGeom>
          <a:noFill/>
          <a:ln>
            <a:noFill/>
          </a:ln>
        </p:spPr>
        <p:txBody>
          <a:bodyPr spcFirstLastPara="1" wrap="square" lIns="91425" tIns="45700" rIns="91425" bIns="45700" anchor="t" anchorCtr="0"/>
          <a:lstStyle>
            <a:lvl1pPr marL="457200" lvl="0" indent="-368300" algn="l">
              <a:lnSpc>
                <a:spcPct val="90000"/>
              </a:lnSpc>
              <a:spcBef>
                <a:spcPts val="1100"/>
              </a:spcBef>
              <a:spcAft>
                <a:spcPts val="0"/>
              </a:spcAft>
              <a:buClr>
                <a:schemeClr val="dk1"/>
              </a:buClr>
              <a:buSzPts val="2200"/>
              <a:buChar char="•"/>
              <a:defRPr sz="2200"/>
            </a:lvl1pPr>
            <a:lvl2pPr marL="914400" lvl="1" indent="-342900" algn="l">
              <a:lnSpc>
                <a:spcPct val="90000"/>
              </a:lnSpc>
              <a:spcBef>
                <a:spcPts val="400"/>
              </a:spcBef>
              <a:spcAft>
                <a:spcPts val="0"/>
              </a:spcAft>
              <a:buClr>
                <a:schemeClr val="dk1"/>
              </a:buClr>
              <a:buSzPts val="1800"/>
              <a:buChar char="•"/>
              <a:defRPr sz="1800"/>
            </a:lvl2pPr>
            <a:lvl3pPr marL="1371600" lvl="2" indent="-330200" algn="l">
              <a:lnSpc>
                <a:spcPct val="90000"/>
              </a:lnSpc>
              <a:spcBef>
                <a:spcPts val="400"/>
              </a:spcBef>
              <a:spcAft>
                <a:spcPts val="0"/>
              </a:spcAft>
              <a:buClr>
                <a:schemeClr val="dk1"/>
              </a:buClr>
              <a:buSzPts val="1600"/>
              <a:buChar char="•"/>
              <a:defRPr sz="1600"/>
            </a:lvl3pPr>
            <a:lvl4pPr marL="1828800" lvl="3" indent="-330200" algn="l">
              <a:lnSpc>
                <a:spcPct val="90000"/>
              </a:lnSpc>
              <a:spcBef>
                <a:spcPts val="400"/>
              </a:spcBef>
              <a:spcAft>
                <a:spcPts val="0"/>
              </a:spcAft>
              <a:buClr>
                <a:schemeClr val="dk1"/>
              </a:buClr>
              <a:buSzPts val="1600"/>
              <a:buChar char="•"/>
              <a:defRPr sz="1600"/>
            </a:lvl4pPr>
            <a:lvl5pPr marL="2286000" lvl="4" indent="-330200" algn="l">
              <a:lnSpc>
                <a:spcPct val="90000"/>
              </a:lnSpc>
              <a:spcBef>
                <a:spcPts val="400"/>
              </a:spcBef>
              <a:spcAft>
                <a:spcPts val="0"/>
              </a:spcAft>
              <a:buClr>
                <a:schemeClr val="dk1"/>
              </a:buClr>
              <a:buSzPts val="1600"/>
              <a:buChar char="•"/>
              <a:defRPr sz="1600"/>
            </a:lvl5pPr>
            <a:lvl6pPr marL="2743200" lvl="5" indent="-330200" algn="l">
              <a:lnSpc>
                <a:spcPct val="90000"/>
              </a:lnSpc>
              <a:spcBef>
                <a:spcPts val="400"/>
              </a:spcBef>
              <a:spcAft>
                <a:spcPts val="0"/>
              </a:spcAft>
              <a:buClr>
                <a:schemeClr val="dk1"/>
              </a:buClr>
              <a:buSzPts val="1600"/>
              <a:buChar char="•"/>
              <a:defRPr sz="1600"/>
            </a:lvl6pPr>
            <a:lvl7pPr marL="3200400" lvl="6" indent="-330200" algn="l">
              <a:lnSpc>
                <a:spcPct val="90000"/>
              </a:lnSpc>
              <a:spcBef>
                <a:spcPts val="400"/>
              </a:spcBef>
              <a:spcAft>
                <a:spcPts val="0"/>
              </a:spcAft>
              <a:buClr>
                <a:schemeClr val="dk1"/>
              </a:buClr>
              <a:buSzPts val="1600"/>
              <a:buChar char="•"/>
              <a:defRPr sz="1600"/>
            </a:lvl7pPr>
            <a:lvl8pPr marL="3657600" lvl="7" indent="-330200" algn="l">
              <a:lnSpc>
                <a:spcPct val="90000"/>
              </a:lnSpc>
              <a:spcBef>
                <a:spcPts val="400"/>
              </a:spcBef>
              <a:spcAft>
                <a:spcPts val="0"/>
              </a:spcAft>
              <a:buClr>
                <a:schemeClr val="dk1"/>
              </a:buClr>
              <a:buSzPts val="1600"/>
              <a:buChar char="•"/>
              <a:defRPr sz="1600"/>
            </a:lvl8pPr>
            <a:lvl9pPr marL="4114800" lvl="8" indent="-330200" algn="l">
              <a:lnSpc>
                <a:spcPct val="90000"/>
              </a:lnSpc>
              <a:spcBef>
                <a:spcPts val="400"/>
              </a:spcBef>
              <a:spcAft>
                <a:spcPts val="0"/>
              </a:spcAft>
              <a:buClr>
                <a:schemeClr val="dk1"/>
              </a:buClr>
              <a:buSzPts val="1600"/>
              <a:buChar char="•"/>
              <a:defRPr sz="1600"/>
            </a:lvl9pPr>
          </a:lstStyle>
          <a:p>
            <a:endParaRPr/>
          </a:p>
        </p:txBody>
      </p:sp>
      <p:sp>
        <p:nvSpPr>
          <p:cNvPr id="34" name="Google Shape;34;p4"/>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35" name="Google Shape;35;p4"/>
          <p:cNvSpPr txBox="1">
            <a:spLocks noGrp="1"/>
          </p:cNvSpPr>
          <p:nvPr>
            <p:ph type="dt" idx="10"/>
          </p:nvPr>
        </p:nvSpPr>
        <p:spPr>
          <a:xfrm>
            <a:off x="453403" y="6629400"/>
            <a:ext cx="1000662" cy="2286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4"/>
          <p:cNvSpPr txBox="1">
            <a:spLocks noGrp="1"/>
          </p:cNvSpPr>
          <p:nvPr>
            <p:ph type="ftr" idx="11"/>
          </p:nvPr>
        </p:nvSpPr>
        <p:spPr>
          <a:xfrm>
            <a:off x="1637716" y="6629400"/>
            <a:ext cx="9144259" cy="2286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37"/>
        <p:cNvGrpSpPr/>
        <p:nvPr/>
      </p:nvGrpSpPr>
      <p:grpSpPr>
        <a:xfrm>
          <a:off x="0" y="0"/>
          <a:ext cx="0" cy="0"/>
          <a:chOff x="0" y="0"/>
          <a:chExt cx="0" cy="0"/>
        </a:xfrm>
      </p:grpSpPr>
      <p:sp>
        <p:nvSpPr>
          <p:cNvPr id="38" name="Google Shape;38;p5"/>
          <p:cNvSpPr/>
          <p:nvPr/>
        </p:nvSpPr>
        <p:spPr>
          <a:xfrm>
            <a:off x="1600199" y="2059146"/>
            <a:ext cx="7199696" cy="3886200"/>
          </a:xfrm>
          <a:prstGeom prst="rect">
            <a:avLst/>
          </a:prstGeom>
          <a:solidFill>
            <a:srgbClr val="687F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orbel"/>
              <a:ea typeface="Corbel"/>
              <a:cs typeface="Corbel"/>
              <a:sym typeface="Corbel"/>
            </a:endParaRPr>
          </a:p>
        </p:txBody>
      </p:sp>
      <p:sp>
        <p:nvSpPr>
          <p:cNvPr id="39" name="Google Shape;39;p5"/>
          <p:cNvSpPr txBox="1">
            <a:spLocks noGrp="1"/>
          </p:cNvSpPr>
          <p:nvPr>
            <p:ph type="title"/>
          </p:nvPr>
        </p:nvSpPr>
        <p:spPr>
          <a:xfrm>
            <a:off x="1751777" y="2263913"/>
            <a:ext cx="6949440" cy="3143393"/>
          </a:xfrm>
          <a:prstGeom prst="rect">
            <a:avLst/>
          </a:prstGeom>
          <a:noFill/>
          <a:ln>
            <a:noFill/>
          </a:ln>
        </p:spPr>
        <p:txBody>
          <a:bodyPr spcFirstLastPara="1" wrap="square" lIns="91425" tIns="45700" rIns="91425" bIns="45700" anchor="b" anchorCtr="0"/>
          <a:lstStyle>
            <a:lvl1pPr lvl="0" algn="l">
              <a:spcBef>
                <a:spcPts val="0"/>
              </a:spcBef>
              <a:spcAft>
                <a:spcPts val="0"/>
              </a:spcAft>
              <a:buClr>
                <a:schemeClr val="lt1"/>
              </a:buClr>
              <a:buSzPts val="6000"/>
              <a:buFont typeface="Corbel"/>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5"/>
          <p:cNvSpPr txBox="1">
            <a:spLocks noGrp="1"/>
          </p:cNvSpPr>
          <p:nvPr>
            <p:ph type="body" idx="1"/>
          </p:nvPr>
        </p:nvSpPr>
        <p:spPr>
          <a:xfrm>
            <a:off x="1751777" y="5381893"/>
            <a:ext cx="6949440" cy="449523"/>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0"/>
              </a:spcBef>
              <a:spcAft>
                <a:spcPts val="0"/>
              </a:spcAft>
              <a:buClr>
                <a:schemeClr val="lt1"/>
              </a:buClr>
              <a:buSzPts val="2400"/>
              <a:buNone/>
              <a:defRPr sz="2400">
                <a:solidFill>
                  <a:schemeClr val="lt1"/>
                </a:solidFill>
              </a:defRPr>
            </a:lvl1pPr>
            <a:lvl2pPr marL="914400" lvl="1" indent="-228600" algn="l">
              <a:lnSpc>
                <a:spcPct val="90000"/>
              </a:lnSpc>
              <a:spcBef>
                <a:spcPts val="400"/>
              </a:spcBef>
              <a:spcAft>
                <a:spcPts val="0"/>
              </a:spcAft>
              <a:buClr>
                <a:schemeClr val="dk1"/>
              </a:buClr>
              <a:buSzPts val="2000"/>
              <a:buNone/>
              <a:defRPr sz="2000"/>
            </a:lvl2pPr>
            <a:lvl3pPr marL="1371600" lvl="2" indent="-228600" algn="l">
              <a:lnSpc>
                <a:spcPct val="90000"/>
              </a:lnSpc>
              <a:spcBef>
                <a:spcPts val="400"/>
              </a:spcBef>
              <a:spcAft>
                <a:spcPts val="0"/>
              </a:spcAft>
              <a:buClr>
                <a:schemeClr val="dk1"/>
              </a:buClr>
              <a:buSzPts val="1800"/>
              <a:buNone/>
              <a:defRPr sz="1800"/>
            </a:lvl3pPr>
            <a:lvl4pPr marL="1828800" lvl="3" indent="-228600" algn="l">
              <a:lnSpc>
                <a:spcPct val="90000"/>
              </a:lnSpc>
              <a:spcBef>
                <a:spcPts val="400"/>
              </a:spcBef>
              <a:spcAft>
                <a:spcPts val="0"/>
              </a:spcAft>
              <a:buClr>
                <a:schemeClr val="dk1"/>
              </a:buClr>
              <a:buSzPts val="1600"/>
              <a:buNone/>
              <a:defRPr sz="1600"/>
            </a:lvl4pPr>
            <a:lvl5pPr marL="2286000" lvl="4" indent="-228600" algn="l">
              <a:lnSpc>
                <a:spcPct val="90000"/>
              </a:lnSpc>
              <a:spcBef>
                <a:spcPts val="400"/>
              </a:spcBef>
              <a:spcAft>
                <a:spcPts val="0"/>
              </a:spcAft>
              <a:buClr>
                <a:schemeClr val="dk1"/>
              </a:buClr>
              <a:buSzPts val="1600"/>
              <a:buNone/>
              <a:defRPr sz="1600"/>
            </a:lvl5pPr>
            <a:lvl6pPr marL="2743200" lvl="5" indent="-228600" algn="l">
              <a:lnSpc>
                <a:spcPct val="90000"/>
              </a:lnSpc>
              <a:spcBef>
                <a:spcPts val="400"/>
              </a:spcBef>
              <a:spcAft>
                <a:spcPts val="0"/>
              </a:spcAft>
              <a:buClr>
                <a:schemeClr val="dk1"/>
              </a:buClr>
              <a:buSzPts val="1600"/>
              <a:buNone/>
              <a:defRPr sz="1600"/>
            </a:lvl6pPr>
            <a:lvl7pPr marL="3200400" lvl="6" indent="-228600" algn="l">
              <a:lnSpc>
                <a:spcPct val="90000"/>
              </a:lnSpc>
              <a:spcBef>
                <a:spcPts val="400"/>
              </a:spcBef>
              <a:spcAft>
                <a:spcPts val="0"/>
              </a:spcAft>
              <a:buClr>
                <a:schemeClr val="dk1"/>
              </a:buClr>
              <a:buSzPts val="1600"/>
              <a:buNone/>
              <a:defRPr sz="1600"/>
            </a:lvl7pPr>
            <a:lvl8pPr marL="3657600" lvl="7" indent="-228600" algn="l">
              <a:lnSpc>
                <a:spcPct val="90000"/>
              </a:lnSpc>
              <a:spcBef>
                <a:spcPts val="400"/>
              </a:spcBef>
              <a:spcAft>
                <a:spcPts val="0"/>
              </a:spcAft>
              <a:buClr>
                <a:schemeClr val="dk1"/>
              </a:buClr>
              <a:buSzPts val="1600"/>
              <a:buNone/>
              <a:defRPr sz="1600"/>
            </a:lvl8pPr>
            <a:lvl9pPr marL="4114800" lvl="8" indent="-228600" algn="l">
              <a:lnSpc>
                <a:spcPct val="90000"/>
              </a:lnSpc>
              <a:spcBef>
                <a:spcPts val="400"/>
              </a:spcBef>
              <a:spcAft>
                <a:spcPts val="0"/>
              </a:spcAft>
              <a:buClr>
                <a:schemeClr val="dk1"/>
              </a:buClr>
              <a:buSzPts val="1600"/>
              <a:buNone/>
              <a:defRPr sz="1600"/>
            </a:lvl9pPr>
          </a:lstStyle>
          <a:p>
            <a:endParaRPr/>
          </a:p>
        </p:txBody>
      </p:sp>
      <p:pic>
        <p:nvPicPr>
          <p:cNvPr id="41" name="Google Shape;41;p5" descr="Closeup of green plants"/>
          <p:cNvPicPr preferRelativeResize="0"/>
          <p:nvPr/>
        </p:nvPicPr>
        <p:blipFill rotWithShape="1">
          <a:blip r:embed="rId2">
            <a:alphaModFix/>
          </a:blip>
          <a:srcRect/>
          <a:stretch/>
        </p:blipFill>
        <p:spPr>
          <a:xfrm>
            <a:off x="0" y="2059146"/>
            <a:ext cx="1490472" cy="3886200"/>
          </a:xfrm>
          <a:prstGeom prst="rect">
            <a:avLst/>
          </a:prstGeom>
          <a:noFill/>
          <a:ln>
            <a:noFill/>
          </a:ln>
        </p:spPr>
      </p:pic>
      <p:pic>
        <p:nvPicPr>
          <p:cNvPr id="42" name="Google Shape;42;p5" descr="Waves"/>
          <p:cNvPicPr preferRelativeResize="0"/>
          <p:nvPr/>
        </p:nvPicPr>
        <p:blipFill rotWithShape="1">
          <a:blip r:embed="rId3">
            <a:alphaModFix/>
          </a:blip>
          <a:srcRect/>
          <a:stretch/>
        </p:blipFill>
        <p:spPr>
          <a:xfrm>
            <a:off x="8909623" y="2059146"/>
            <a:ext cx="3282696" cy="38862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extLst>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6"/>
          <p:cNvSpPr txBox="1">
            <a:spLocks noGrp="1"/>
          </p:cNvSpPr>
          <p:nvPr>
            <p:ph type="body" idx="1"/>
          </p:nvPr>
        </p:nvSpPr>
        <p:spPr>
          <a:xfrm>
            <a:off x="1409699" y="1554480"/>
            <a:ext cx="4608576"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0"/>
              </a:spcBef>
              <a:spcAft>
                <a:spcPts val="0"/>
              </a:spcAft>
              <a:buClr>
                <a:schemeClr val="dk1"/>
              </a:buClr>
              <a:buSzPts val="2200"/>
              <a:buNone/>
              <a:defRPr sz="2200" b="1"/>
            </a:lvl1pPr>
            <a:lvl2pPr marL="914400" lvl="1" indent="-228600" algn="l">
              <a:lnSpc>
                <a:spcPct val="90000"/>
              </a:lnSpc>
              <a:spcBef>
                <a:spcPts val="400"/>
              </a:spcBef>
              <a:spcAft>
                <a:spcPts val="0"/>
              </a:spcAft>
              <a:buClr>
                <a:schemeClr val="dk1"/>
              </a:buClr>
              <a:buSzPts val="2000"/>
              <a:buNone/>
              <a:defRPr sz="2000" b="1"/>
            </a:lvl2pPr>
            <a:lvl3pPr marL="1371600" lvl="2" indent="-228600" algn="l">
              <a:lnSpc>
                <a:spcPct val="90000"/>
              </a:lnSpc>
              <a:spcBef>
                <a:spcPts val="400"/>
              </a:spcBef>
              <a:spcAft>
                <a:spcPts val="0"/>
              </a:spcAft>
              <a:buClr>
                <a:schemeClr val="dk1"/>
              </a:buClr>
              <a:buSzPts val="1800"/>
              <a:buNone/>
              <a:defRPr sz="1800" b="1"/>
            </a:lvl3pPr>
            <a:lvl4pPr marL="1828800" lvl="3" indent="-228600" algn="l">
              <a:lnSpc>
                <a:spcPct val="90000"/>
              </a:lnSpc>
              <a:spcBef>
                <a:spcPts val="400"/>
              </a:spcBef>
              <a:spcAft>
                <a:spcPts val="0"/>
              </a:spcAft>
              <a:buClr>
                <a:schemeClr val="dk1"/>
              </a:buClr>
              <a:buSzPts val="1600"/>
              <a:buNone/>
              <a:defRPr sz="1600" b="1"/>
            </a:lvl4pPr>
            <a:lvl5pPr marL="2286000" lvl="4" indent="-228600" algn="l">
              <a:lnSpc>
                <a:spcPct val="90000"/>
              </a:lnSpc>
              <a:spcBef>
                <a:spcPts val="400"/>
              </a:spcBef>
              <a:spcAft>
                <a:spcPts val="0"/>
              </a:spcAft>
              <a:buClr>
                <a:schemeClr val="dk1"/>
              </a:buClr>
              <a:buSzPts val="1600"/>
              <a:buNone/>
              <a:defRPr sz="1600" b="1"/>
            </a:lvl5pPr>
            <a:lvl6pPr marL="2743200" lvl="5" indent="-228600" algn="l">
              <a:lnSpc>
                <a:spcPct val="90000"/>
              </a:lnSpc>
              <a:spcBef>
                <a:spcPts val="400"/>
              </a:spcBef>
              <a:spcAft>
                <a:spcPts val="0"/>
              </a:spcAft>
              <a:buClr>
                <a:schemeClr val="dk1"/>
              </a:buClr>
              <a:buSzPts val="1600"/>
              <a:buNone/>
              <a:defRPr sz="1600" b="1"/>
            </a:lvl6pPr>
            <a:lvl7pPr marL="3200400" lvl="6" indent="-228600" algn="l">
              <a:lnSpc>
                <a:spcPct val="90000"/>
              </a:lnSpc>
              <a:spcBef>
                <a:spcPts val="400"/>
              </a:spcBef>
              <a:spcAft>
                <a:spcPts val="0"/>
              </a:spcAft>
              <a:buClr>
                <a:schemeClr val="dk1"/>
              </a:buClr>
              <a:buSzPts val="1600"/>
              <a:buNone/>
              <a:defRPr sz="1600" b="1"/>
            </a:lvl7pPr>
            <a:lvl8pPr marL="3657600" lvl="7" indent="-228600" algn="l">
              <a:lnSpc>
                <a:spcPct val="90000"/>
              </a:lnSpc>
              <a:spcBef>
                <a:spcPts val="400"/>
              </a:spcBef>
              <a:spcAft>
                <a:spcPts val="0"/>
              </a:spcAft>
              <a:buClr>
                <a:schemeClr val="dk1"/>
              </a:buClr>
              <a:buSzPts val="1600"/>
              <a:buNone/>
              <a:defRPr sz="1600" b="1"/>
            </a:lvl8pPr>
            <a:lvl9pPr marL="4114800" lvl="8" indent="-228600" algn="l">
              <a:lnSpc>
                <a:spcPct val="90000"/>
              </a:lnSpc>
              <a:spcBef>
                <a:spcPts val="400"/>
              </a:spcBef>
              <a:spcAft>
                <a:spcPts val="0"/>
              </a:spcAft>
              <a:buClr>
                <a:schemeClr val="dk1"/>
              </a:buClr>
              <a:buSzPts val="1600"/>
              <a:buNone/>
              <a:defRPr sz="1600" b="1"/>
            </a:lvl9pPr>
          </a:lstStyle>
          <a:p>
            <a:endParaRPr/>
          </a:p>
        </p:txBody>
      </p:sp>
      <p:sp>
        <p:nvSpPr>
          <p:cNvPr id="46" name="Google Shape;46;p6"/>
          <p:cNvSpPr txBox="1">
            <a:spLocks noGrp="1"/>
          </p:cNvSpPr>
          <p:nvPr>
            <p:ph type="body" idx="2"/>
          </p:nvPr>
        </p:nvSpPr>
        <p:spPr>
          <a:xfrm>
            <a:off x="1409699" y="2434147"/>
            <a:ext cx="4608576" cy="3811271"/>
          </a:xfrm>
          <a:prstGeom prst="rect">
            <a:avLst/>
          </a:prstGeom>
          <a:noFill/>
          <a:ln>
            <a:noFill/>
          </a:ln>
        </p:spPr>
        <p:txBody>
          <a:bodyPr spcFirstLastPara="1" wrap="square" lIns="91425" tIns="45700" rIns="91425" bIns="45700" anchor="t" anchorCtr="0"/>
          <a:lstStyle>
            <a:lvl1pPr marL="457200" lvl="0" indent="-368300" algn="l">
              <a:lnSpc>
                <a:spcPct val="90000"/>
              </a:lnSpc>
              <a:spcBef>
                <a:spcPts val="1100"/>
              </a:spcBef>
              <a:spcAft>
                <a:spcPts val="0"/>
              </a:spcAft>
              <a:buClr>
                <a:schemeClr val="dk1"/>
              </a:buClr>
              <a:buSzPts val="2200"/>
              <a:buChar char="•"/>
              <a:defRPr sz="2200"/>
            </a:lvl1pPr>
            <a:lvl2pPr marL="914400" lvl="1" indent="-342900" algn="l">
              <a:lnSpc>
                <a:spcPct val="90000"/>
              </a:lnSpc>
              <a:spcBef>
                <a:spcPts val="400"/>
              </a:spcBef>
              <a:spcAft>
                <a:spcPts val="0"/>
              </a:spcAft>
              <a:buClr>
                <a:schemeClr val="dk1"/>
              </a:buClr>
              <a:buSzPts val="1800"/>
              <a:buChar char="•"/>
              <a:defRPr sz="1800"/>
            </a:lvl2pPr>
            <a:lvl3pPr marL="1371600" lvl="2" indent="-330200" algn="l">
              <a:lnSpc>
                <a:spcPct val="90000"/>
              </a:lnSpc>
              <a:spcBef>
                <a:spcPts val="400"/>
              </a:spcBef>
              <a:spcAft>
                <a:spcPts val="0"/>
              </a:spcAft>
              <a:buClr>
                <a:schemeClr val="dk1"/>
              </a:buClr>
              <a:buSzPts val="1600"/>
              <a:buChar char="•"/>
              <a:defRPr sz="1600"/>
            </a:lvl3pPr>
            <a:lvl4pPr marL="1828800" lvl="3" indent="-330200" algn="l">
              <a:lnSpc>
                <a:spcPct val="90000"/>
              </a:lnSpc>
              <a:spcBef>
                <a:spcPts val="400"/>
              </a:spcBef>
              <a:spcAft>
                <a:spcPts val="0"/>
              </a:spcAft>
              <a:buClr>
                <a:schemeClr val="dk1"/>
              </a:buClr>
              <a:buSzPts val="1600"/>
              <a:buChar char="•"/>
              <a:defRPr sz="1600"/>
            </a:lvl4pPr>
            <a:lvl5pPr marL="2286000" lvl="4" indent="-330200" algn="l">
              <a:lnSpc>
                <a:spcPct val="90000"/>
              </a:lnSpc>
              <a:spcBef>
                <a:spcPts val="400"/>
              </a:spcBef>
              <a:spcAft>
                <a:spcPts val="0"/>
              </a:spcAft>
              <a:buClr>
                <a:schemeClr val="dk1"/>
              </a:buClr>
              <a:buSzPts val="1600"/>
              <a:buChar char="•"/>
              <a:defRPr sz="1600"/>
            </a:lvl5pPr>
            <a:lvl6pPr marL="2743200" lvl="5" indent="-330200" algn="l">
              <a:lnSpc>
                <a:spcPct val="90000"/>
              </a:lnSpc>
              <a:spcBef>
                <a:spcPts val="400"/>
              </a:spcBef>
              <a:spcAft>
                <a:spcPts val="0"/>
              </a:spcAft>
              <a:buClr>
                <a:schemeClr val="dk1"/>
              </a:buClr>
              <a:buSzPts val="1600"/>
              <a:buChar char="•"/>
              <a:defRPr sz="1600"/>
            </a:lvl6pPr>
            <a:lvl7pPr marL="3200400" lvl="6" indent="-330200" algn="l">
              <a:lnSpc>
                <a:spcPct val="90000"/>
              </a:lnSpc>
              <a:spcBef>
                <a:spcPts val="400"/>
              </a:spcBef>
              <a:spcAft>
                <a:spcPts val="0"/>
              </a:spcAft>
              <a:buClr>
                <a:schemeClr val="dk1"/>
              </a:buClr>
              <a:buSzPts val="1600"/>
              <a:buChar char="•"/>
              <a:defRPr sz="1600"/>
            </a:lvl7pPr>
            <a:lvl8pPr marL="3657600" lvl="7" indent="-330200" algn="l">
              <a:lnSpc>
                <a:spcPct val="90000"/>
              </a:lnSpc>
              <a:spcBef>
                <a:spcPts val="400"/>
              </a:spcBef>
              <a:spcAft>
                <a:spcPts val="0"/>
              </a:spcAft>
              <a:buClr>
                <a:schemeClr val="dk1"/>
              </a:buClr>
              <a:buSzPts val="1600"/>
              <a:buChar char="•"/>
              <a:defRPr sz="1600"/>
            </a:lvl8pPr>
            <a:lvl9pPr marL="4114800" lvl="8" indent="-330200" algn="l">
              <a:lnSpc>
                <a:spcPct val="90000"/>
              </a:lnSpc>
              <a:spcBef>
                <a:spcPts val="400"/>
              </a:spcBef>
              <a:spcAft>
                <a:spcPts val="0"/>
              </a:spcAft>
              <a:buClr>
                <a:schemeClr val="dk1"/>
              </a:buClr>
              <a:buSzPts val="1600"/>
              <a:buChar char="•"/>
              <a:defRPr sz="1600"/>
            </a:lvl9pPr>
          </a:lstStyle>
          <a:p>
            <a:endParaRPr/>
          </a:p>
        </p:txBody>
      </p:sp>
      <p:sp>
        <p:nvSpPr>
          <p:cNvPr id="47" name="Google Shape;47;p6"/>
          <p:cNvSpPr txBox="1">
            <a:spLocks noGrp="1"/>
          </p:cNvSpPr>
          <p:nvPr>
            <p:ph type="body" idx="3"/>
          </p:nvPr>
        </p:nvSpPr>
        <p:spPr>
          <a:xfrm>
            <a:off x="6172200" y="1554480"/>
            <a:ext cx="4610100"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0"/>
              </a:spcBef>
              <a:spcAft>
                <a:spcPts val="0"/>
              </a:spcAft>
              <a:buClr>
                <a:schemeClr val="dk1"/>
              </a:buClr>
              <a:buSzPts val="2200"/>
              <a:buNone/>
              <a:defRPr sz="2200" b="1"/>
            </a:lvl1pPr>
            <a:lvl2pPr marL="914400" lvl="1" indent="-228600" algn="l">
              <a:lnSpc>
                <a:spcPct val="90000"/>
              </a:lnSpc>
              <a:spcBef>
                <a:spcPts val="400"/>
              </a:spcBef>
              <a:spcAft>
                <a:spcPts val="0"/>
              </a:spcAft>
              <a:buClr>
                <a:schemeClr val="dk1"/>
              </a:buClr>
              <a:buSzPts val="2000"/>
              <a:buNone/>
              <a:defRPr sz="2000" b="1"/>
            </a:lvl2pPr>
            <a:lvl3pPr marL="1371600" lvl="2" indent="-228600" algn="l">
              <a:lnSpc>
                <a:spcPct val="90000"/>
              </a:lnSpc>
              <a:spcBef>
                <a:spcPts val="400"/>
              </a:spcBef>
              <a:spcAft>
                <a:spcPts val="0"/>
              </a:spcAft>
              <a:buClr>
                <a:schemeClr val="dk1"/>
              </a:buClr>
              <a:buSzPts val="1800"/>
              <a:buNone/>
              <a:defRPr sz="1800" b="1"/>
            </a:lvl3pPr>
            <a:lvl4pPr marL="1828800" lvl="3" indent="-228600" algn="l">
              <a:lnSpc>
                <a:spcPct val="90000"/>
              </a:lnSpc>
              <a:spcBef>
                <a:spcPts val="400"/>
              </a:spcBef>
              <a:spcAft>
                <a:spcPts val="0"/>
              </a:spcAft>
              <a:buClr>
                <a:schemeClr val="dk1"/>
              </a:buClr>
              <a:buSzPts val="1600"/>
              <a:buNone/>
              <a:defRPr sz="1600" b="1"/>
            </a:lvl4pPr>
            <a:lvl5pPr marL="2286000" lvl="4" indent="-228600" algn="l">
              <a:lnSpc>
                <a:spcPct val="90000"/>
              </a:lnSpc>
              <a:spcBef>
                <a:spcPts val="400"/>
              </a:spcBef>
              <a:spcAft>
                <a:spcPts val="0"/>
              </a:spcAft>
              <a:buClr>
                <a:schemeClr val="dk1"/>
              </a:buClr>
              <a:buSzPts val="1600"/>
              <a:buNone/>
              <a:defRPr sz="1600" b="1"/>
            </a:lvl5pPr>
            <a:lvl6pPr marL="2743200" lvl="5" indent="-228600" algn="l">
              <a:lnSpc>
                <a:spcPct val="90000"/>
              </a:lnSpc>
              <a:spcBef>
                <a:spcPts val="400"/>
              </a:spcBef>
              <a:spcAft>
                <a:spcPts val="0"/>
              </a:spcAft>
              <a:buClr>
                <a:schemeClr val="dk1"/>
              </a:buClr>
              <a:buSzPts val="1600"/>
              <a:buNone/>
              <a:defRPr sz="1600" b="1"/>
            </a:lvl6pPr>
            <a:lvl7pPr marL="3200400" lvl="6" indent="-228600" algn="l">
              <a:lnSpc>
                <a:spcPct val="90000"/>
              </a:lnSpc>
              <a:spcBef>
                <a:spcPts val="400"/>
              </a:spcBef>
              <a:spcAft>
                <a:spcPts val="0"/>
              </a:spcAft>
              <a:buClr>
                <a:schemeClr val="dk1"/>
              </a:buClr>
              <a:buSzPts val="1600"/>
              <a:buNone/>
              <a:defRPr sz="1600" b="1"/>
            </a:lvl7pPr>
            <a:lvl8pPr marL="3657600" lvl="7" indent="-228600" algn="l">
              <a:lnSpc>
                <a:spcPct val="90000"/>
              </a:lnSpc>
              <a:spcBef>
                <a:spcPts val="400"/>
              </a:spcBef>
              <a:spcAft>
                <a:spcPts val="0"/>
              </a:spcAft>
              <a:buClr>
                <a:schemeClr val="dk1"/>
              </a:buClr>
              <a:buSzPts val="1600"/>
              <a:buNone/>
              <a:defRPr sz="1600" b="1"/>
            </a:lvl8pPr>
            <a:lvl9pPr marL="4114800" lvl="8" indent="-228600" algn="l">
              <a:lnSpc>
                <a:spcPct val="90000"/>
              </a:lnSpc>
              <a:spcBef>
                <a:spcPts val="400"/>
              </a:spcBef>
              <a:spcAft>
                <a:spcPts val="0"/>
              </a:spcAft>
              <a:buClr>
                <a:schemeClr val="dk1"/>
              </a:buClr>
              <a:buSzPts val="1600"/>
              <a:buNone/>
              <a:defRPr sz="1600" b="1"/>
            </a:lvl9pPr>
          </a:lstStyle>
          <a:p>
            <a:endParaRPr/>
          </a:p>
        </p:txBody>
      </p:sp>
      <p:sp>
        <p:nvSpPr>
          <p:cNvPr id="48" name="Google Shape;48;p6"/>
          <p:cNvSpPr txBox="1">
            <a:spLocks noGrp="1"/>
          </p:cNvSpPr>
          <p:nvPr>
            <p:ph type="body" idx="4"/>
          </p:nvPr>
        </p:nvSpPr>
        <p:spPr>
          <a:xfrm>
            <a:off x="6172200" y="2434147"/>
            <a:ext cx="4610100" cy="3811271"/>
          </a:xfrm>
          <a:prstGeom prst="rect">
            <a:avLst/>
          </a:prstGeom>
          <a:noFill/>
          <a:ln>
            <a:noFill/>
          </a:ln>
        </p:spPr>
        <p:txBody>
          <a:bodyPr spcFirstLastPara="1" wrap="square" lIns="91425" tIns="45700" rIns="91425" bIns="45700" anchor="t" anchorCtr="0"/>
          <a:lstStyle>
            <a:lvl1pPr marL="457200" lvl="0" indent="-368300" algn="l">
              <a:lnSpc>
                <a:spcPct val="90000"/>
              </a:lnSpc>
              <a:spcBef>
                <a:spcPts val="1100"/>
              </a:spcBef>
              <a:spcAft>
                <a:spcPts val="0"/>
              </a:spcAft>
              <a:buClr>
                <a:schemeClr val="dk1"/>
              </a:buClr>
              <a:buSzPts val="2200"/>
              <a:buChar char="•"/>
              <a:defRPr sz="2200"/>
            </a:lvl1pPr>
            <a:lvl2pPr marL="914400" lvl="1" indent="-342900" algn="l">
              <a:lnSpc>
                <a:spcPct val="90000"/>
              </a:lnSpc>
              <a:spcBef>
                <a:spcPts val="400"/>
              </a:spcBef>
              <a:spcAft>
                <a:spcPts val="0"/>
              </a:spcAft>
              <a:buClr>
                <a:schemeClr val="dk1"/>
              </a:buClr>
              <a:buSzPts val="1800"/>
              <a:buChar char="•"/>
              <a:defRPr sz="1800"/>
            </a:lvl2pPr>
            <a:lvl3pPr marL="1371600" lvl="2" indent="-330200" algn="l">
              <a:lnSpc>
                <a:spcPct val="90000"/>
              </a:lnSpc>
              <a:spcBef>
                <a:spcPts val="400"/>
              </a:spcBef>
              <a:spcAft>
                <a:spcPts val="0"/>
              </a:spcAft>
              <a:buClr>
                <a:schemeClr val="dk1"/>
              </a:buClr>
              <a:buSzPts val="1600"/>
              <a:buChar char="•"/>
              <a:defRPr sz="1600"/>
            </a:lvl3pPr>
            <a:lvl4pPr marL="1828800" lvl="3" indent="-330200" algn="l">
              <a:lnSpc>
                <a:spcPct val="90000"/>
              </a:lnSpc>
              <a:spcBef>
                <a:spcPts val="400"/>
              </a:spcBef>
              <a:spcAft>
                <a:spcPts val="0"/>
              </a:spcAft>
              <a:buClr>
                <a:schemeClr val="dk1"/>
              </a:buClr>
              <a:buSzPts val="1600"/>
              <a:buChar char="•"/>
              <a:defRPr sz="1600"/>
            </a:lvl4pPr>
            <a:lvl5pPr marL="2286000" lvl="4" indent="-330200" algn="l">
              <a:lnSpc>
                <a:spcPct val="90000"/>
              </a:lnSpc>
              <a:spcBef>
                <a:spcPts val="400"/>
              </a:spcBef>
              <a:spcAft>
                <a:spcPts val="0"/>
              </a:spcAft>
              <a:buClr>
                <a:schemeClr val="dk1"/>
              </a:buClr>
              <a:buSzPts val="1600"/>
              <a:buChar char="•"/>
              <a:defRPr sz="1600"/>
            </a:lvl5pPr>
            <a:lvl6pPr marL="2743200" lvl="5" indent="-330200" algn="l">
              <a:lnSpc>
                <a:spcPct val="90000"/>
              </a:lnSpc>
              <a:spcBef>
                <a:spcPts val="400"/>
              </a:spcBef>
              <a:spcAft>
                <a:spcPts val="0"/>
              </a:spcAft>
              <a:buClr>
                <a:schemeClr val="dk1"/>
              </a:buClr>
              <a:buSzPts val="1600"/>
              <a:buChar char="•"/>
              <a:defRPr sz="1600"/>
            </a:lvl6pPr>
            <a:lvl7pPr marL="3200400" lvl="6" indent="-330200" algn="l">
              <a:lnSpc>
                <a:spcPct val="90000"/>
              </a:lnSpc>
              <a:spcBef>
                <a:spcPts val="400"/>
              </a:spcBef>
              <a:spcAft>
                <a:spcPts val="0"/>
              </a:spcAft>
              <a:buClr>
                <a:schemeClr val="dk1"/>
              </a:buClr>
              <a:buSzPts val="1600"/>
              <a:buChar char="•"/>
              <a:defRPr sz="1600"/>
            </a:lvl7pPr>
            <a:lvl8pPr marL="3657600" lvl="7" indent="-330200" algn="l">
              <a:lnSpc>
                <a:spcPct val="90000"/>
              </a:lnSpc>
              <a:spcBef>
                <a:spcPts val="400"/>
              </a:spcBef>
              <a:spcAft>
                <a:spcPts val="0"/>
              </a:spcAft>
              <a:buClr>
                <a:schemeClr val="dk1"/>
              </a:buClr>
              <a:buSzPts val="1600"/>
              <a:buChar char="•"/>
              <a:defRPr sz="1600"/>
            </a:lvl8pPr>
            <a:lvl9pPr marL="4114800" lvl="8" indent="-330200" algn="l">
              <a:lnSpc>
                <a:spcPct val="90000"/>
              </a:lnSpc>
              <a:spcBef>
                <a:spcPts val="400"/>
              </a:spcBef>
              <a:spcAft>
                <a:spcPts val="0"/>
              </a:spcAft>
              <a:buClr>
                <a:schemeClr val="dk1"/>
              </a:buClr>
              <a:buSzPts val="1600"/>
              <a:buChar char="•"/>
              <a:defRPr sz="1600"/>
            </a:lvl9pPr>
          </a:lstStyle>
          <a:p>
            <a:endParaRPr/>
          </a:p>
        </p:txBody>
      </p:sp>
      <p:sp>
        <p:nvSpPr>
          <p:cNvPr id="49" name="Google Shape;49;p6"/>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50" name="Google Shape;50;p6"/>
          <p:cNvSpPr txBox="1">
            <a:spLocks noGrp="1"/>
          </p:cNvSpPr>
          <p:nvPr>
            <p:ph type="dt" idx="10"/>
          </p:nvPr>
        </p:nvSpPr>
        <p:spPr>
          <a:xfrm>
            <a:off x="453403" y="6629400"/>
            <a:ext cx="1000662" cy="2286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6"/>
          <p:cNvSpPr txBox="1">
            <a:spLocks noGrp="1"/>
          </p:cNvSpPr>
          <p:nvPr>
            <p:ph type="ftr" idx="11"/>
          </p:nvPr>
        </p:nvSpPr>
        <p:spPr>
          <a:xfrm>
            <a:off x="1637716" y="6629400"/>
            <a:ext cx="9144259" cy="2286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2"/>
        <p:cNvGrpSpPr/>
        <p:nvPr/>
      </p:nvGrpSpPr>
      <p:grpSpPr>
        <a:xfrm>
          <a:off x="0" y="0"/>
          <a:ext cx="0" cy="0"/>
          <a:chOff x="0" y="0"/>
          <a:chExt cx="0" cy="0"/>
        </a:xfrm>
      </p:grpSpPr>
      <p:sp>
        <p:nvSpPr>
          <p:cNvPr id="53" name="Google Shape;53;p7"/>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lstStyle>
            <a:lvl1pPr lvl="0" algn="l">
              <a:spcBef>
                <a:spcPts val="0"/>
              </a:spcBef>
              <a:spcAft>
                <a:spcPts val="0"/>
              </a:spcAft>
              <a:buClr>
                <a:srgbClr val="687F00"/>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 name="Google Shape;54;p7"/>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55" name="Google Shape;55;p7"/>
          <p:cNvSpPr txBox="1">
            <a:spLocks noGrp="1"/>
          </p:cNvSpPr>
          <p:nvPr>
            <p:ph type="dt" idx="10"/>
          </p:nvPr>
        </p:nvSpPr>
        <p:spPr>
          <a:xfrm>
            <a:off x="453403" y="6629400"/>
            <a:ext cx="1000662" cy="2286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7"/>
          <p:cNvSpPr txBox="1">
            <a:spLocks noGrp="1"/>
          </p:cNvSpPr>
          <p:nvPr>
            <p:ph type="ftr" idx="11"/>
          </p:nvPr>
        </p:nvSpPr>
        <p:spPr>
          <a:xfrm>
            <a:off x="1637716" y="6629400"/>
            <a:ext cx="9144259" cy="2286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57"/>
        <p:cNvGrpSpPr/>
        <p:nvPr/>
      </p:nvGrpSpPr>
      <p:grpSpPr>
        <a:xfrm>
          <a:off x="0" y="0"/>
          <a:ext cx="0" cy="0"/>
          <a:chOff x="0" y="0"/>
          <a:chExt cx="0" cy="0"/>
        </a:xfrm>
      </p:grpSpPr>
      <p:sp>
        <p:nvSpPr>
          <p:cNvPr id="58" name="Google Shape;58;p8"/>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59" name="Google Shape;59;p8"/>
          <p:cNvSpPr txBox="1">
            <a:spLocks noGrp="1"/>
          </p:cNvSpPr>
          <p:nvPr>
            <p:ph type="dt" idx="10"/>
          </p:nvPr>
        </p:nvSpPr>
        <p:spPr>
          <a:xfrm>
            <a:off x="453403" y="6629400"/>
            <a:ext cx="1000662" cy="2286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8"/>
          <p:cNvSpPr txBox="1">
            <a:spLocks noGrp="1"/>
          </p:cNvSpPr>
          <p:nvPr>
            <p:ph type="ftr" idx="11"/>
          </p:nvPr>
        </p:nvSpPr>
        <p:spPr>
          <a:xfrm>
            <a:off x="1637716" y="6629400"/>
            <a:ext cx="9144259" cy="2286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1"/>
        <p:cNvGrpSpPr/>
        <p:nvPr/>
      </p:nvGrpSpPr>
      <p:grpSpPr>
        <a:xfrm>
          <a:off x="0" y="0"/>
          <a:ext cx="0" cy="0"/>
          <a:chOff x="0" y="0"/>
          <a:chExt cx="0" cy="0"/>
        </a:xfrm>
      </p:grpSpPr>
      <p:sp>
        <p:nvSpPr>
          <p:cNvPr id="62" name="Google Shape;62;p9"/>
          <p:cNvSpPr txBox="1">
            <a:spLocks noGrp="1"/>
          </p:cNvSpPr>
          <p:nvPr>
            <p:ph type="title"/>
          </p:nvPr>
        </p:nvSpPr>
        <p:spPr>
          <a:xfrm>
            <a:off x="6682434" y="919616"/>
            <a:ext cx="4155622" cy="2532888"/>
          </a:xfrm>
          <a:prstGeom prst="rect">
            <a:avLst/>
          </a:prstGeom>
          <a:noFill/>
          <a:ln>
            <a:noFill/>
          </a:ln>
        </p:spPr>
        <p:txBody>
          <a:bodyPr spcFirstLastPara="1" wrap="square" lIns="91425" tIns="45700" rIns="91425" bIns="45700" anchor="b" anchorCtr="0"/>
          <a:lstStyle>
            <a:lvl1pPr lvl="0" algn="l">
              <a:spcBef>
                <a:spcPts val="0"/>
              </a:spcBef>
              <a:spcAft>
                <a:spcPts val="0"/>
              </a:spcAft>
              <a:buClr>
                <a:srgbClr val="687F00"/>
              </a:buClr>
              <a:buSzPts val="3200"/>
              <a:buFont typeface="Corbe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9"/>
          <p:cNvSpPr txBox="1">
            <a:spLocks noGrp="1"/>
          </p:cNvSpPr>
          <p:nvPr>
            <p:ph type="body" idx="1"/>
          </p:nvPr>
        </p:nvSpPr>
        <p:spPr>
          <a:xfrm>
            <a:off x="1409699" y="915923"/>
            <a:ext cx="5216979" cy="5065776"/>
          </a:xfrm>
          <a:prstGeom prst="rect">
            <a:avLst/>
          </a:prstGeom>
          <a:noFill/>
          <a:ln>
            <a:noFill/>
          </a:ln>
        </p:spPr>
        <p:txBody>
          <a:bodyPr spcFirstLastPara="1" wrap="square" lIns="91425" tIns="45700" rIns="91425" bIns="45700" anchor="t" anchorCtr="0"/>
          <a:lstStyle>
            <a:lvl1pPr marL="457200" lvl="0" indent="-368300" algn="l">
              <a:lnSpc>
                <a:spcPct val="90000"/>
              </a:lnSpc>
              <a:spcBef>
                <a:spcPts val="1100"/>
              </a:spcBef>
              <a:spcAft>
                <a:spcPts val="0"/>
              </a:spcAft>
              <a:buClr>
                <a:schemeClr val="dk1"/>
              </a:buClr>
              <a:buSzPts val="2200"/>
              <a:buChar char="•"/>
              <a:defRPr sz="2200"/>
            </a:lvl1pPr>
            <a:lvl2pPr marL="914400" lvl="1" indent="-342900" algn="l">
              <a:lnSpc>
                <a:spcPct val="90000"/>
              </a:lnSpc>
              <a:spcBef>
                <a:spcPts val="400"/>
              </a:spcBef>
              <a:spcAft>
                <a:spcPts val="0"/>
              </a:spcAft>
              <a:buClr>
                <a:schemeClr val="dk1"/>
              </a:buClr>
              <a:buSzPts val="1800"/>
              <a:buChar char="•"/>
              <a:defRPr sz="1800"/>
            </a:lvl2pPr>
            <a:lvl3pPr marL="1371600" lvl="2" indent="-330200" algn="l">
              <a:lnSpc>
                <a:spcPct val="90000"/>
              </a:lnSpc>
              <a:spcBef>
                <a:spcPts val="400"/>
              </a:spcBef>
              <a:spcAft>
                <a:spcPts val="0"/>
              </a:spcAft>
              <a:buClr>
                <a:schemeClr val="dk1"/>
              </a:buClr>
              <a:buSzPts val="1600"/>
              <a:buChar char="•"/>
              <a:defRPr sz="1600"/>
            </a:lvl3pPr>
            <a:lvl4pPr marL="1828800" lvl="3" indent="-330200" algn="l">
              <a:lnSpc>
                <a:spcPct val="90000"/>
              </a:lnSpc>
              <a:spcBef>
                <a:spcPts val="400"/>
              </a:spcBef>
              <a:spcAft>
                <a:spcPts val="0"/>
              </a:spcAft>
              <a:buClr>
                <a:schemeClr val="dk1"/>
              </a:buClr>
              <a:buSzPts val="1600"/>
              <a:buChar char="•"/>
              <a:defRPr sz="1600"/>
            </a:lvl4pPr>
            <a:lvl5pPr marL="2286000" lvl="4" indent="-330200" algn="l">
              <a:lnSpc>
                <a:spcPct val="90000"/>
              </a:lnSpc>
              <a:spcBef>
                <a:spcPts val="400"/>
              </a:spcBef>
              <a:spcAft>
                <a:spcPts val="0"/>
              </a:spcAft>
              <a:buClr>
                <a:schemeClr val="dk1"/>
              </a:buClr>
              <a:buSzPts val="1600"/>
              <a:buChar char="•"/>
              <a:defRPr sz="1600"/>
            </a:lvl5pPr>
            <a:lvl6pPr marL="2743200" lvl="5" indent="-330200" algn="l">
              <a:lnSpc>
                <a:spcPct val="90000"/>
              </a:lnSpc>
              <a:spcBef>
                <a:spcPts val="400"/>
              </a:spcBef>
              <a:spcAft>
                <a:spcPts val="0"/>
              </a:spcAft>
              <a:buClr>
                <a:schemeClr val="dk1"/>
              </a:buClr>
              <a:buSzPts val="1600"/>
              <a:buChar char="•"/>
              <a:defRPr sz="1600"/>
            </a:lvl6pPr>
            <a:lvl7pPr marL="3200400" lvl="6" indent="-330200" algn="l">
              <a:lnSpc>
                <a:spcPct val="90000"/>
              </a:lnSpc>
              <a:spcBef>
                <a:spcPts val="400"/>
              </a:spcBef>
              <a:spcAft>
                <a:spcPts val="0"/>
              </a:spcAft>
              <a:buClr>
                <a:schemeClr val="dk1"/>
              </a:buClr>
              <a:buSzPts val="1600"/>
              <a:buChar char="•"/>
              <a:defRPr sz="1600"/>
            </a:lvl7pPr>
            <a:lvl8pPr marL="3657600" lvl="7" indent="-330200" algn="l">
              <a:lnSpc>
                <a:spcPct val="90000"/>
              </a:lnSpc>
              <a:spcBef>
                <a:spcPts val="400"/>
              </a:spcBef>
              <a:spcAft>
                <a:spcPts val="0"/>
              </a:spcAft>
              <a:buClr>
                <a:schemeClr val="dk1"/>
              </a:buClr>
              <a:buSzPts val="1600"/>
              <a:buChar char="•"/>
              <a:defRPr sz="1600"/>
            </a:lvl8pPr>
            <a:lvl9pPr marL="4114800" lvl="8" indent="-330200" algn="l">
              <a:lnSpc>
                <a:spcPct val="90000"/>
              </a:lnSpc>
              <a:spcBef>
                <a:spcPts val="400"/>
              </a:spcBef>
              <a:spcAft>
                <a:spcPts val="0"/>
              </a:spcAft>
              <a:buClr>
                <a:schemeClr val="dk1"/>
              </a:buClr>
              <a:buSzPts val="1600"/>
              <a:buChar char="•"/>
              <a:defRPr sz="1600"/>
            </a:lvl9pPr>
          </a:lstStyle>
          <a:p>
            <a:endParaRPr/>
          </a:p>
        </p:txBody>
      </p:sp>
      <p:sp>
        <p:nvSpPr>
          <p:cNvPr id="64" name="Google Shape;64;p9"/>
          <p:cNvSpPr txBox="1">
            <a:spLocks noGrp="1"/>
          </p:cNvSpPr>
          <p:nvPr>
            <p:ph type="body" idx="2"/>
          </p:nvPr>
        </p:nvSpPr>
        <p:spPr>
          <a:xfrm>
            <a:off x="6682434" y="3502152"/>
            <a:ext cx="4155622" cy="247954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900"/>
              </a:spcBef>
              <a:spcAft>
                <a:spcPts val="0"/>
              </a:spcAft>
              <a:buClr>
                <a:schemeClr val="dk1"/>
              </a:buClr>
              <a:buSzPts val="1800"/>
              <a:buNone/>
              <a:defRPr sz="1800"/>
            </a:lvl1pPr>
            <a:lvl2pPr marL="914400" lvl="1" indent="-228600" algn="l">
              <a:lnSpc>
                <a:spcPct val="90000"/>
              </a:lnSpc>
              <a:spcBef>
                <a:spcPts val="400"/>
              </a:spcBef>
              <a:spcAft>
                <a:spcPts val="0"/>
              </a:spcAft>
              <a:buClr>
                <a:schemeClr val="dk1"/>
              </a:buClr>
              <a:buSzPts val="1400"/>
              <a:buNone/>
              <a:defRPr sz="1400"/>
            </a:lvl2pPr>
            <a:lvl3pPr marL="1371600" lvl="2" indent="-228600" algn="l">
              <a:lnSpc>
                <a:spcPct val="90000"/>
              </a:lnSpc>
              <a:spcBef>
                <a:spcPts val="400"/>
              </a:spcBef>
              <a:spcAft>
                <a:spcPts val="0"/>
              </a:spcAft>
              <a:buClr>
                <a:schemeClr val="dk1"/>
              </a:buClr>
              <a:buSzPts val="1200"/>
              <a:buNone/>
              <a:defRPr sz="1200"/>
            </a:lvl3pPr>
            <a:lvl4pPr marL="1828800" lvl="3" indent="-228600" algn="l">
              <a:lnSpc>
                <a:spcPct val="90000"/>
              </a:lnSpc>
              <a:spcBef>
                <a:spcPts val="400"/>
              </a:spcBef>
              <a:spcAft>
                <a:spcPts val="0"/>
              </a:spcAft>
              <a:buClr>
                <a:schemeClr val="dk1"/>
              </a:buClr>
              <a:buSzPts val="1000"/>
              <a:buNone/>
              <a:defRPr sz="1000"/>
            </a:lvl4pPr>
            <a:lvl5pPr marL="2286000" lvl="4" indent="-228600" algn="l">
              <a:lnSpc>
                <a:spcPct val="90000"/>
              </a:lnSpc>
              <a:spcBef>
                <a:spcPts val="400"/>
              </a:spcBef>
              <a:spcAft>
                <a:spcPts val="0"/>
              </a:spcAft>
              <a:buClr>
                <a:schemeClr val="dk1"/>
              </a:buClr>
              <a:buSzPts val="1000"/>
              <a:buNone/>
              <a:defRPr sz="1000"/>
            </a:lvl5pPr>
            <a:lvl6pPr marL="2743200" lvl="5" indent="-228600" algn="l">
              <a:lnSpc>
                <a:spcPct val="90000"/>
              </a:lnSpc>
              <a:spcBef>
                <a:spcPts val="400"/>
              </a:spcBef>
              <a:spcAft>
                <a:spcPts val="0"/>
              </a:spcAft>
              <a:buClr>
                <a:schemeClr val="dk1"/>
              </a:buClr>
              <a:buSzPts val="1000"/>
              <a:buNone/>
              <a:defRPr sz="1000"/>
            </a:lvl6pPr>
            <a:lvl7pPr marL="3200400" lvl="6" indent="-228600" algn="l">
              <a:lnSpc>
                <a:spcPct val="90000"/>
              </a:lnSpc>
              <a:spcBef>
                <a:spcPts val="400"/>
              </a:spcBef>
              <a:spcAft>
                <a:spcPts val="0"/>
              </a:spcAft>
              <a:buClr>
                <a:schemeClr val="dk1"/>
              </a:buClr>
              <a:buSzPts val="1000"/>
              <a:buNone/>
              <a:defRPr sz="1000"/>
            </a:lvl7pPr>
            <a:lvl8pPr marL="3657600" lvl="7" indent="-228600" algn="l">
              <a:lnSpc>
                <a:spcPct val="90000"/>
              </a:lnSpc>
              <a:spcBef>
                <a:spcPts val="400"/>
              </a:spcBef>
              <a:spcAft>
                <a:spcPts val="0"/>
              </a:spcAft>
              <a:buClr>
                <a:schemeClr val="dk1"/>
              </a:buClr>
              <a:buSzPts val="1000"/>
              <a:buNone/>
              <a:defRPr sz="1000"/>
            </a:lvl8pPr>
            <a:lvl9pPr marL="4114800" lvl="8" indent="-228600" algn="l">
              <a:lnSpc>
                <a:spcPct val="90000"/>
              </a:lnSpc>
              <a:spcBef>
                <a:spcPts val="400"/>
              </a:spcBef>
              <a:spcAft>
                <a:spcPts val="0"/>
              </a:spcAft>
              <a:buClr>
                <a:schemeClr val="dk1"/>
              </a:buClr>
              <a:buSzPts val="1000"/>
              <a:buNone/>
              <a:defRPr sz="1000"/>
            </a:lvl9pPr>
          </a:lstStyle>
          <a:p>
            <a:endParaRPr/>
          </a:p>
        </p:txBody>
      </p:sp>
      <p:sp>
        <p:nvSpPr>
          <p:cNvPr id="65" name="Google Shape;65;p9"/>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66" name="Google Shape;66;p9"/>
          <p:cNvSpPr txBox="1">
            <a:spLocks noGrp="1"/>
          </p:cNvSpPr>
          <p:nvPr>
            <p:ph type="dt" idx="10"/>
          </p:nvPr>
        </p:nvSpPr>
        <p:spPr>
          <a:xfrm>
            <a:off x="453403" y="6629400"/>
            <a:ext cx="1000662" cy="2286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9"/>
          <p:cNvSpPr txBox="1">
            <a:spLocks noGrp="1"/>
          </p:cNvSpPr>
          <p:nvPr>
            <p:ph type="ftr" idx="11"/>
          </p:nvPr>
        </p:nvSpPr>
        <p:spPr>
          <a:xfrm>
            <a:off x="1637716" y="6629400"/>
            <a:ext cx="9144259" cy="2286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8"/>
        <p:cNvGrpSpPr/>
        <p:nvPr/>
      </p:nvGrpSpPr>
      <p:grpSpPr>
        <a:xfrm>
          <a:off x="0" y="0"/>
          <a:ext cx="0" cy="0"/>
          <a:chOff x="0" y="0"/>
          <a:chExt cx="0" cy="0"/>
        </a:xfrm>
      </p:grpSpPr>
      <p:sp>
        <p:nvSpPr>
          <p:cNvPr id="69" name="Google Shape;69;p10"/>
          <p:cNvSpPr txBox="1">
            <a:spLocks noGrp="1"/>
          </p:cNvSpPr>
          <p:nvPr>
            <p:ph type="title"/>
          </p:nvPr>
        </p:nvSpPr>
        <p:spPr>
          <a:xfrm>
            <a:off x="6682435" y="919616"/>
            <a:ext cx="4155622" cy="2532888"/>
          </a:xfrm>
          <a:prstGeom prst="rect">
            <a:avLst/>
          </a:prstGeom>
          <a:noFill/>
          <a:ln>
            <a:noFill/>
          </a:ln>
        </p:spPr>
        <p:txBody>
          <a:bodyPr spcFirstLastPara="1" wrap="square" lIns="91425" tIns="45700" rIns="91425" bIns="45700" anchor="b" anchorCtr="0"/>
          <a:lstStyle>
            <a:lvl1pPr lvl="0" algn="l">
              <a:spcBef>
                <a:spcPts val="0"/>
              </a:spcBef>
              <a:spcAft>
                <a:spcPts val="0"/>
              </a:spcAft>
              <a:buClr>
                <a:srgbClr val="687F00"/>
              </a:buClr>
              <a:buSzPts val="3200"/>
              <a:buFont typeface="Corbel"/>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0" descr="An empty placeholder to add an image. Click on the placeholder and select the image that you wish to add"/>
          <p:cNvSpPr>
            <a:spLocks noGrp="1"/>
          </p:cNvSpPr>
          <p:nvPr>
            <p:ph type="pic" idx="2"/>
          </p:nvPr>
        </p:nvSpPr>
        <p:spPr>
          <a:xfrm>
            <a:off x="0" y="915923"/>
            <a:ext cx="6626677" cy="5065776"/>
          </a:xfrm>
          <a:prstGeom prst="rect">
            <a:avLst/>
          </a:prstGeom>
          <a:noFill/>
          <a:ln>
            <a:noFill/>
          </a:ln>
        </p:spPr>
        <p:txBody>
          <a:bodyPr spcFirstLastPara="1" wrap="square" lIns="91425" tIns="1371600" rIns="91425" bIns="45700" anchor="t" anchorCtr="0"/>
          <a:lstStyle>
            <a:lvl1pPr marR="0" lvl="0" algn="ctr" rtl="0">
              <a:lnSpc>
                <a:spcPct val="90000"/>
              </a:lnSpc>
              <a:spcBef>
                <a:spcPts val="0"/>
              </a:spcBef>
              <a:spcAft>
                <a:spcPts val="0"/>
              </a:spcAft>
              <a:buClr>
                <a:schemeClr val="dk1"/>
              </a:buClr>
              <a:buSzPts val="2200"/>
              <a:buFont typeface="Arial"/>
              <a:buNone/>
              <a:defRPr sz="2200" b="0" i="0" u="none" strike="noStrike" cap="none">
                <a:solidFill>
                  <a:schemeClr val="dk1"/>
                </a:solidFill>
                <a:latin typeface="Corbel"/>
                <a:ea typeface="Corbel"/>
                <a:cs typeface="Corbel"/>
                <a:sym typeface="Corbel"/>
              </a:defRPr>
            </a:lvl1pPr>
            <a:lvl2pPr marR="0" lvl="1" algn="l" rtl="0">
              <a:lnSpc>
                <a:spcPct val="90000"/>
              </a:lnSpc>
              <a:spcBef>
                <a:spcPts val="400"/>
              </a:spcBef>
              <a:spcAft>
                <a:spcPts val="0"/>
              </a:spcAft>
              <a:buClr>
                <a:schemeClr val="dk1"/>
              </a:buClr>
              <a:buSzPts val="2800"/>
              <a:buFont typeface="Arial"/>
              <a:buNone/>
              <a:defRPr sz="2800" b="0" i="0" u="none" strike="noStrike" cap="none">
                <a:solidFill>
                  <a:schemeClr val="dk1"/>
                </a:solidFill>
                <a:latin typeface="Corbel"/>
                <a:ea typeface="Corbel"/>
                <a:cs typeface="Corbel"/>
                <a:sym typeface="Corbel"/>
              </a:defRPr>
            </a:lvl2pPr>
            <a:lvl3pPr marR="0" lvl="2" algn="l" rtl="0">
              <a:lnSpc>
                <a:spcPct val="90000"/>
              </a:lnSpc>
              <a:spcBef>
                <a:spcPts val="400"/>
              </a:spcBef>
              <a:spcAft>
                <a:spcPts val="0"/>
              </a:spcAft>
              <a:buClr>
                <a:schemeClr val="dk1"/>
              </a:buClr>
              <a:buSzPts val="2400"/>
              <a:buFont typeface="Arial"/>
              <a:buNone/>
              <a:defRPr sz="2400" b="0" i="0" u="none" strike="noStrike" cap="none">
                <a:solidFill>
                  <a:schemeClr val="dk1"/>
                </a:solidFill>
                <a:latin typeface="Corbel"/>
                <a:ea typeface="Corbel"/>
                <a:cs typeface="Corbel"/>
                <a:sym typeface="Corbel"/>
              </a:defRPr>
            </a:lvl3pPr>
            <a:lvl4pPr marR="0" lvl="3" algn="l" rtl="0">
              <a:lnSpc>
                <a:spcPct val="90000"/>
              </a:lnSpc>
              <a:spcBef>
                <a:spcPts val="400"/>
              </a:spcBef>
              <a:spcAft>
                <a:spcPts val="0"/>
              </a:spcAft>
              <a:buClr>
                <a:schemeClr val="dk1"/>
              </a:buClr>
              <a:buSzPts val="2000"/>
              <a:buFont typeface="Arial"/>
              <a:buNone/>
              <a:defRPr sz="2000" b="0" i="0" u="none" strike="noStrike" cap="none">
                <a:solidFill>
                  <a:schemeClr val="dk1"/>
                </a:solidFill>
                <a:latin typeface="Corbel"/>
                <a:ea typeface="Corbel"/>
                <a:cs typeface="Corbel"/>
                <a:sym typeface="Corbel"/>
              </a:defRPr>
            </a:lvl4pPr>
            <a:lvl5pPr marR="0" lvl="4" algn="l" rtl="0">
              <a:lnSpc>
                <a:spcPct val="90000"/>
              </a:lnSpc>
              <a:spcBef>
                <a:spcPts val="400"/>
              </a:spcBef>
              <a:spcAft>
                <a:spcPts val="0"/>
              </a:spcAft>
              <a:buClr>
                <a:schemeClr val="dk1"/>
              </a:buClr>
              <a:buSzPts val="2000"/>
              <a:buFont typeface="Arial"/>
              <a:buNone/>
              <a:defRPr sz="2000" b="0" i="0" u="none" strike="noStrike" cap="none">
                <a:solidFill>
                  <a:schemeClr val="dk1"/>
                </a:solidFill>
                <a:latin typeface="Corbel"/>
                <a:ea typeface="Corbel"/>
                <a:cs typeface="Corbel"/>
                <a:sym typeface="Corbel"/>
              </a:defRPr>
            </a:lvl5pPr>
            <a:lvl6pPr marR="0" lvl="5" algn="l" rtl="0">
              <a:lnSpc>
                <a:spcPct val="90000"/>
              </a:lnSpc>
              <a:spcBef>
                <a:spcPts val="400"/>
              </a:spcBef>
              <a:spcAft>
                <a:spcPts val="0"/>
              </a:spcAft>
              <a:buClr>
                <a:schemeClr val="dk1"/>
              </a:buClr>
              <a:buSzPts val="2000"/>
              <a:buFont typeface="Arial"/>
              <a:buNone/>
              <a:defRPr sz="2000" b="0" i="0" u="none" strike="noStrike" cap="none">
                <a:solidFill>
                  <a:schemeClr val="dk1"/>
                </a:solidFill>
                <a:latin typeface="Corbel"/>
                <a:ea typeface="Corbel"/>
                <a:cs typeface="Corbel"/>
                <a:sym typeface="Corbel"/>
              </a:defRPr>
            </a:lvl6pPr>
            <a:lvl7pPr marR="0" lvl="6" algn="l" rtl="0">
              <a:lnSpc>
                <a:spcPct val="90000"/>
              </a:lnSpc>
              <a:spcBef>
                <a:spcPts val="400"/>
              </a:spcBef>
              <a:spcAft>
                <a:spcPts val="0"/>
              </a:spcAft>
              <a:buClr>
                <a:schemeClr val="dk1"/>
              </a:buClr>
              <a:buSzPts val="2000"/>
              <a:buFont typeface="Arial"/>
              <a:buNone/>
              <a:defRPr sz="2000" b="0" i="0" u="none" strike="noStrike" cap="none">
                <a:solidFill>
                  <a:schemeClr val="dk1"/>
                </a:solidFill>
                <a:latin typeface="Corbel"/>
                <a:ea typeface="Corbel"/>
                <a:cs typeface="Corbel"/>
                <a:sym typeface="Corbel"/>
              </a:defRPr>
            </a:lvl7pPr>
            <a:lvl8pPr marR="0" lvl="7" algn="l" rtl="0">
              <a:lnSpc>
                <a:spcPct val="90000"/>
              </a:lnSpc>
              <a:spcBef>
                <a:spcPts val="400"/>
              </a:spcBef>
              <a:spcAft>
                <a:spcPts val="0"/>
              </a:spcAft>
              <a:buClr>
                <a:schemeClr val="dk1"/>
              </a:buClr>
              <a:buSzPts val="2000"/>
              <a:buFont typeface="Arial"/>
              <a:buNone/>
              <a:defRPr sz="2000" b="0" i="0" u="none" strike="noStrike" cap="none">
                <a:solidFill>
                  <a:schemeClr val="dk1"/>
                </a:solidFill>
                <a:latin typeface="Corbel"/>
                <a:ea typeface="Corbel"/>
                <a:cs typeface="Corbel"/>
                <a:sym typeface="Corbel"/>
              </a:defRPr>
            </a:lvl8pPr>
            <a:lvl9pPr marR="0" lvl="8" algn="l" rtl="0">
              <a:lnSpc>
                <a:spcPct val="90000"/>
              </a:lnSpc>
              <a:spcBef>
                <a:spcPts val="400"/>
              </a:spcBef>
              <a:spcAft>
                <a:spcPts val="0"/>
              </a:spcAft>
              <a:buClr>
                <a:schemeClr val="dk1"/>
              </a:buClr>
              <a:buSzPts val="2000"/>
              <a:buFont typeface="Arial"/>
              <a:buNone/>
              <a:defRPr sz="2000" b="0" i="0" u="none" strike="noStrike" cap="none">
                <a:solidFill>
                  <a:schemeClr val="dk1"/>
                </a:solidFill>
                <a:latin typeface="Corbel"/>
                <a:ea typeface="Corbel"/>
                <a:cs typeface="Corbel"/>
                <a:sym typeface="Corbel"/>
              </a:defRPr>
            </a:lvl9pPr>
          </a:lstStyle>
          <a:p>
            <a:endParaRPr/>
          </a:p>
        </p:txBody>
      </p:sp>
      <p:sp>
        <p:nvSpPr>
          <p:cNvPr id="71" name="Google Shape;71;p10"/>
          <p:cNvSpPr txBox="1">
            <a:spLocks noGrp="1"/>
          </p:cNvSpPr>
          <p:nvPr>
            <p:ph type="body" idx="1"/>
          </p:nvPr>
        </p:nvSpPr>
        <p:spPr>
          <a:xfrm>
            <a:off x="6682435" y="3502152"/>
            <a:ext cx="4155622" cy="2479547"/>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900"/>
              </a:spcBef>
              <a:spcAft>
                <a:spcPts val="0"/>
              </a:spcAft>
              <a:buClr>
                <a:schemeClr val="dk1"/>
              </a:buClr>
              <a:buSzPts val="1800"/>
              <a:buNone/>
              <a:defRPr sz="1800"/>
            </a:lvl1pPr>
            <a:lvl2pPr marL="914400" lvl="1" indent="-228600" algn="l">
              <a:lnSpc>
                <a:spcPct val="90000"/>
              </a:lnSpc>
              <a:spcBef>
                <a:spcPts val="400"/>
              </a:spcBef>
              <a:spcAft>
                <a:spcPts val="0"/>
              </a:spcAft>
              <a:buClr>
                <a:schemeClr val="dk1"/>
              </a:buClr>
              <a:buSzPts val="1400"/>
              <a:buNone/>
              <a:defRPr sz="1400"/>
            </a:lvl2pPr>
            <a:lvl3pPr marL="1371600" lvl="2" indent="-228600" algn="l">
              <a:lnSpc>
                <a:spcPct val="90000"/>
              </a:lnSpc>
              <a:spcBef>
                <a:spcPts val="400"/>
              </a:spcBef>
              <a:spcAft>
                <a:spcPts val="0"/>
              </a:spcAft>
              <a:buClr>
                <a:schemeClr val="dk1"/>
              </a:buClr>
              <a:buSzPts val="1200"/>
              <a:buNone/>
              <a:defRPr sz="1200"/>
            </a:lvl3pPr>
            <a:lvl4pPr marL="1828800" lvl="3" indent="-228600" algn="l">
              <a:lnSpc>
                <a:spcPct val="90000"/>
              </a:lnSpc>
              <a:spcBef>
                <a:spcPts val="400"/>
              </a:spcBef>
              <a:spcAft>
                <a:spcPts val="0"/>
              </a:spcAft>
              <a:buClr>
                <a:schemeClr val="dk1"/>
              </a:buClr>
              <a:buSzPts val="1000"/>
              <a:buNone/>
              <a:defRPr sz="1000"/>
            </a:lvl4pPr>
            <a:lvl5pPr marL="2286000" lvl="4" indent="-228600" algn="l">
              <a:lnSpc>
                <a:spcPct val="90000"/>
              </a:lnSpc>
              <a:spcBef>
                <a:spcPts val="400"/>
              </a:spcBef>
              <a:spcAft>
                <a:spcPts val="0"/>
              </a:spcAft>
              <a:buClr>
                <a:schemeClr val="dk1"/>
              </a:buClr>
              <a:buSzPts val="1000"/>
              <a:buNone/>
              <a:defRPr sz="1000"/>
            </a:lvl5pPr>
            <a:lvl6pPr marL="2743200" lvl="5" indent="-228600" algn="l">
              <a:lnSpc>
                <a:spcPct val="90000"/>
              </a:lnSpc>
              <a:spcBef>
                <a:spcPts val="400"/>
              </a:spcBef>
              <a:spcAft>
                <a:spcPts val="0"/>
              </a:spcAft>
              <a:buClr>
                <a:schemeClr val="dk1"/>
              </a:buClr>
              <a:buSzPts val="1000"/>
              <a:buNone/>
              <a:defRPr sz="1000"/>
            </a:lvl6pPr>
            <a:lvl7pPr marL="3200400" lvl="6" indent="-228600" algn="l">
              <a:lnSpc>
                <a:spcPct val="90000"/>
              </a:lnSpc>
              <a:spcBef>
                <a:spcPts val="400"/>
              </a:spcBef>
              <a:spcAft>
                <a:spcPts val="0"/>
              </a:spcAft>
              <a:buClr>
                <a:schemeClr val="dk1"/>
              </a:buClr>
              <a:buSzPts val="1000"/>
              <a:buNone/>
              <a:defRPr sz="1000"/>
            </a:lvl7pPr>
            <a:lvl8pPr marL="3657600" lvl="7" indent="-228600" algn="l">
              <a:lnSpc>
                <a:spcPct val="90000"/>
              </a:lnSpc>
              <a:spcBef>
                <a:spcPts val="400"/>
              </a:spcBef>
              <a:spcAft>
                <a:spcPts val="0"/>
              </a:spcAft>
              <a:buClr>
                <a:schemeClr val="dk1"/>
              </a:buClr>
              <a:buSzPts val="1000"/>
              <a:buNone/>
              <a:defRPr sz="1000"/>
            </a:lvl8pPr>
            <a:lvl9pPr marL="4114800" lvl="8" indent="-228600" algn="l">
              <a:lnSpc>
                <a:spcPct val="90000"/>
              </a:lnSpc>
              <a:spcBef>
                <a:spcPts val="400"/>
              </a:spcBef>
              <a:spcAft>
                <a:spcPts val="0"/>
              </a:spcAft>
              <a:buClr>
                <a:schemeClr val="dk1"/>
              </a:buClr>
              <a:buSzPts val="1000"/>
              <a:buNone/>
              <a:defRPr sz="1000"/>
            </a:lvl9pPr>
          </a:lstStyle>
          <a:p>
            <a:endParaRPr/>
          </a:p>
        </p:txBody>
      </p:sp>
      <p:sp>
        <p:nvSpPr>
          <p:cNvPr id="72" name="Google Shape;72;p10"/>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
        <p:nvSpPr>
          <p:cNvPr id="73" name="Google Shape;73;p10"/>
          <p:cNvSpPr txBox="1">
            <a:spLocks noGrp="1"/>
          </p:cNvSpPr>
          <p:nvPr>
            <p:ph type="dt" idx="10"/>
          </p:nvPr>
        </p:nvSpPr>
        <p:spPr>
          <a:xfrm>
            <a:off x="453403" y="6629400"/>
            <a:ext cx="1000662" cy="228600"/>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0"/>
          <p:cNvSpPr txBox="1">
            <a:spLocks noGrp="1"/>
          </p:cNvSpPr>
          <p:nvPr>
            <p:ph type="ftr" idx="11"/>
          </p:nvPr>
        </p:nvSpPr>
        <p:spPr>
          <a:xfrm>
            <a:off x="1637716" y="6629400"/>
            <a:ext cx="9144259" cy="228600"/>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p:nvPr/>
        </p:nvSpPr>
        <p:spPr>
          <a:xfrm>
            <a:off x="0" y="6629400"/>
            <a:ext cx="1499616" cy="228600"/>
          </a:xfrm>
          <a:prstGeom prst="rect">
            <a:avLst/>
          </a:prstGeom>
          <a:gradFill>
            <a:gsLst>
              <a:gs pos="0">
                <a:srgbClr val="F4FFCB"/>
              </a:gs>
              <a:gs pos="100000">
                <a:srgbClr val="F4FFCB"/>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orbel"/>
              <a:ea typeface="Corbel"/>
              <a:cs typeface="Corbel"/>
              <a:sym typeface="Corbel"/>
            </a:endParaRPr>
          </a:p>
        </p:txBody>
      </p:sp>
      <p:sp>
        <p:nvSpPr>
          <p:cNvPr id="11" name="Google Shape;11;p1"/>
          <p:cNvSpPr/>
          <p:nvPr/>
        </p:nvSpPr>
        <p:spPr>
          <a:xfrm>
            <a:off x="1609344" y="6629400"/>
            <a:ext cx="10582656" cy="228600"/>
          </a:xfrm>
          <a:prstGeom prst="rect">
            <a:avLst/>
          </a:prstGeom>
          <a:gradFill>
            <a:gsLst>
              <a:gs pos="0">
                <a:srgbClr val="E8FF87"/>
              </a:gs>
              <a:gs pos="100000">
                <a:srgbClr val="E8FF87"/>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687F00"/>
              </a:solidFill>
              <a:latin typeface="Corbel"/>
              <a:ea typeface="Corbel"/>
              <a:cs typeface="Corbel"/>
              <a:sym typeface="Corbel"/>
            </a:endParaRPr>
          </a:p>
        </p:txBody>
      </p:sp>
      <p:sp>
        <p:nvSpPr>
          <p:cNvPr id="12" name="Google Shape;12;p1"/>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lstStyle>
            <a:lvl1pPr marR="0" lvl="0" algn="l" rtl="0">
              <a:spcBef>
                <a:spcPts val="0"/>
              </a:spcBef>
              <a:spcAft>
                <a:spcPts val="0"/>
              </a:spcAft>
              <a:buClr>
                <a:srgbClr val="687F00"/>
              </a:buClr>
              <a:buSzPts val="3400"/>
              <a:buFont typeface="Corbel"/>
              <a:buNone/>
              <a:defRPr sz="3400" b="0" i="0" u="none" strike="noStrike" cap="none">
                <a:solidFill>
                  <a:srgbClr val="687F00"/>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1"/>
          <p:cNvSpPr txBox="1">
            <a:spLocks noGrp="1"/>
          </p:cNvSpPr>
          <p:nvPr>
            <p:ph type="body" idx="1"/>
          </p:nvPr>
        </p:nvSpPr>
        <p:spPr>
          <a:xfrm>
            <a:off x="1410027" y="1566001"/>
            <a:ext cx="9371948" cy="4620682"/>
          </a:xfrm>
          <a:prstGeom prst="rect">
            <a:avLst/>
          </a:prstGeom>
          <a:noFill/>
          <a:ln>
            <a:noFill/>
          </a:ln>
        </p:spPr>
        <p:txBody>
          <a:bodyPr spcFirstLastPara="1" wrap="square" lIns="91425" tIns="45700" rIns="91425" bIns="45700" anchor="t" anchorCtr="0"/>
          <a:lstStyle>
            <a:lvl1pPr marL="457200" marR="0" lvl="0" indent="-368300" algn="l" rtl="0">
              <a:lnSpc>
                <a:spcPct val="90000"/>
              </a:lnSpc>
              <a:spcBef>
                <a:spcPts val="1100"/>
              </a:spcBef>
              <a:spcAft>
                <a:spcPts val="0"/>
              </a:spcAft>
              <a:buClr>
                <a:schemeClr val="dk1"/>
              </a:buClr>
              <a:buSzPts val="2200"/>
              <a:buFont typeface="Arial"/>
              <a:buChar char="•"/>
              <a:defRPr sz="2200" b="0" i="0" u="none" strike="noStrike" cap="none">
                <a:solidFill>
                  <a:schemeClr val="dk1"/>
                </a:solidFill>
                <a:latin typeface="Corbel"/>
                <a:ea typeface="Corbel"/>
                <a:cs typeface="Corbel"/>
                <a:sym typeface="Corbel"/>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orbel"/>
                <a:ea typeface="Corbel"/>
                <a:cs typeface="Corbel"/>
                <a:sym typeface="Corbel"/>
              </a:defRPr>
            </a:lvl2pPr>
            <a:lvl3pPr marL="1371600" marR="0" lvl="2" indent="-330200" algn="l" rtl="0">
              <a:lnSpc>
                <a:spcPct val="90000"/>
              </a:lnSpc>
              <a:spcBef>
                <a:spcPts val="400"/>
              </a:spcBef>
              <a:spcAft>
                <a:spcPts val="0"/>
              </a:spcAft>
              <a:buClr>
                <a:schemeClr val="dk1"/>
              </a:buClr>
              <a:buSzPts val="1600"/>
              <a:buFont typeface="Arial"/>
              <a:buChar char="•"/>
              <a:defRPr sz="1600" b="0" i="0" u="none" strike="noStrike" cap="none">
                <a:solidFill>
                  <a:schemeClr val="dk1"/>
                </a:solidFill>
                <a:latin typeface="Corbel"/>
                <a:ea typeface="Corbel"/>
                <a:cs typeface="Corbel"/>
                <a:sym typeface="Corbel"/>
              </a:defRPr>
            </a:lvl3pPr>
            <a:lvl4pPr marL="1828800" marR="0" lvl="3" indent="-330200" algn="l" rtl="0">
              <a:lnSpc>
                <a:spcPct val="90000"/>
              </a:lnSpc>
              <a:spcBef>
                <a:spcPts val="400"/>
              </a:spcBef>
              <a:spcAft>
                <a:spcPts val="0"/>
              </a:spcAft>
              <a:buClr>
                <a:schemeClr val="dk1"/>
              </a:buClr>
              <a:buSzPts val="1600"/>
              <a:buFont typeface="Arial"/>
              <a:buChar char="•"/>
              <a:defRPr sz="1600" b="0" i="0" u="none" strike="noStrike" cap="none">
                <a:solidFill>
                  <a:schemeClr val="dk1"/>
                </a:solidFill>
                <a:latin typeface="Corbel"/>
                <a:ea typeface="Corbel"/>
                <a:cs typeface="Corbel"/>
                <a:sym typeface="Corbel"/>
              </a:defRPr>
            </a:lvl4pPr>
            <a:lvl5pPr marL="2286000" marR="0" lvl="4" indent="-330200" algn="l" rtl="0">
              <a:lnSpc>
                <a:spcPct val="90000"/>
              </a:lnSpc>
              <a:spcBef>
                <a:spcPts val="400"/>
              </a:spcBef>
              <a:spcAft>
                <a:spcPts val="0"/>
              </a:spcAft>
              <a:buClr>
                <a:schemeClr val="dk1"/>
              </a:buClr>
              <a:buSzPts val="1600"/>
              <a:buFont typeface="Arial"/>
              <a:buChar char="•"/>
              <a:defRPr sz="1600" b="0" i="0" u="none" strike="noStrike" cap="none">
                <a:solidFill>
                  <a:schemeClr val="dk1"/>
                </a:solidFill>
                <a:latin typeface="Corbel"/>
                <a:ea typeface="Corbel"/>
                <a:cs typeface="Corbel"/>
                <a:sym typeface="Corbel"/>
              </a:defRPr>
            </a:lvl5pPr>
            <a:lvl6pPr marL="2743200" marR="0" lvl="5" indent="-330200" algn="l" rtl="0">
              <a:lnSpc>
                <a:spcPct val="90000"/>
              </a:lnSpc>
              <a:spcBef>
                <a:spcPts val="400"/>
              </a:spcBef>
              <a:spcAft>
                <a:spcPts val="0"/>
              </a:spcAft>
              <a:buClr>
                <a:schemeClr val="dk1"/>
              </a:buClr>
              <a:buSzPts val="1600"/>
              <a:buFont typeface="Arial"/>
              <a:buChar char="•"/>
              <a:defRPr sz="1600" b="0" i="0" u="none" strike="noStrike" cap="none">
                <a:solidFill>
                  <a:schemeClr val="dk1"/>
                </a:solidFill>
                <a:latin typeface="Corbel"/>
                <a:ea typeface="Corbel"/>
                <a:cs typeface="Corbel"/>
                <a:sym typeface="Corbel"/>
              </a:defRPr>
            </a:lvl6pPr>
            <a:lvl7pPr marL="3200400" marR="0" lvl="6" indent="-330200" algn="l" rtl="0">
              <a:lnSpc>
                <a:spcPct val="90000"/>
              </a:lnSpc>
              <a:spcBef>
                <a:spcPts val="400"/>
              </a:spcBef>
              <a:spcAft>
                <a:spcPts val="0"/>
              </a:spcAft>
              <a:buClr>
                <a:schemeClr val="dk1"/>
              </a:buClr>
              <a:buSzPts val="1600"/>
              <a:buFont typeface="Arial"/>
              <a:buChar char="•"/>
              <a:defRPr sz="1600" b="0" i="0" u="none" strike="noStrike" cap="none">
                <a:solidFill>
                  <a:schemeClr val="dk1"/>
                </a:solidFill>
                <a:latin typeface="Corbel"/>
                <a:ea typeface="Corbel"/>
                <a:cs typeface="Corbel"/>
                <a:sym typeface="Corbel"/>
              </a:defRPr>
            </a:lvl7pPr>
            <a:lvl8pPr marL="3657600" marR="0" lvl="7" indent="-330200" algn="l" rtl="0">
              <a:lnSpc>
                <a:spcPct val="90000"/>
              </a:lnSpc>
              <a:spcBef>
                <a:spcPts val="400"/>
              </a:spcBef>
              <a:spcAft>
                <a:spcPts val="0"/>
              </a:spcAft>
              <a:buClr>
                <a:schemeClr val="dk1"/>
              </a:buClr>
              <a:buSzPts val="1600"/>
              <a:buFont typeface="Arial"/>
              <a:buChar char="•"/>
              <a:defRPr sz="1600" b="0" i="0" u="none" strike="noStrike" cap="none">
                <a:solidFill>
                  <a:schemeClr val="dk1"/>
                </a:solidFill>
                <a:latin typeface="Corbel"/>
                <a:ea typeface="Corbel"/>
                <a:cs typeface="Corbel"/>
                <a:sym typeface="Corbel"/>
              </a:defRPr>
            </a:lvl8pPr>
            <a:lvl9pPr marL="4114800" marR="0" lvl="8" indent="-330200" algn="l" rtl="0">
              <a:lnSpc>
                <a:spcPct val="90000"/>
              </a:lnSpc>
              <a:spcBef>
                <a:spcPts val="400"/>
              </a:spcBef>
              <a:spcAft>
                <a:spcPts val="0"/>
              </a:spcAft>
              <a:buClr>
                <a:schemeClr val="dk1"/>
              </a:buClr>
              <a:buSzPts val="1600"/>
              <a:buFont typeface="Arial"/>
              <a:buChar char="•"/>
              <a:defRPr sz="1600" b="0" i="0" u="none" strike="noStrike" cap="none">
                <a:solidFill>
                  <a:schemeClr val="dk1"/>
                </a:solidFill>
                <a:latin typeface="Corbel"/>
                <a:ea typeface="Corbel"/>
                <a:cs typeface="Corbel"/>
                <a:sym typeface="Corbel"/>
              </a:defRPr>
            </a:lvl9pPr>
          </a:lstStyle>
          <a:p>
            <a:endParaRPr/>
          </a:p>
        </p:txBody>
      </p:sp>
      <p:sp>
        <p:nvSpPr>
          <p:cNvPr id="14" name="Google Shape;14;p1"/>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100" b="0" i="0" u="none" strike="noStrike" cap="none">
                <a:solidFill>
                  <a:srgbClr val="455500"/>
                </a:solidFill>
                <a:latin typeface="Corbel"/>
                <a:ea typeface="Corbel"/>
                <a:cs typeface="Corbel"/>
                <a:sym typeface="Corbel"/>
              </a:defRPr>
            </a:lvl1pPr>
            <a:lvl2pPr marL="0" marR="0" lvl="1" indent="0" algn="r" rtl="0">
              <a:spcBef>
                <a:spcPts val="0"/>
              </a:spcBef>
              <a:buNone/>
              <a:defRPr sz="1100" b="0" i="0" u="none" strike="noStrike" cap="none">
                <a:solidFill>
                  <a:srgbClr val="455500"/>
                </a:solidFill>
                <a:latin typeface="Corbel"/>
                <a:ea typeface="Corbel"/>
                <a:cs typeface="Corbel"/>
                <a:sym typeface="Corbel"/>
              </a:defRPr>
            </a:lvl2pPr>
            <a:lvl3pPr marL="0" marR="0" lvl="2" indent="0" algn="r" rtl="0">
              <a:spcBef>
                <a:spcPts val="0"/>
              </a:spcBef>
              <a:buNone/>
              <a:defRPr sz="1100" b="0" i="0" u="none" strike="noStrike" cap="none">
                <a:solidFill>
                  <a:srgbClr val="455500"/>
                </a:solidFill>
                <a:latin typeface="Corbel"/>
                <a:ea typeface="Corbel"/>
                <a:cs typeface="Corbel"/>
                <a:sym typeface="Corbel"/>
              </a:defRPr>
            </a:lvl3pPr>
            <a:lvl4pPr marL="0" marR="0" lvl="3" indent="0" algn="r" rtl="0">
              <a:spcBef>
                <a:spcPts val="0"/>
              </a:spcBef>
              <a:buNone/>
              <a:defRPr sz="1100" b="0" i="0" u="none" strike="noStrike" cap="none">
                <a:solidFill>
                  <a:srgbClr val="455500"/>
                </a:solidFill>
                <a:latin typeface="Corbel"/>
                <a:ea typeface="Corbel"/>
                <a:cs typeface="Corbel"/>
                <a:sym typeface="Corbel"/>
              </a:defRPr>
            </a:lvl4pPr>
            <a:lvl5pPr marL="0" marR="0" lvl="4" indent="0" algn="r" rtl="0">
              <a:spcBef>
                <a:spcPts val="0"/>
              </a:spcBef>
              <a:buNone/>
              <a:defRPr sz="1100" b="0" i="0" u="none" strike="noStrike" cap="none">
                <a:solidFill>
                  <a:srgbClr val="455500"/>
                </a:solidFill>
                <a:latin typeface="Corbel"/>
                <a:ea typeface="Corbel"/>
                <a:cs typeface="Corbel"/>
                <a:sym typeface="Corbel"/>
              </a:defRPr>
            </a:lvl5pPr>
            <a:lvl6pPr marL="0" marR="0" lvl="5" indent="0" algn="r" rtl="0">
              <a:spcBef>
                <a:spcPts val="0"/>
              </a:spcBef>
              <a:buNone/>
              <a:defRPr sz="1100" b="0" i="0" u="none" strike="noStrike" cap="none">
                <a:solidFill>
                  <a:srgbClr val="455500"/>
                </a:solidFill>
                <a:latin typeface="Corbel"/>
                <a:ea typeface="Corbel"/>
                <a:cs typeface="Corbel"/>
                <a:sym typeface="Corbel"/>
              </a:defRPr>
            </a:lvl6pPr>
            <a:lvl7pPr marL="0" marR="0" lvl="6" indent="0" algn="r" rtl="0">
              <a:spcBef>
                <a:spcPts val="0"/>
              </a:spcBef>
              <a:buNone/>
              <a:defRPr sz="1100" b="0" i="0" u="none" strike="noStrike" cap="none">
                <a:solidFill>
                  <a:srgbClr val="455500"/>
                </a:solidFill>
                <a:latin typeface="Corbel"/>
                <a:ea typeface="Corbel"/>
                <a:cs typeface="Corbel"/>
                <a:sym typeface="Corbel"/>
              </a:defRPr>
            </a:lvl7pPr>
            <a:lvl8pPr marL="0" marR="0" lvl="7" indent="0" algn="r" rtl="0">
              <a:spcBef>
                <a:spcPts val="0"/>
              </a:spcBef>
              <a:buNone/>
              <a:defRPr sz="1100" b="0" i="0" u="none" strike="noStrike" cap="none">
                <a:solidFill>
                  <a:srgbClr val="455500"/>
                </a:solidFill>
                <a:latin typeface="Corbel"/>
                <a:ea typeface="Corbel"/>
                <a:cs typeface="Corbel"/>
                <a:sym typeface="Corbel"/>
              </a:defRPr>
            </a:lvl8pPr>
            <a:lvl9pPr marL="0" marR="0" lvl="8" indent="0" algn="r" rtl="0">
              <a:spcBef>
                <a:spcPts val="0"/>
              </a:spcBef>
              <a:buNone/>
              <a:defRPr sz="1100" b="0" i="0" u="none" strike="noStrike" cap="none">
                <a:solidFill>
                  <a:srgbClr val="455500"/>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US"/>
              <a:t>‹#›</a:t>
            </a:fld>
            <a:endParaRPr/>
          </a:p>
        </p:txBody>
      </p:sp>
      <p:sp>
        <p:nvSpPr>
          <p:cNvPr id="15" name="Google Shape;15;p1"/>
          <p:cNvSpPr txBox="1">
            <a:spLocks noGrp="1"/>
          </p:cNvSpPr>
          <p:nvPr>
            <p:ph type="dt" idx="10"/>
          </p:nvPr>
        </p:nvSpPr>
        <p:spPr>
          <a:xfrm>
            <a:off x="453403" y="6629400"/>
            <a:ext cx="1000662" cy="228600"/>
          </a:xfrm>
          <a:prstGeom prst="rect">
            <a:avLst/>
          </a:prstGeom>
          <a:noFill/>
          <a:ln>
            <a:noFill/>
          </a:ln>
        </p:spPr>
        <p:txBody>
          <a:bodyPr spcFirstLastPara="1" wrap="square" lIns="91425" tIns="45700" rIns="91425" bIns="45700" anchor="ctr" anchorCtr="0"/>
          <a:lstStyle>
            <a:lvl1pPr marR="0" lvl="0" algn="r" rtl="0">
              <a:spcBef>
                <a:spcPts val="0"/>
              </a:spcBef>
              <a:spcAft>
                <a:spcPts val="0"/>
              </a:spcAft>
              <a:buSzPts val="1400"/>
              <a:buNone/>
              <a:defRPr sz="1100" b="0" i="0" u="none" strike="noStrike" cap="none">
                <a:solidFill>
                  <a:srgbClr val="455500"/>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16" name="Google Shape;16;p1"/>
          <p:cNvSpPr txBox="1">
            <a:spLocks noGrp="1"/>
          </p:cNvSpPr>
          <p:nvPr>
            <p:ph type="ftr" idx="11"/>
          </p:nvPr>
        </p:nvSpPr>
        <p:spPr>
          <a:xfrm>
            <a:off x="1637716" y="6629400"/>
            <a:ext cx="9144259" cy="228600"/>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100" b="0" i="0" u="none" strike="noStrike" cap="none">
                <a:solidFill>
                  <a:srgbClr val="455500"/>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optimist.org/member/membership4.cfm"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docs.google.com/forms/d/e/1FAIpQLSfu9GJae8XciUhSBgFwTjepmLa0jkBFwwieYPWEBWJfVqWOOQ/viewform?usp=sf_link"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optimist.org/Documents/TopTenWays-MarketYourClub.pdf"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drive.google.com/file/d/1eMrut0yFHcaMkanGDaHU79S5ZYVsVM1_/view?usp=sharing"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rive.google.com/file/d/19VAeNwGWQesu5DaQT0L8aG0hEghmFM4U/view?usp=sharing"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hyperlink" Target="https://docs.google.com/forms/d/e/1FAIpQLSfu9GJae8XciUhSBgFwTjepmLa0jkBFwwieYPWEBWJfVqWOOQ/viewform?usp=sf_link"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3"/>
          <p:cNvSpPr txBox="1">
            <a:spLocks noGrp="1"/>
          </p:cNvSpPr>
          <p:nvPr>
            <p:ph type="ctrTitle"/>
          </p:nvPr>
        </p:nvSpPr>
        <p:spPr>
          <a:xfrm>
            <a:off x="1751777" y="3019706"/>
            <a:ext cx="4846320" cy="23876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lt1"/>
              </a:buClr>
              <a:buSzPts val="4320"/>
              <a:buFont typeface="Corbel"/>
              <a:buNone/>
            </a:pPr>
            <a:r>
              <a:rPr lang="en-US"/>
              <a:t>How do we Retain our Members AND Grow our Clubs</a:t>
            </a:r>
            <a:endParaRPr/>
          </a:p>
        </p:txBody>
      </p:sp>
      <p:sp>
        <p:nvSpPr>
          <p:cNvPr id="93" name="Google Shape;93;p13"/>
          <p:cNvSpPr txBox="1">
            <a:spLocks noGrp="1"/>
          </p:cNvSpPr>
          <p:nvPr>
            <p:ph type="subTitle" idx="1"/>
          </p:nvPr>
        </p:nvSpPr>
        <p:spPr>
          <a:xfrm>
            <a:off x="1751777" y="5381894"/>
            <a:ext cx="4846320" cy="44805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1800"/>
              <a:buNone/>
            </a:pPr>
            <a:r>
              <a:rPr lang="en-US"/>
              <a:t>Membership</a:t>
            </a:r>
            <a:endParaRPr/>
          </a:p>
        </p:txBody>
      </p:sp>
      <p:sp>
        <p:nvSpPr>
          <p:cNvPr id="94" name="Google Shape;94;p13"/>
          <p:cNvSpPr txBox="1"/>
          <p:nvPr/>
        </p:nvSpPr>
        <p:spPr>
          <a:xfrm>
            <a:off x="7562625" y="356285"/>
            <a:ext cx="3765300" cy="12153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400" b="0" i="0" u="none" strike="noStrike" cap="none">
                <a:solidFill>
                  <a:schemeClr val="dk1"/>
                </a:solidFill>
                <a:latin typeface="Corbel"/>
                <a:ea typeface="Corbel"/>
                <a:cs typeface="Corbel"/>
                <a:sym typeface="Corbel"/>
              </a:rPr>
              <a:t>Tri-District Optimist Conference</a:t>
            </a:r>
            <a:endParaRPr sz="2400"/>
          </a:p>
          <a:p>
            <a:pPr marL="0" marR="0" lvl="0" indent="0" algn="ctr" rtl="0">
              <a:spcBef>
                <a:spcPts val="0"/>
              </a:spcBef>
              <a:spcAft>
                <a:spcPts val="0"/>
              </a:spcAft>
              <a:buNone/>
            </a:pPr>
            <a:r>
              <a:rPr lang="en-US" sz="2400" b="0" i="0" u="none" strike="noStrike" cap="none">
                <a:solidFill>
                  <a:schemeClr val="dk1"/>
                </a:solidFill>
                <a:latin typeface="Corbel"/>
                <a:ea typeface="Corbel"/>
                <a:cs typeface="Corbel"/>
                <a:sym typeface="Corbel"/>
              </a:rPr>
              <a:t>February 15-16, 2019</a:t>
            </a:r>
            <a:endParaRPr sz="2400" b="0" i="0" u="none" strike="noStrike" cap="none">
              <a:solidFill>
                <a:schemeClr val="dk1"/>
              </a:solidFill>
              <a:latin typeface="Corbel"/>
              <a:ea typeface="Corbel"/>
              <a:cs typeface="Corbel"/>
              <a:sym typeface="Corbe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2"/>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What Do Our Members Want? </a:t>
            </a:r>
            <a:r>
              <a:rPr lang="en-US" sz="1100" b="1"/>
              <a:t>By Virginia Ricker</a:t>
            </a:r>
            <a:endParaRPr b="1"/>
          </a:p>
        </p:txBody>
      </p:sp>
      <p:sp>
        <p:nvSpPr>
          <p:cNvPr id="166" name="Google Shape;166;p22"/>
          <p:cNvSpPr txBox="1">
            <a:spLocks noGrp="1"/>
          </p:cNvSpPr>
          <p:nvPr>
            <p:ph type="body" idx="1"/>
          </p:nvPr>
        </p:nvSpPr>
        <p:spPr>
          <a:xfrm>
            <a:off x="1409700" y="1556281"/>
            <a:ext cx="9372275" cy="4620682"/>
          </a:xfrm>
          <a:prstGeom prst="rect">
            <a:avLst/>
          </a:prstGeom>
          <a:noFill/>
          <a:ln>
            <a:noFill/>
          </a:ln>
        </p:spPr>
        <p:txBody>
          <a:bodyPr spcFirstLastPara="1" wrap="square" lIns="91425" tIns="45700" rIns="91425" bIns="45700" anchor="t" anchorCtr="0">
            <a:noAutofit/>
          </a:bodyPr>
          <a:lstStyle/>
          <a:p>
            <a:pPr marL="210312" lvl="0" indent="-248412" algn="l" rtl="0">
              <a:lnSpc>
                <a:spcPct val="100000"/>
              </a:lnSpc>
              <a:spcBef>
                <a:spcPts val="0"/>
              </a:spcBef>
              <a:spcAft>
                <a:spcPts val="0"/>
              </a:spcAft>
              <a:buClr>
                <a:schemeClr val="dk1"/>
              </a:buClr>
              <a:buSzPts val="2800"/>
              <a:buChar char="•"/>
            </a:pPr>
            <a:r>
              <a:rPr lang="en-US" sz="2800" b="1"/>
              <a:t>Tactful Intervention When Handling Problems within Your Club or District</a:t>
            </a:r>
            <a:endParaRPr sz="2800"/>
          </a:p>
          <a:p>
            <a:pPr marL="438912" lvl="1" indent="-193548" algn="l" rtl="0">
              <a:lnSpc>
                <a:spcPct val="100000"/>
              </a:lnSpc>
              <a:spcBef>
                <a:spcPts val="400"/>
              </a:spcBef>
              <a:spcAft>
                <a:spcPts val="0"/>
              </a:spcAft>
              <a:buClr>
                <a:schemeClr val="dk1"/>
              </a:buClr>
              <a:buSzPts val="2800"/>
              <a:buChar char="•"/>
            </a:pPr>
            <a:r>
              <a:rPr lang="en-US" sz="2800"/>
              <a:t>Be diplomatic, discreet and sensitive.</a:t>
            </a:r>
            <a:endParaRPr sz="2800"/>
          </a:p>
          <a:p>
            <a:pPr marL="438912" lvl="1" indent="-193548" algn="l" rtl="0">
              <a:lnSpc>
                <a:spcPct val="100000"/>
              </a:lnSpc>
              <a:spcBef>
                <a:spcPts val="400"/>
              </a:spcBef>
              <a:spcAft>
                <a:spcPts val="0"/>
              </a:spcAft>
              <a:buClr>
                <a:schemeClr val="dk1"/>
              </a:buClr>
              <a:buSzPts val="2800"/>
              <a:buChar char="•"/>
            </a:pPr>
            <a:r>
              <a:rPr lang="en-US" sz="2800"/>
              <a:t>Carefully consider your actions and words to ensure your message is not misunderstood.</a:t>
            </a:r>
            <a:endParaRPr sz="2800"/>
          </a:p>
          <a:p>
            <a:pPr marL="438912" lvl="1" indent="-193548" algn="l" rtl="0">
              <a:lnSpc>
                <a:spcPct val="100000"/>
              </a:lnSpc>
              <a:spcBef>
                <a:spcPts val="400"/>
              </a:spcBef>
              <a:spcAft>
                <a:spcPts val="0"/>
              </a:spcAft>
              <a:buClr>
                <a:schemeClr val="dk1"/>
              </a:buClr>
              <a:buSzPts val="2800"/>
              <a:buChar char="•"/>
            </a:pPr>
            <a:r>
              <a:rPr lang="en-US" sz="2800"/>
              <a:t>Remember that almost everyone has a cell phone with photo and video capabilities.</a:t>
            </a:r>
            <a:endParaRPr sz="2800"/>
          </a:p>
          <a:p>
            <a:pPr marL="438912" lvl="1" indent="-193548" algn="l" rtl="0">
              <a:lnSpc>
                <a:spcPct val="100000"/>
              </a:lnSpc>
              <a:spcBef>
                <a:spcPts val="400"/>
              </a:spcBef>
              <a:spcAft>
                <a:spcPts val="0"/>
              </a:spcAft>
              <a:buClr>
                <a:schemeClr val="dk1"/>
              </a:buClr>
              <a:buSzPts val="2800"/>
              <a:buChar char="•"/>
            </a:pPr>
            <a:r>
              <a:rPr lang="en-US" sz="2800"/>
              <a:t>Only </a:t>
            </a:r>
            <a:r>
              <a:rPr lang="en-US" sz="2800" u="sng"/>
              <a:t>you</a:t>
            </a:r>
            <a:r>
              <a:rPr lang="en-US" sz="2800"/>
              <a:t> can ensure that others will be able to always “capture” your best moments in life!</a:t>
            </a:r>
            <a:endParaRPr sz="2800"/>
          </a:p>
          <a:p>
            <a:pPr marL="210312" lvl="0" indent="-70611" algn="l" rtl="0">
              <a:lnSpc>
                <a:spcPct val="200000"/>
              </a:lnSpc>
              <a:spcBef>
                <a:spcPts val="1100"/>
              </a:spcBef>
              <a:spcAft>
                <a:spcPts val="0"/>
              </a:spcAft>
              <a:buClr>
                <a:schemeClr val="dk1"/>
              </a:buClr>
              <a:buSzPts val="2200"/>
              <a:buNone/>
            </a:pPr>
            <a:endParaRPr b="1"/>
          </a:p>
        </p:txBody>
      </p:sp>
      <p:sp>
        <p:nvSpPr>
          <p:cNvPr id="167" name="Google Shape;167;p22"/>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3"/>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Develop a Plan to Nurture Current Members</a:t>
            </a:r>
            <a:endParaRPr b="1"/>
          </a:p>
        </p:txBody>
      </p:sp>
      <p:sp>
        <p:nvSpPr>
          <p:cNvPr id="174" name="Google Shape;174;p23"/>
          <p:cNvSpPr txBox="1">
            <a:spLocks noGrp="1"/>
          </p:cNvSpPr>
          <p:nvPr>
            <p:ph type="body" idx="1"/>
          </p:nvPr>
        </p:nvSpPr>
        <p:spPr>
          <a:xfrm>
            <a:off x="1409700" y="1556281"/>
            <a:ext cx="9372275" cy="4620682"/>
          </a:xfrm>
          <a:prstGeom prst="rect">
            <a:avLst/>
          </a:prstGeom>
          <a:noFill/>
          <a:ln>
            <a:noFill/>
          </a:ln>
        </p:spPr>
        <p:txBody>
          <a:bodyPr spcFirstLastPara="1" wrap="square" lIns="91425" tIns="45700" rIns="91425" bIns="45700" anchor="t" anchorCtr="0">
            <a:noAutofit/>
          </a:bodyPr>
          <a:lstStyle/>
          <a:p>
            <a:pPr marL="210312" lvl="0" indent="-248412" algn="l" rtl="0">
              <a:lnSpc>
                <a:spcPct val="90000"/>
              </a:lnSpc>
              <a:spcBef>
                <a:spcPts val="0"/>
              </a:spcBef>
              <a:spcAft>
                <a:spcPts val="0"/>
              </a:spcAft>
              <a:buClr>
                <a:schemeClr val="dk1"/>
              </a:buClr>
              <a:buSzPts val="2800"/>
              <a:buChar char="•"/>
            </a:pPr>
            <a:r>
              <a:rPr lang="en-US" sz="2800" b="1" dirty="0"/>
              <a:t>Just because a person has been a member for many years, they still need to be nurtured.</a:t>
            </a:r>
            <a:endParaRPr sz="2800" dirty="0"/>
          </a:p>
          <a:p>
            <a:pPr marL="438912" lvl="1" indent="-193548" algn="l" rtl="0">
              <a:lnSpc>
                <a:spcPct val="90000"/>
              </a:lnSpc>
              <a:spcBef>
                <a:spcPts val="400"/>
              </a:spcBef>
              <a:spcAft>
                <a:spcPts val="0"/>
              </a:spcAft>
              <a:buClr>
                <a:schemeClr val="dk1"/>
              </a:buClr>
              <a:buSzPts val="2800"/>
              <a:buChar char="•"/>
            </a:pPr>
            <a:r>
              <a:rPr lang="en-US" sz="2800" dirty="0"/>
              <a:t>This goes back to Relationships</a:t>
            </a:r>
            <a:endParaRPr sz="2800" dirty="0"/>
          </a:p>
          <a:p>
            <a:pPr marL="438912" lvl="1" indent="-193548" algn="l" rtl="0">
              <a:lnSpc>
                <a:spcPct val="90000"/>
              </a:lnSpc>
              <a:spcBef>
                <a:spcPts val="400"/>
              </a:spcBef>
              <a:spcAft>
                <a:spcPts val="0"/>
              </a:spcAft>
              <a:buClr>
                <a:schemeClr val="dk1"/>
              </a:buClr>
              <a:buSzPts val="2800"/>
              <a:buChar char="•"/>
            </a:pPr>
            <a:r>
              <a:rPr lang="en-US" sz="2800" dirty="0"/>
              <a:t>Use or develop a </a:t>
            </a:r>
            <a:r>
              <a:rPr lang="en-US" sz="2800" dirty="0">
                <a:hlinkClick r:id="rId3"/>
              </a:rPr>
              <a:t>Mentoring Program </a:t>
            </a:r>
            <a:endParaRPr sz="2800" dirty="0"/>
          </a:p>
          <a:p>
            <a:pPr marL="676656" lvl="2" indent="-193547" algn="l" rtl="0">
              <a:lnSpc>
                <a:spcPct val="90000"/>
              </a:lnSpc>
              <a:spcBef>
                <a:spcPts val="400"/>
              </a:spcBef>
              <a:spcAft>
                <a:spcPts val="0"/>
              </a:spcAft>
              <a:buClr>
                <a:schemeClr val="dk1"/>
              </a:buClr>
              <a:buSzPts val="2800"/>
              <a:buChar char="•"/>
            </a:pPr>
            <a:r>
              <a:rPr lang="en-US" sz="2800" dirty="0"/>
              <a:t>Veteran members mentor new club members. </a:t>
            </a:r>
            <a:endParaRPr sz="2800" dirty="0"/>
          </a:p>
          <a:p>
            <a:pPr marL="676656" lvl="2" indent="-193547" algn="l" rtl="0">
              <a:lnSpc>
                <a:spcPct val="90000"/>
              </a:lnSpc>
              <a:spcBef>
                <a:spcPts val="400"/>
              </a:spcBef>
              <a:spcAft>
                <a:spcPts val="0"/>
              </a:spcAft>
              <a:buClr>
                <a:schemeClr val="dk1"/>
              </a:buClr>
              <a:buSzPts val="2800"/>
              <a:buChar char="•"/>
            </a:pPr>
            <a:r>
              <a:rPr lang="en-US" sz="2800" dirty="0"/>
              <a:t> It allows them to “remember” why they joined.  </a:t>
            </a:r>
            <a:endParaRPr sz="2800" dirty="0"/>
          </a:p>
          <a:p>
            <a:pPr marL="676656" lvl="2" indent="-193547" algn="l" rtl="0">
              <a:lnSpc>
                <a:spcPct val="90000"/>
              </a:lnSpc>
              <a:spcBef>
                <a:spcPts val="400"/>
              </a:spcBef>
              <a:spcAft>
                <a:spcPts val="0"/>
              </a:spcAft>
              <a:buClr>
                <a:schemeClr val="dk1"/>
              </a:buClr>
              <a:buSzPts val="2800"/>
              <a:buChar char="•"/>
            </a:pPr>
            <a:r>
              <a:rPr lang="en-US" sz="2800" dirty="0"/>
              <a:t>It gives them purpose within the club. </a:t>
            </a:r>
            <a:endParaRPr sz="2800" dirty="0"/>
          </a:p>
          <a:p>
            <a:pPr marL="676656" lvl="2" indent="-193547" algn="l" rtl="0">
              <a:lnSpc>
                <a:spcPct val="90000"/>
              </a:lnSpc>
              <a:spcBef>
                <a:spcPts val="400"/>
              </a:spcBef>
              <a:spcAft>
                <a:spcPts val="0"/>
              </a:spcAft>
              <a:buClr>
                <a:schemeClr val="dk1"/>
              </a:buClr>
              <a:buSzPts val="2800"/>
              <a:buChar char="•"/>
            </a:pPr>
            <a:r>
              <a:rPr lang="en-US" sz="2800" dirty="0"/>
              <a:t>It gives veteran members a means of learning a new or different way.</a:t>
            </a:r>
            <a:endParaRPr sz="2800" dirty="0"/>
          </a:p>
          <a:p>
            <a:pPr marL="210312" lvl="0" indent="-70611" algn="l" rtl="0">
              <a:lnSpc>
                <a:spcPct val="200000"/>
              </a:lnSpc>
              <a:spcBef>
                <a:spcPts val="1100"/>
              </a:spcBef>
              <a:spcAft>
                <a:spcPts val="0"/>
              </a:spcAft>
              <a:buClr>
                <a:schemeClr val="dk1"/>
              </a:buClr>
              <a:buSzPts val="2200"/>
              <a:buNone/>
            </a:pPr>
            <a:endParaRPr b="1" dirty="0"/>
          </a:p>
        </p:txBody>
      </p:sp>
      <p:sp>
        <p:nvSpPr>
          <p:cNvPr id="175" name="Google Shape;175;p23"/>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4"/>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Member Satisfaction Survey</a:t>
            </a:r>
            <a:endParaRPr b="1"/>
          </a:p>
        </p:txBody>
      </p:sp>
      <p:sp>
        <p:nvSpPr>
          <p:cNvPr id="182" name="Google Shape;182;p24"/>
          <p:cNvSpPr txBox="1">
            <a:spLocks noGrp="1"/>
          </p:cNvSpPr>
          <p:nvPr>
            <p:ph type="body" idx="1"/>
          </p:nvPr>
        </p:nvSpPr>
        <p:spPr>
          <a:xfrm>
            <a:off x="1409700" y="1556281"/>
            <a:ext cx="9372275" cy="4620682"/>
          </a:xfrm>
          <a:prstGeom prst="rect">
            <a:avLst/>
          </a:prstGeom>
          <a:noFill/>
          <a:ln>
            <a:noFill/>
          </a:ln>
        </p:spPr>
        <p:txBody>
          <a:bodyPr spcFirstLastPara="1" wrap="square" lIns="91425" tIns="45700" rIns="91425" bIns="45700" anchor="t" anchorCtr="0">
            <a:noAutofit/>
          </a:bodyPr>
          <a:lstStyle/>
          <a:p>
            <a:pPr marL="210312" lvl="0" indent="-248412" algn="l" rtl="0">
              <a:lnSpc>
                <a:spcPct val="100000"/>
              </a:lnSpc>
              <a:spcBef>
                <a:spcPts val="0"/>
              </a:spcBef>
              <a:spcAft>
                <a:spcPts val="0"/>
              </a:spcAft>
              <a:buClr>
                <a:schemeClr val="dk1"/>
              </a:buClr>
              <a:buSzPts val="2800"/>
              <a:buChar char="•"/>
            </a:pPr>
            <a:r>
              <a:rPr lang="en-US" sz="2800" b="1" dirty="0"/>
              <a:t>Conduct a </a:t>
            </a:r>
            <a:r>
              <a:rPr lang="en-US" sz="2800" b="1" dirty="0">
                <a:hlinkClick r:id="rId3"/>
              </a:rPr>
              <a:t>Member Satisfaction Survey</a:t>
            </a:r>
            <a:endParaRPr sz="2800" dirty="0"/>
          </a:p>
          <a:p>
            <a:pPr marL="438912" lvl="1" indent="-193548" algn="l" rtl="0">
              <a:lnSpc>
                <a:spcPct val="100000"/>
              </a:lnSpc>
              <a:spcBef>
                <a:spcPts val="400"/>
              </a:spcBef>
              <a:spcAft>
                <a:spcPts val="0"/>
              </a:spcAft>
              <a:buClr>
                <a:schemeClr val="dk1"/>
              </a:buClr>
              <a:buSzPts val="2800"/>
              <a:buFont typeface="Courier New"/>
              <a:buChar char="o"/>
            </a:pPr>
            <a:r>
              <a:rPr lang="en-US" sz="2800" dirty="0"/>
              <a:t>The power of your club lies in its members.  By asking them for feedback regularly, you demonstrate your openness to change and empower them to help craft an ideal club experience. </a:t>
            </a:r>
            <a:endParaRPr sz="2800" dirty="0"/>
          </a:p>
          <a:p>
            <a:pPr marL="676656" lvl="2" indent="-193547" algn="l" rtl="0">
              <a:lnSpc>
                <a:spcPct val="100000"/>
              </a:lnSpc>
              <a:spcBef>
                <a:spcPts val="400"/>
              </a:spcBef>
              <a:spcAft>
                <a:spcPts val="0"/>
              </a:spcAft>
              <a:buClr>
                <a:schemeClr val="dk1"/>
              </a:buClr>
              <a:buSzPts val="2800"/>
              <a:buChar char="•"/>
            </a:pPr>
            <a:r>
              <a:rPr lang="en-US" sz="2800" dirty="0"/>
              <a:t>Identify what your members like and don’t like about the club experience.</a:t>
            </a:r>
            <a:endParaRPr sz="2800" dirty="0"/>
          </a:p>
          <a:p>
            <a:pPr marL="676656" lvl="2" indent="-193547" algn="l" rtl="0">
              <a:lnSpc>
                <a:spcPct val="100000"/>
              </a:lnSpc>
              <a:spcBef>
                <a:spcPts val="400"/>
              </a:spcBef>
              <a:spcAft>
                <a:spcPts val="0"/>
              </a:spcAft>
              <a:buClr>
                <a:schemeClr val="dk1"/>
              </a:buClr>
              <a:buSzPts val="2800"/>
              <a:buChar char="•"/>
            </a:pPr>
            <a:r>
              <a:rPr lang="en-US" sz="2800" dirty="0"/>
              <a:t>Develop an action plan that builds on what your members like and dislike or changes what your members are not satisfied with.</a:t>
            </a:r>
            <a:endParaRPr sz="2800" dirty="0"/>
          </a:p>
          <a:p>
            <a:pPr marL="210312" lvl="0" indent="-70611" algn="l" rtl="0">
              <a:lnSpc>
                <a:spcPct val="200000"/>
              </a:lnSpc>
              <a:spcBef>
                <a:spcPts val="1100"/>
              </a:spcBef>
              <a:spcAft>
                <a:spcPts val="0"/>
              </a:spcAft>
              <a:buClr>
                <a:schemeClr val="dk1"/>
              </a:buClr>
              <a:buSzPts val="2200"/>
              <a:buNone/>
            </a:pPr>
            <a:endParaRPr b="1" dirty="0"/>
          </a:p>
        </p:txBody>
      </p:sp>
      <p:sp>
        <p:nvSpPr>
          <p:cNvPr id="183" name="Google Shape;183;p24"/>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5"/>
          <p:cNvSpPr txBox="1">
            <a:spLocks noGrp="1"/>
          </p:cNvSpPr>
          <p:nvPr>
            <p:ph type="title"/>
          </p:nvPr>
        </p:nvSpPr>
        <p:spPr>
          <a:xfrm>
            <a:off x="1751777" y="2263913"/>
            <a:ext cx="6949440" cy="314339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lt1"/>
              </a:buClr>
              <a:buSzPts val="6000"/>
              <a:buFont typeface="Corbel"/>
              <a:buNone/>
            </a:pPr>
            <a:r>
              <a:rPr lang="en-US"/>
              <a:t>New Members</a:t>
            </a:r>
            <a:endParaRPr/>
          </a:p>
        </p:txBody>
      </p:sp>
      <p:sp>
        <p:nvSpPr>
          <p:cNvPr id="190" name="Google Shape;190;p25"/>
          <p:cNvSpPr txBox="1">
            <a:spLocks noGrp="1"/>
          </p:cNvSpPr>
          <p:nvPr>
            <p:ph type="body" idx="1"/>
          </p:nvPr>
        </p:nvSpPr>
        <p:spPr>
          <a:xfrm>
            <a:off x="1751777" y="5381893"/>
            <a:ext cx="6949440" cy="44952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2400"/>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6"/>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New Members</a:t>
            </a:r>
            <a:endParaRPr b="1"/>
          </a:p>
        </p:txBody>
      </p:sp>
      <p:sp>
        <p:nvSpPr>
          <p:cNvPr id="197" name="Google Shape;197;p26"/>
          <p:cNvSpPr txBox="1">
            <a:spLocks noGrp="1"/>
          </p:cNvSpPr>
          <p:nvPr>
            <p:ph type="body" idx="1"/>
          </p:nvPr>
        </p:nvSpPr>
        <p:spPr>
          <a:xfrm>
            <a:off x="561050" y="1556275"/>
            <a:ext cx="11001600" cy="4914300"/>
          </a:xfrm>
          <a:prstGeom prst="rect">
            <a:avLst/>
          </a:prstGeom>
          <a:noFill/>
          <a:ln>
            <a:noFill/>
          </a:ln>
        </p:spPr>
        <p:txBody>
          <a:bodyPr spcFirstLastPara="1" wrap="square" lIns="91425" tIns="45700" rIns="91425" bIns="45700" anchor="t" anchorCtr="0">
            <a:noAutofit/>
          </a:bodyPr>
          <a:lstStyle/>
          <a:p>
            <a:pPr marL="210312" lvl="0" indent="-248412" algn="l" rtl="0">
              <a:lnSpc>
                <a:spcPct val="100000"/>
              </a:lnSpc>
              <a:spcBef>
                <a:spcPts val="0"/>
              </a:spcBef>
              <a:spcAft>
                <a:spcPts val="0"/>
              </a:spcAft>
              <a:buClr>
                <a:schemeClr val="dk1"/>
              </a:buClr>
              <a:buSzPts val="2800"/>
              <a:buChar char="•"/>
            </a:pPr>
            <a:r>
              <a:rPr lang="en-US" sz="2800"/>
              <a:t>The speed of American life has picked up.  This generation does not work any harder or longer than the previous generation, but we are spending a lot more time in ‘structured leisure activities’. This is especially true for families with children. Two parent families, both are often working and sharing household and child rearing duties. For them, time is more prized than talent or treasure. Their time is precious.  We need to find a way to add to the quality of their lives.</a:t>
            </a:r>
            <a:endParaRPr sz="2800"/>
          </a:p>
          <a:p>
            <a:pPr marL="210312" lvl="0" indent="-248412" algn="l" rtl="0">
              <a:lnSpc>
                <a:spcPct val="100000"/>
              </a:lnSpc>
              <a:spcBef>
                <a:spcPts val="1100"/>
              </a:spcBef>
              <a:spcAft>
                <a:spcPts val="0"/>
              </a:spcAft>
              <a:buClr>
                <a:schemeClr val="dk1"/>
              </a:buClr>
              <a:buSzPts val="2800"/>
              <a:buChar char="•"/>
            </a:pPr>
            <a:r>
              <a:rPr lang="en-US" sz="2800"/>
              <a:t>Is the format of our clubs outdated? Is the weekly lunch a productive format? Are the rituals in our meeting making sense to younger Americans? If we change some of the rituals, will we lose current members?</a:t>
            </a:r>
            <a:endParaRPr sz="2800"/>
          </a:p>
        </p:txBody>
      </p:sp>
      <p:sp>
        <p:nvSpPr>
          <p:cNvPr id="198" name="Google Shape;198;p26"/>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7"/>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New Members</a:t>
            </a:r>
            <a:endParaRPr b="1"/>
          </a:p>
        </p:txBody>
      </p:sp>
      <p:sp>
        <p:nvSpPr>
          <p:cNvPr id="205" name="Google Shape;205;p27"/>
          <p:cNvSpPr txBox="1">
            <a:spLocks noGrp="1"/>
          </p:cNvSpPr>
          <p:nvPr>
            <p:ph type="body" idx="1"/>
          </p:nvPr>
        </p:nvSpPr>
        <p:spPr>
          <a:xfrm>
            <a:off x="542950" y="1556275"/>
            <a:ext cx="11128500" cy="4620600"/>
          </a:xfrm>
          <a:prstGeom prst="rect">
            <a:avLst/>
          </a:prstGeom>
          <a:noFill/>
          <a:ln>
            <a:noFill/>
          </a:ln>
        </p:spPr>
        <p:txBody>
          <a:bodyPr spcFirstLastPara="1" wrap="square" lIns="91425" tIns="45700" rIns="91425" bIns="45700" anchor="t" anchorCtr="0">
            <a:noAutofit/>
          </a:bodyPr>
          <a:lstStyle/>
          <a:p>
            <a:pPr marL="210312" lvl="0" indent="-248412" algn="l" rtl="0">
              <a:lnSpc>
                <a:spcPct val="100000"/>
              </a:lnSpc>
              <a:spcBef>
                <a:spcPts val="0"/>
              </a:spcBef>
              <a:spcAft>
                <a:spcPts val="0"/>
              </a:spcAft>
              <a:buClr>
                <a:schemeClr val="dk1"/>
              </a:buClr>
              <a:buSzPts val="2800"/>
              <a:buChar char="•"/>
            </a:pPr>
            <a:r>
              <a:rPr lang="en-US" sz="2800"/>
              <a:t>Americans now connect on-line so maybe they don’t need the time investment of a weekly meeting in order to network. Is the structure of our meeting an obstacle to involvement? What emerging generations want in physical meetings is for the environment to be </a:t>
            </a:r>
            <a:r>
              <a:rPr lang="en-US" sz="2800" b="1"/>
              <a:t>fundamentally social, fundamentally conversational and fundamentally less formal</a:t>
            </a:r>
            <a:r>
              <a:rPr lang="en-US" sz="2800"/>
              <a:t>.</a:t>
            </a:r>
            <a:endParaRPr sz="2800"/>
          </a:p>
          <a:p>
            <a:pPr marL="210312" lvl="0" indent="-248412" algn="l" rtl="0">
              <a:lnSpc>
                <a:spcPct val="100000"/>
              </a:lnSpc>
              <a:spcBef>
                <a:spcPts val="1100"/>
              </a:spcBef>
              <a:spcAft>
                <a:spcPts val="0"/>
              </a:spcAft>
              <a:buClr>
                <a:schemeClr val="dk1"/>
              </a:buClr>
              <a:buSzPts val="2800"/>
              <a:buChar char="•"/>
            </a:pPr>
            <a:r>
              <a:rPr lang="en-US" sz="2800"/>
              <a:t>If we want to attract new members we can not ‘Come do what we do’.  It needs to be ‘What do you want to do?’ One aspect of emerging generations is their desire to have an </a:t>
            </a:r>
            <a:r>
              <a:rPr lang="en-US" sz="2800" b="1" i="1"/>
              <a:t>impact now</a:t>
            </a:r>
            <a:r>
              <a:rPr lang="en-US" sz="2800"/>
              <a:t>. It means they will not wait 5 years to be elected to chair of a committee before seeing their ideas in action.  </a:t>
            </a:r>
            <a:r>
              <a:rPr lang="en-US" sz="2800" b="1"/>
              <a:t>If it’s not happening today, they’ll walk away</a:t>
            </a:r>
            <a:r>
              <a:rPr lang="en-US" sz="2800"/>
              <a:t>.</a:t>
            </a:r>
            <a:endParaRPr sz="2800" b="1"/>
          </a:p>
        </p:txBody>
      </p:sp>
      <p:sp>
        <p:nvSpPr>
          <p:cNvPr id="206" name="Google Shape;206;p27"/>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28"/>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New Members</a:t>
            </a:r>
            <a:endParaRPr b="1"/>
          </a:p>
        </p:txBody>
      </p:sp>
      <p:sp>
        <p:nvSpPr>
          <p:cNvPr id="213" name="Google Shape;213;p28"/>
          <p:cNvSpPr txBox="1">
            <a:spLocks noGrp="1"/>
          </p:cNvSpPr>
          <p:nvPr>
            <p:ph type="body" idx="1"/>
          </p:nvPr>
        </p:nvSpPr>
        <p:spPr>
          <a:xfrm>
            <a:off x="1158175" y="1556275"/>
            <a:ext cx="9934200" cy="4620600"/>
          </a:xfrm>
          <a:prstGeom prst="rect">
            <a:avLst/>
          </a:prstGeom>
          <a:noFill/>
          <a:ln>
            <a:noFill/>
          </a:ln>
        </p:spPr>
        <p:txBody>
          <a:bodyPr spcFirstLastPara="1" wrap="square" lIns="91425" tIns="45700" rIns="91425" bIns="45700" anchor="t" anchorCtr="0">
            <a:noAutofit/>
          </a:bodyPr>
          <a:lstStyle/>
          <a:p>
            <a:pPr marL="210312" lvl="0" indent="-248412" algn="l" rtl="0">
              <a:lnSpc>
                <a:spcPct val="100000"/>
              </a:lnSpc>
              <a:spcBef>
                <a:spcPts val="0"/>
              </a:spcBef>
              <a:spcAft>
                <a:spcPts val="0"/>
              </a:spcAft>
              <a:buClr>
                <a:schemeClr val="dk1"/>
              </a:buClr>
              <a:buSzPts val="2800"/>
              <a:buChar char="•"/>
            </a:pPr>
            <a:r>
              <a:rPr lang="en-US" sz="2800"/>
              <a:t>Example….Washington Optimist Club this past April developed the Night Clubbers group.  It is a Club-Within-a-Club. They meet at a local bar and grill once a month. They communicate through texting, Google documents and Facebook.  At their first official meeting in April they determined they wanted to hold a Food Truck Event. Before they left an hour later, they had a plan in place, people to do various jobs and they held the event on October 19</a:t>
            </a:r>
            <a:r>
              <a:rPr lang="en-US" sz="2800" baseline="30000"/>
              <a:t>th</a:t>
            </a:r>
            <a:r>
              <a:rPr lang="en-US" sz="2800"/>
              <a:t> with great success.  They didn’t form committees or subcommittees. One person threw out an idea and the rest jumped on board.</a:t>
            </a:r>
            <a:endParaRPr sz="2800"/>
          </a:p>
          <a:p>
            <a:pPr marL="0" lvl="0" indent="0" algn="l" rtl="0">
              <a:lnSpc>
                <a:spcPct val="100000"/>
              </a:lnSpc>
              <a:spcBef>
                <a:spcPts val="1100"/>
              </a:spcBef>
              <a:spcAft>
                <a:spcPts val="0"/>
              </a:spcAft>
              <a:buClr>
                <a:schemeClr val="dk1"/>
              </a:buClr>
              <a:buSzPts val="2200"/>
              <a:buNone/>
            </a:pPr>
            <a:endParaRPr b="1"/>
          </a:p>
        </p:txBody>
      </p:sp>
      <p:sp>
        <p:nvSpPr>
          <p:cNvPr id="214" name="Google Shape;214;p28"/>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29"/>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Market Your Club</a:t>
            </a:r>
            <a:endParaRPr b="1"/>
          </a:p>
        </p:txBody>
      </p:sp>
      <p:sp>
        <p:nvSpPr>
          <p:cNvPr id="221" name="Google Shape;221;p29"/>
          <p:cNvSpPr txBox="1">
            <a:spLocks noGrp="1"/>
          </p:cNvSpPr>
          <p:nvPr>
            <p:ph type="body" idx="1"/>
          </p:nvPr>
        </p:nvSpPr>
        <p:spPr>
          <a:xfrm>
            <a:off x="1409700" y="1556281"/>
            <a:ext cx="9372275" cy="462068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200"/>
              <a:buNone/>
            </a:pPr>
            <a:r>
              <a:rPr lang="en-US" sz="2800" b="1" dirty="0">
                <a:hlinkClick r:id="rId3"/>
              </a:rPr>
              <a:t>Top Ten Ways to Market Your Club </a:t>
            </a:r>
            <a:r>
              <a:rPr lang="en-US" sz="2800" dirty="0"/>
              <a:t>(flyer off OI Website)</a:t>
            </a:r>
            <a:endParaRPr sz="2800" dirty="0"/>
          </a:p>
          <a:p>
            <a:pPr marL="210312" lvl="0" indent="-248412" algn="l" rtl="0">
              <a:lnSpc>
                <a:spcPct val="100000"/>
              </a:lnSpc>
              <a:spcBef>
                <a:spcPts val="1100"/>
              </a:spcBef>
              <a:spcAft>
                <a:spcPts val="0"/>
              </a:spcAft>
              <a:buClr>
                <a:schemeClr val="dk1"/>
              </a:buClr>
              <a:buSzPts val="2800"/>
              <a:buChar char="•"/>
            </a:pPr>
            <a:r>
              <a:rPr lang="en-US" sz="2800" dirty="0"/>
              <a:t>How did you market your club to attract new members?</a:t>
            </a:r>
            <a:endParaRPr sz="2800" dirty="0"/>
          </a:p>
          <a:p>
            <a:pPr marL="438912" lvl="1" indent="-193548" algn="l" rtl="0">
              <a:lnSpc>
                <a:spcPct val="200000"/>
              </a:lnSpc>
              <a:spcBef>
                <a:spcPts val="400"/>
              </a:spcBef>
              <a:spcAft>
                <a:spcPts val="0"/>
              </a:spcAft>
              <a:buClr>
                <a:schemeClr val="dk1"/>
              </a:buClr>
              <a:buSzPts val="2800"/>
              <a:buChar char="•"/>
            </a:pPr>
            <a:r>
              <a:rPr lang="en-US" sz="2800" dirty="0"/>
              <a:t>What marketing strategy worked for your club?</a:t>
            </a:r>
            <a:endParaRPr sz="2800" dirty="0"/>
          </a:p>
          <a:p>
            <a:pPr marL="438912" lvl="1" indent="-193548" algn="l" rtl="0">
              <a:lnSpc>
                <a:spcPct val="200000"/>
              </a:lnSpc>
              <a:spcBef>
                <a:spcPts val="400"/>
              </a:spcBef>
              <a:spcAft>
                <a:spcPts val="0"/>
              </a:spcAft>
              <a:buClr>
                <a:schemeClr val="dk1"/>
              </a:buClr>
              <a:buSzPts val="2800"/>
              <a:buChar char="•"/>
            </a:pPr>
            <a:r>
              <a:rPr lang="en-US" sz="2800" dirty="0"/>
              <a:t>What marketing strategy did not work for your club?</a:t>
            </a:r>
            <a:endParaRPr sz="2800" dirty="0"/>
          </a:p>
          <a:p>
            <a:pPr marL="438912" lvl="1" indent="-193548" algn="l" rtl="0">
              <a:lnSpc>
                <a:spcPct val="200000"/>
              </a:lnSpc>
              <a:spcBef>
                <a:spcPts val="400"/>
              </a:spcBef>
              <a:spcAft>
                <a:spcPts val="0"/>
              </a:spcAft>
              <a:buClr>
                <a:schemeClr val="dk1"/>
              </a:buClr>
              <a:buSzPts val="2800"/>
              <a:buChar char="•"/>
            </a:pPr>
            <a:r>
              <a:rPr lang="en-US" sz="2800" dirty="0"/>
              <a:t>What was your best NOW event?</a:t>
            </a:r>
            <a:endParaRPr sz="2800" dirty="0"/>
          </a:p>
        </p:txBody>
      </p:sp>
      <p:sp>
        <p:nvSpPr>
          <p:cNvPr id="222" name="Google Shape;222;p29"/>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30"/>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Recruit New Members</a:t>
            </a:r>
            <a:endParaRPr b="1"/>
          </a:p>
        </p:txBody>
      </p:sp>
      <p:sp>
        <p:nvSpPr>
          <p:cNvPr id="229" name="Google Shape;229;p30"/>
          <p:cNvSpPr txBox="1">
            <a:spLocks noGrp="1"/>
          </p:cNvSpPr>
          <p:nvPr>
            <p:ph type="body" idx="1"/>
          </p:nvPr>
        </p:nvSpPr>
        <p:spPr>
          <a:xfrm>
            <a:off x="1409700" y="1556281"/>
            <a:ext cx="9372275" cy="462068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200"/>
              <a:buNone/>
            </a:pPr>
            <a:r>
              <a:rPr lang="en-US" sz="2800" b="1" dirty="0">
                <a:hlinkClick r:id="rId3"/>
              </a:rPr>
              <a:t>100 Ways to Recruit New Members</a:t>
            </a:r>
            <a:endParaRPr sz="2800" dirty="0"/>
          </a:p>
          <a:p>
            <a:pPr marL="210312" lvl="0" indent="-248412" algn="l" rtl="0">
              <a:lnSpc>
                <a:spcPct val="100000"/>
              </a:lnSpc>
              <a:spcBef>
                <a:spcPts val="1100"/>
              </a:spcBef>
              <a:spcAft>
                <a:spcPts val="0"/>
              </a:spcAft>
              <a:buClr>
                <a:schemeClr val="dk1"/>
              </a:buClr>
              <a:buSzPts val="2800"/>
              <a:buChar char="•"/>
            </a:pPr>
            <a:r>
              <a:rPr lang="en-US" sz="2800" dirty="0"/>
              <a:t>How many ways/ideas can you come up with in 5 minutes to recruit members?</a:t>
            </a:r>
            <a:endParaRPr sz="2800" dirty="0"/>
          </a:p>
          <a:p>
            <a:pPr marL="210312" lvl="0" indent="-248412" algn="l" rtl="0">
              <a:lnSpc>
                <a:spcPct val="100000"/>
              </a:lnSpc>
              <a:spcBef>
                <a:spcPts val="1100"/>
              </a:spcBef>
              <a:spcAft>
                <a:spcPts val="0"/>
              </a:spcAft>
              <a:buClr>
                <a:schemeClr val="dk1"/>
              </a:buClr>
              <a:buSzPts val="2800"/>
              <a:buChar char="•"/>
            </a:pPr>
            <a:r>
              <a:rPr lang="en-US" sz="2800" dirty="0"/>
              <a:t>Share ideas and flyer</a:t>
            </a:r>
            <a:endParaRPr sz="2800" dirty="0"/>
          </a:p>
        </p:txBody>
      </p:sp>
      <p:sp>
        <p:nvSpPr>
          <p:cNvPr id="230" name="Google Shape;230;p30"/>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1"/>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New Face – Make it a Recurring Face</a:t>
            </a:r>
            <a:endParaRPr b="1"/>
          </a:p>
        </p:txBody>
      </p:sp>
      <p:sp>
        <p:nvSpPr>
          <p:cNvPr id="237" name="Google Shape;237;p31"/>
          <p:cNvSpPr txBox="1">
            <a:spLocks noGrp="1"/>
          </p:cNvSpPr>
          <p:nvPr>
            <p:ph type="body" idx="1"/>
          </p:nvPr>
        </p:nvSpPr>
        <p:spPr>
          <a:xfrm>
            <a:off x="1409700" y="1556281"/>
            <a:ext cx="9372275" cy="462068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200"/>
              <a:buNone/>
            </a:pPr>
            <a:r>
              <a:rPr lang="en-US" sz="2800"/>
              <a:t>When a prospective new member attends an event or meeting, how do you keep them coming back??</a:t>
            </a:r>
            <a:endParaRPr sz="2800"/>
          </a:p>
          <a:p>
            <a:pPr marL="438912" lvl="1" indent="-193548" algn="l" rtl="0">
              <a:lnSpc>
                <a:spcPct val="100000"/>
              </a:lnSpc>
              <a:spcBef>
                <a:spcPts val="400"/>
              </a:spcBef>
              <a:spcAft>
                <a:spcPts val="0"/>
              </a:spcAft>
              <a:buClr>
                <a:schemeClr val="dk1"/>
              </a:buClr>
              <a:buSzPts val="2800"/>
              <a:buFont typeface="Noto Sans Symbols"/>
              <a:buChar char="➢"/>
            </a:pPr>
            <a:r>
              <a:rPr lang="en-US" sz="2800"/>
              <a:t>Have a sign-in sheet to collect:</a:t>
            </a:r>
            <a:endParaRPr sz="2800"/>
          </a:p>
          <a:p>
            <a:pPr marL="676656" lvl="2" indent="-206247" algn="l" rtl="0">
              <a:lnSpc>
                <a:spcPct val="100000"/>
              </a:lnSpc>
              <a:spcBef>
                <a:spcPts val="400"/>
              </a:spcBef>
              <a:spcAft>
                <a:spcPts val="0"/>
              </a:spcAft>
              <a:buClr>
                <a:schemeClr val="dk1"/>
              </a:buClr>
              <a:buSzPts val="2800"/>
              <a:buFont typeface="Noto Sans Symbols"/>
              <a:buChar char="➢"/>
            </a:pPr>
            <a:r>
              <a:rPr lang="en-US" sz="2800"/>
              <a:t>Name</a:t>
            </a:r>
            <a:endParaRPr sz="2800"/>
          </a:p>
          <a:p>
            <a:pPr marL="676656" lvl="2" indent="-206247" algn="l" rtl="0">
              <a:lnSpc>
                <a:spcPct val="100000"/>
              </a:lnSpc>
              <a:spcBef>
                <a:spcPts val="400"/>
              </a:spcBef>
              <a:spcAft>
                <a:spcPts val="0"/>
              </a:spcAft>
              <a:buClr>
                <a:schemeClr val="dk1"/>
              </a:buClr>
              <a:buSzPts val="2800"/>
              <a:buFont typeface="Noto Sans Symbols"/>
              <a:buChar char="➢"/>
            </a:pPr>
            <a:r>
              <a:rPr lang="en-US" sz="2800"/>
              <a:t>Email address</a:t>
            </a:r>
            <a:endParaRPr sz="2800"/>
          </a:p>
          <a:p>
            <a:pPr marL="676656" lvl="2" indent="-206247" algn="l" rtl="0">
              <a:lnSpc>
                <a:spcPct val="100000"/>
              </a:lnSpc>
              <a:spcBef>
                <a:spcPts val="400"/>
              </a:spcBef>
              <a:spcAft>
                <a:spcPts val="0"/>
              </a:spcAft>
              <a:buClr>
                <a:schemeClr val="dk1"/>
              </a:buClr>
              <a:buSzPts val="2800"/>
              <a:buFont typeface="Noto Sans Symbols"/>
              <a:buChar char="➢"/>
            </a:pPr>
            <a:r>
              <a:rPr lang="en-US" sz="2800"/>
              <a:t>Phone number</a:t>
            </a:r>
            <a:endParaRPr sz="2800"/>
          </a:p>
          <a:p>
            <a:pPr marL="676656" lvl="2" indent="-206247" algn="l" rtl="0">
              <a:lnSpc>
                <a:spcPct val="100000"/>
              </a:lnSpc>
              <a:spcBef>
                <a:spcPts val="400"/>
              </a:spcBef>
              <a:spcAft>
                <a:spcPts val="0"/>
              </a:spcAft>
              <a:buClr>
                <a:schemeClr val="dk1"/>
              </a:buClr>
              <a:buSzPts val="2800"/>
              <a:buFont typeface="Noto Sans Symbols"/>
              <a:buChar char="➢"/>
            </a:pPr>
            <a:r>
              <a:rPr lang="en-US" sz="2800"/>
              <a:t>Who invited them or how did they hear about you?</a:t>
            </a:r>
            <a:endParaRPr sz="2800"/>
          </a:p>
          <a:p>
            <a:pPr marL="676656" lvl="2" indent="-28447" algn="l" rtl="0">
              <a:lnSpc>
                <a:spcPct val="100000"/>
              </a:lnSpc>
              <a:spcBef>
                <a:spcPts val="400"/>
              </a:spcBef>
              <a:spcAft>
                <a:spcPts val="0"/>
              </a:spcAft>
              <a:buClr>
                <a:schemeClr val="dk1"/>
              </a:buClr>
              <a:buSzPts val="2000"/>
              <a:buFont typeface="Noto Sans Symbols"/>
              <a:buNone/>
            </a:pPr>
            <a:endParaRPr sz="2000"/>
          </a:p>
          <a:p>
            <a:pPr marL="521208" lvl="2" indent="0" algn="l" rtl="0">
              <a:lnSpc>
                <a:spcPct val="100000"/>
              </a:lnSpc>
              <a:spcBef>
                <a:spcPts val="400"/>
              </a:spcBef>
              <a:spcAft>
                <a:spcPts val="0"/>
              </a:spcAft>
              <a:buClr>
                <a:schemeClr val="dk1"/>
              </a:buClr>
              <a:buSzPts val="2000"/>
              <a:buNone/>
            </a:pPr>
            <a:endParaRPr sz="2000"/>
          </a:p>
          <a:p>
            <a:pPr marL="0" lvl="0" indent="0" algn="l" rtl="0">
              <a:lnSpc>
                <a:spcPct val="100000"/>
              </a:lnSpc>
              <a:spcBef>
                <a:spcPts val="1100"/>
              </a:spcBef>
              <a:spcAft>
                <a:spcPts val="0"/>
              </a:spcAft>
              <a:buClr>
                <a:schemeClr val="dk1"/>
              </a:buClr>
              <a:buSzPts val="2200"/>
              <a:buNone/>
            </a:pPr>
            <a:endParaRPr/>
          </a:p>
        </p:txBody>
      </p:sp>
      <p:sp>
        <p:nvSpPr>
          <p:cNvPr id="238" name="Google Shape;238;p31"/>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4"/>
          <p:cNvSpPr txBox="1">
            <a:spLocks noGrp="1"/>
          </p:cNvSpPr>
          <p:nvPr>
            <p:ph type="title"/>
          </p:nvPr>
        </p:nvSpPr>
        <p:spPr>
          <a:xfrm>
            <a:off x="1122000" y="276075"/>
            <a:ext cx="10060800" cy="1183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How Do We Retain Members AND Grow Our Clubs</a:t>
            </a:r>
            <a:endParaRPr b="1"/>
          </a:p>
        </p:txBody>
      </p:sp>
      <p:sp>
        <p:nvSpPr>
          <p:cNvPr id="101" name="Google Shape;101;p14"/>
          <p:cNvSpPr txBox="1">
            <a:spLocks noGrp="1"/>
          </p:cNvSpPr>
          <p:nvPr>
            <p:ph type="body" idx="1"/>
          </p:nvPr>
        </p:nvSpPr>
        <p:spPr>
          <a:xfrm>
            <a:off x="1410027" y="1566001"/>
            <a:ext cx="9371948" cy="4620682"/>
          </a:xfrm>
          <a:prstGeom prst="rect">
            <a:avLst/>
          </a:prstGeom>
          <a:noFill/>
          <a:ln>
            <a:noFill/>
          </a:ln>
        </p:spPr>
        <p:txBody>
          <a:bodyPr spcFirstLastPara="1" wrap="square" lIns="91425" tIns="45700" rIns="91425" bIns="45700" anchor="t" anchorCtr="0">
            <a:noAutofit/>
          </a:bodyPr>
          <a:lstStyle/>
          <a:p>
            <a:pPr marL="210312" lvl="0" indent="-248412" algn="l" rtl="0">
              <a:lnSpc>
                <a:spcPct val="90000"/>
              </a:lnSpc>
              <a:spcBef>
                <a:spcPts val="0"/>
              </a:spcBef>
              <a:spcAft>
                <a:spcPts val="0"/>
              </a:spcAft>
              <a:buClr>
                <a:schemeClr val="dk1"/>
              </a:buClr>
              <a:buSzPts val="3000"/>
              <a:buChar char="•"/>
            </a:pPr>
            <a:r>
              <a:rPr lang="en-US" sz="3000"/>
              <a:t>Introductions</a:t>
            </a:r>
            <a:endParaRPr sz="3000"/>
          </a:p>
          <a:p>
            <a:pPr marL="438912" lvl="1" indent="-193548" algn="l" rtl="0">
              <a:lnSpc>
                <a:spcPct val="90000"/>
              </a:lnSpc>
              <a:spcBef>
                <a:spcPts val="400"/>
              </a:spcBef>
              <a:spcAft>
                <a:spcPts val="0"/>
              </a:spcAft>
              <a:buClr>
                <a:schemeClr val="dk1"/>
              </a:buClr>
              <a:buSzPts val="3000"/>
              <a:buChar char="•"/>
            </a:pPr>
            <a:r>
              <a:rPr lang="en-US" sz="3000"/>
              <a:t>Chris Marquart – EMO District</a:t>
            </a:r>
            <a:endParaRPr sz="3000"/>
          </a:p>
          <a:p>
            <a:pPr marL="438912" lvl="1" indent="-193548" algn="l" rtl="0">
              <a:lnSpc>
                <a:spcPct val="90000"/>
              </a:lnSpc>
              <a:spcBef>
                <a:spcPts val="400"/>
              </a:spcBef>
              <a:spcAft>
                <a:spcPts val="0"/>
              </a:spcAft>
              <a:buClr>
                <a:schemeClr val="dk1"/>
              </a:buClr>
              <a:buSzPts val="3000"/>
              <a:buChar char="•"/>
            </a:pPr>
            <a:r>
              <a:rPr lang="en-US" sz="3000"/>
              <a:t>Debbie Floyd – WMO District</a:t>
            </a:r>
            <a:endParaRPr sz="3000"/>
          </a:p>
          <a:p>
            <a:pPr marL="438912" lvl="1" indent="-193548" algn="l" rtl="0">
              <a:lnSpc>
                <a:spcPct val="90000"/>
              </a:lnSpc>
              <a:spcBef>
                <a:spcPts val="400"/>
              </a:spcBef>
              <a:spcAft>
                <a:spcPts val="0"/>
              </a:spcAft>
              <a:buClr>
                <a:schemeClr val="dk1"/>
              </a:buClr>
              <a:buSzPts val="3000"/>
              <a:buChar char="•"/>
            </a:pPr>
            <a:r>
              <a:rPr lang="en-US" sz="3000"/>
              <a:t>Marlene Natoli – Kansas District</a:t>
            </a:r>
            <a:endParaRPr sz="3000"/>
          </a:p>
          <a:p>
            <a:pPr marL="210312" lvl="0" indent="-248412" algn="l" rtl="0">
              <a:lnSpc>
                <a:spcPct val="90000"/>
              </a:lnSpc>
              <a:spcBef>
                <a:spcPts val="1100"/>
              </a:spcBef>
              <a:spcAft>
                <a:spcPts val="0"/>
              </a:spcAft>
              <a:buClr>
                <a:schemeClr val="dk1"/>
              </a:buClr>
              <a:buSzPts val="3000"/>
              <a:buChar char="•"/>
            </a:pPr>
            <a:r>
              <a:rPr lang="en-US" sz="3000"/>
              <a:t>Retention of Current Members</a:t>
            </a:r>
            <a:endParaRPr sz="3000"/>
          </a:p>
          <a:p>
            <a:pPr marL="210312" lvl="0" indent="-248412" algn="l" rtl="0">
              <a:lnSpc>
                <a:spcPct val="90000"/>
              </a:lnSpc>
              <a:spcBef>
                <a:spcPts val="1100"/>
              </a:spcBef>
              <a:spcAft>
                <a:spcPts val="0"/>
              </a:spcAft>
              <a:buClr>
                <a:schemeClr val="dk1"/>
              </a:buClr>
              <a:buSzPts val="3000"/>
              <a:buChar char="•"/>
            </a:pPr>
            <a:r>
              <a:rPr lang="en-US" sz="3000"/>
              <a:t>Finding and Keeping New Members</a:t>
            </a:r>
            <a:endParaRPr sz="3000"/>
          </a:p>
        </p:txBody>
      </p:sp>
      <p:sp>
        <p:nvSpPr>
          <p:cNvPr id="102" name="Google Shape;102;p14"/>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2"/>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New Face – Make it a Recurring Face</a:t>
            </a:r>
            <a:endParaRPr b="1"/>
          </a:p>
        </p:txBody>
      </p:sp>
      <p:sp>
        <p:nvSpPr>
          <p:cNvPr id="245" name="Google Shape;245;p32"/>
          <p:cNvSpPr txBox="1">
            <a:spLocks noGrp="1"/>
          </p:cNvSpPr>
          <p:nvPr>
            <p:ph type="body" idx="1"/>
          </p:nvPr>
        </p:nvSpPr>
        <p:spPr>
          <a:xfrm>
            <a:off x="506775" y="1459650"/>
            <a:ext cx="11237100" cy="5169900"/>
          </a:xfrm>
          <a:prstGeom prst="rect">
            <a:avLst/>
          </a:prstGeom>
          <a:noFill/>
          <a:ln>
            <a:noFill/>
          </a:ln>
        </p:spPr>
        <p:txBody>
          <a:bodyPr spcFirstLastPara="1" wrap="square" lIns="91425" tIns="45700" rIns="91425" bIns="45700" anchor="t" anchorCtr="0">
            <a:noAutofit/>
          </a:bodyPr>
          <a:lstStyle/>
          <a:p>
            <a:pPr marL="676656" lvl="2" indent="-206247" algn="l" rtl="0">
              <a:lnSpc>
                <a:spcPct val="100000"/>
              </a:lnSpc>
              <a:spcBef>
                <a:spcPts val="0"/>
              </a:spcBef>
              <a:spcAft>
                <a:spcPts val="0"/>
              </a:spcAft>
              <a:buClr>
                <a:schemeClr val="dk1"/>
              </a:buClr>
              <a:buSzPts val="2800"/>
              <a:buFont typeface="Noto Sans Symbols"/>
              <a:buChar char="➢"/>
            </a:pPr>
            <a:r>
              <a:rPr lang="en-US" sz="2800"/>
              <a:t>A prospective member is not ready to complete the application.  They want to go home and think about it.</a:t>
            </a:r>
            <a:endParaRPr sz="2800"/>
          </a:p>
          <a:p>
            <a:pPr marL="905256" lvl="3" indent="-206247" algn="l" rtl="0">
              <a:lnSpc>
                <a:spcPct val="100000"/>
              </a:lnSpc>
              <a:spcBef>
                <a:spcPts val="400"/>
              </a:spcBef>
              <a:spcAft>
                <a:spcPts val="0"/>
              </a:spcAft>
              <a:buClr>
                <a:schemeClr val="dk1"/>
              </a:buClr>
              <a:buSzPts val="2800"/>
              <a:buFont typeface="Noto Sans Symbols"/>
              <a:buChar char="➢"/>
            </a:pPr>
            <a:r>
              <a:rPr lang="en-US" sz="2800"/>
              <a:t>If you do not hear anything from them within 7 days, reach out with a </a:t>
            </a:r>
            <a:r>
              <a:rPr lang="en-US" sz="2800" b="1" u="sng"/>
              <a:t>personal phone call</a:t>
            </a:r>
            <a:r>
              <a:rPr lang="en-US" sz="2800"/>
              <a:t>.</a:t>
            </a:r>
            <a:endParaRPr sz="2800"/>
          </a:p>
          <a:p>
            <a:pPr marL="1133856" lvl="4" indent="-206247" algn="l" rtl="0">
              <a:lnSpc>
                <a:spcPct val="100000"/>
              </a:lnSpc>
              <a:spcBef>
                <a:spcPts val="400"/>
              </a:spcBef>
              <a:spcAft>
                <a:spcPts val="0"/>
              </a:spcAft>
              <a:buClr>
                <a:schemeClr val="dk1"/>
              </a:buClr>
              <a:buSzPts val="2800"/>
              <a:buFont typeface="Noto Sans Symbols"/>
              <a:buChar char="➢"/>
            </a:pPr>
            <a:r>
              <a:rPr lang="en-US" sz="2800"/>
              <a:t>It shows you care about them and what they can do for the club.</a:t>
            </a:r>
            <a:endParaRPr sz="2800"/>
          </a:p>
          <a:p>
            <a:pPr marL="1133856" lvl="4" indent="-206247" algn="l" rtl="0">
              <a:lnSpc>
                <a:spcPct val="100000"/>
              </a:lnSpc>
              <a:spcBef>
                <a:spcPts val="400"/>
              </a:spcBef>
              <a:spcAft>
                <a:spcPts val="0"/>
              </a:spcAft>
              <a:buClr>
                <a:schemeClr val="dk1"/>
              </a:buClr>
              <a:buSzPts val="2800"/>
              <a:buFont typeface="Noto Sans Symbols"/>
              <a:buChar char="➢"/>
            </a:pPr>
            <a:r>
              <a:rPr lang="en-US" sz="2800"/>
              <a:t>Ask them what questions they have that are preventing them from joining.</a:t>
            </a:r>
            <a:endParaRPr sz="2800"/>
          </a:p>
          <a:p>
            <a:pPr marL="1133856" lvl="4" indent="-206247" algn="l" rtl="0">
              <a:lnSpc>
                <a:spcPct val="100000"/>
              </a:lnSpc>
              <a:spcBef>
                <a:spcPts val="400"/>
              </a:spcBef>
              <a:spcAft>
                <a:spcPts val="0"/>
              </a:spcAft>
              <a:buClr>
                <a:schemeClr val="dk1"/>
              </a:buClr>
              <a:buSzPts val="2800"/>
              <a:buFont typeface="Noto Sans Symbols"/>
              <a:buChar char="➢"/>
            </a:pPr>
            <a:r>
              <a:rPr lang="en-US" sz="2800"/>
              <a:t>So much harder to tell a person NO over the phone or in person than simply avoiding a text or email.</a:t>
            </a:r>
            <a:endParaRPr sz="2800"/>
          </a:p>
          <a:p>
            <a:pPr marL="1133856" lvl="4" indent="-206247" algn="l" rtl="0">
              <a:lnSpc>
                <a:spcPct val="100000"/>
              </a:lnSpc>
              <a:spcBef>
                <a:spcPts val="400"/>
              </a:spcBef>
              <a:spcAft>
                <a:spcPts val="0"/>
              </a:spcAft>
              <a:buClr>
                <a:schemeClr val="dk1"/>
              </a:buClr>
              <a:buSzPts val="2800"/>
              <a:buFont typeface="Noto Sans Symbols"/>
              <a:buChar char="➢"/>
            </a:pPr>
            <a:r>
              <a:rPr lang="en-US" sz="2800"/>
              <a:t>If you still do not get a commitment, again reach out to them a day or so before your next club meeting and personally invite them.</a:t>
            </a:r>
            <a:endParaRPr sz="2800"/>
          </a:p>
          <a:p>
            <a:pPr marL="1133856" lvl="4" indent="-28447" algn="l" rtl="0">
              <a:lnSpc>
                <a:spcPct val="100000"/>
              </a:lnSpc>
              <a:spcBef>
                <a:spcPts val="400"/>
              </a:spcBef>
              <a:spcAft>
                <a:spcPts val="0"/>
              </a:spcAft>
              <a:buClr>
                <a:schemeClr val="dk1"/>
              </a:buClr>
              <a:buSzPts val="2000"/>
              <a:buFont typeface="Noto Sans Symbols"/>
              <a:buNone/>
            </a:pPr>
            <a:endParaRPr sz="2000"/>
          </a:p>
          <a:p>
            <a:pPr marL="521208" lvl="2" indent="0" algn="l" rtl="0">
              <a:lnSpc>
                <a:spcPct val="100000"/>
              </a:lnSpc>
              <a:spcBef>
                <a:spcPts val="400"/>
              </a:spcBef>
              <a:spcAft>
                <a:spcPts val="0"/>
              </a:spcAft>
              <a:buClr>
                <a:schemeClr val="dk1"/>
              </a:buClr>
              <a:buSzPts val="2000"/>
              <a:buNone/>
            </a:pPr>
            <a:endParaRPr sz="2000"/>
          </a:p>
          <a:p>
            <a:pPr marL="0" lvl="0" indent="0" algn="l" rtl="0">
              <a:lnSpc>
                <a:spcPct val="100000"/>
              </a:lnSpc>
              <a:spcBef>
                <a:spcPts val="1100"/>
              </a:spcBef>
              <a:spcAft>
                <a:spcPts val="0"/>
              </a:spcAft>
              <a:buClr>
                <a:schemeClr val="dk1"/>
              </a:buClr>
              <a:buSzPts val="2200"/>
              <a:buNone/>
            </a:pPr>
            <a:endParaRPr/>
          </a:p>
        </p:txBody>
      </p:sp>
      <p:sp>
        <p:nvSpPr>
          <p:cNvPr id="246" name="Google Shape;246;p32"/>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33"/>
          <p:cNvSpPr txBox="1">
            <a:spLocks noGrp="1"/>
          </p:cNvSpPr>
          <p:nvPr>
            <p:ph type="title"/>
          </p:nvPr>
        </p:nvSpPr>
        <p:spPr>
          <a:xfrm>
            <a:off x="1751777" y="2263913"/>
            <a:ext cx="6949440" cy="314339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lt1"/>
              </a:buClr>
              <a:buSzPts val="6000"/>
              <a:buFont typeface="Corbel"/>
              <a:buNone/>
            </a:pPr>
            <a:r>
              <a:rPr lang="en-US"/>
              <a:t>Membership Incentives</a:t>
            </a:r>
            <a:endParaRPr/>
          </a:p>
        </p:txBody>
      </p:sp>
      <p:sp>
        <p:nvSpPr>
          <p:cNvPr id="253" name="Google Shape;253;p33"/>
          <p:cNvSpPr txBox="1">
            <a:spLocks noGrp="1"/>
          </p:cNvSpPr>
          <p:nvPr>
            <p:ph type="body" idx="1"/>
          </p:nvPr>
        </p:nvSpPr>
        <p:spPr>
          <a:xfrm>
            <a:off x="1751777" y="5381893"/>
            <a:ext cx="6949440" cy="44952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lt1"/>
              </a:buClr>
              <a:buSzPts val="2400"/>
              <a:buNone/>
            </a:pP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34"/>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687F00"/>
              </a:buClr>
              <a:buSzPts val="3400"/>
              <a:buFont typeface="Corbel"/>
              <a:buNone/>
            </a:pPr>
            <a:r>
              <a:rPr lang="en-US" b="1"/>
              <a:t>OI Incentives</a:t>
            </a:r>
            <a:endParaRPr b="1"/>
          </a:p>
        </p:txBody>
      </p:sp>
      <p:sp>
        <p:nvSpPr>
          <p:cNvPr id="260" name="Google Shape;260;p34"/>
          <p:cNvSpPr txBox="1">
            <a:spLocks noGrp="1"/>
          </p:cNvSpPr>
          <p:nvPr>
            <p:ph type="body" idx="1"/>
          </p:nvPr>
        </p:nvSpPr>
        <p:spPr>
          <a:xfrm>
            <a:off x="1409700" y="1556281"/>
            <a:ext cx="9372275" cy="4620682"/>
          </a:xfrm>
          <a:prstGeom prst="rect">
            <a:avLst/>
          </a:prstGeom>
          <a:noFill/>
          <a:ln>
            <a:noFill/>
          </a:ln>
        </p:spPr>
        <p:txBody>
          <a:bodyPr spcFirstLastPara="1" wrap="square" lIns="91425" tIns="45700" rIns="91425" bIns="45700" anchor="t" anchorCtr="0">
            <a:noAutofit/>
          </a:bodyPr>
          <a:lstStyle/>
          <a:p>
            <a:pPr marL="676656" lvl="2" indent="-190500" algn="l" rtl="0">
              <a:lnSpc>
                <a:spcPct val="200000"/>
              </a:lnSpc>
              <a:spcBef>
                <a:spcPts val="0"/>
              </a:spcBef>
              <a:spcAft>
                <a:spcPts val="0"/>
              </a:spcAft>
              <a:buClr>
                <a:schemeClr val="dk1"/>
              </a:buClr>
              <a:buSzPts val="3000"/>
              <a:buChar char="•"/>
            </a:pPr>
            <a:r>
              <a:rPr lang="en-US" sz="3000"/>
              <a:t>$30 under 30</a:t>
            </a:r>
            <a:endParaRPr sz="3000"/>
          </a:p>
          <a:p>
            <a:pPr marL="676656" lvl="2" indent="-190500" algn="l" rtl="0">
              <a:lnSpc>
                <a:spcPct val="200000"/>
              </a:lnSpc>
              <a:spcBef>
                <a:spcPts val="400"/>
              </a:spcBef>
              <a:spcAft>
                <a:spcPts val="0"/>
              </a:spcAft>
              <a:buClr>
                <a:schemeClr val="dk1"/>
              </a:buClr>
              <a:buSzPts val="3000"/>
              <a:buChar char="•"/>
            </a:pPr>
            <a:r>
              <a:rPr lang="en-US" sz="3000"/>
              <a:t>$30 – Recruit a Teacher</a:t>
            </a:r>
            <a:endParaRPr sz="3000"/>
          </a:p>
          <a:p>
            <a:pPr marL="676656" lvl="2" indent="-190500" algn="l" rtl="0">
              <a:lnSpc>
                <a:spcPct val="200000"/>
              </a:lnSpc>
              <a:spcBef>
                <a:spcPts val="400"/>
              </a:spcBef>
              <a:spcAft>
                <a:spcPts val="0"/>
              </a:spcAft>
              <a:buClr>
                <a:schemeClr val="dk1"/>
              </a:buClr>
              <a:buSzPts val="3000"/>
              <a:buChar char="•"/>
            </a:pPr>
            <a:r>
              <a:rPr lang="en-US" sz="3000"/>
              <a:t>$30 - “Homecoming”</a:t>
            </a:r>
            <a:endParaRPr sz="3000"/>
          </a:p>
          <a:p>
            <a:pPr marL="676656" lvl="2" indent="-190500" algn="l" rtl="0">
              <a:lnSpc>
                <a:spcPct val="200000"/>
              </a:lnSpc>
              <a:spcBef>
                <a:spcPts val="400"/>
              </a:spcBef>
              <a:spcAft>
                <a:spcPts val="0"/>
              </a:spcAft>
              <a:buClr>
                <a:schemeClr val="dk1"/>
              </a:buClr>
              <a:buSzPts val="3000"/>
              <a:buChar char="•"/>
            </a:pPr>
            <a:r>
              <a:rPr lang="en-US" sz="3000"/>
              <a:t>JOI club members join for Free anytime</a:t>
            </a:r>
            <a:endParaRPr sz="3000"/>
          </a:p>
          <a:p>
            <a:pPr marL="521208" lvl="2" indent="0" algn="l" rtl="0">
              <a:lnSpc>
                <a:spcPct val="100000"/>
              </a:lnSpc>
              <a:spcBef>
                <a:spcPts val="400"/>
              </a:spcBef>
              <a:spcAft>
                <a:spcPts val="0"/>
              </a:spcAft>
              <a:buClr>
                <a:schemeClr val="dk1"/>
              </a:buClr>
              <a:buSzPts val="2000"/>
              <a:buNone/>
            </a:pPr>
            <a:endParaRPr sz="2000"/>
          </a:p>
          <a:p>
            <a:pPr marL="0" lvl="0" indent="0" algn="l" rtl="0">
              <a:lnSpc>
                <a:spcPct val="100000"/>
              </a:lnSpc>
              <a:spcBef>
                <a:spcPts val="1100"/>
              </a:spcBef>
              <a:spcAft>
                <a:spcPts val="0"/>
              </a:spcAft>
              <a:buClr>
                <a:schemeClr val="dk1"/>
              </a:buClr>
              <a:buSzPts val="2200"/>
              <a:buNone/>
            </a:pPr>
            <a:endParaRPr/>
          </a:p>
        </p:txBody>
      </p:sp>
      <p:sp>
        <p:nvSpPr>
          <p:cNvPr id="261" name="Google Shape;261;p34"/>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22</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35"/>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687F00"/>
              </a:buClr>
              <a:buSzPts val="3400"/>
              <a:buFont typeface="Corbel"/>
              <a:buNone/>
            </a:pPr>
            <a:r>
              <a:rPr lang="en-US" b="1"/>
              <a:t>We Need More Rainforests</a:t>
            </a:r>
            <a:endParaRPr b="1"/>
          </a:p>
        </p:txBody>
      </p:sp>
      <p:sp>
        <p:nvSpPr>
          <p:cNvPr id="268" name="Google Shape;268;p35"/>
          <p:cNvSpPr txBox="1">
            <a:spLocks noGrp="1"/>
          </p:cNvSpPr>
          <p:nvPr>
            <p:ph type="body" idx="1"/>
          </p:nvPr>
        </p:nvSpPr>
        <p:spPr>
          <a:xfrm>
            <a:off x="1409700" y="1556281"/>
            <a:ext cx="9372275" cy="4620682"/>
          </a:xfrm>
          <a:prstGeom prst="rect">
            <a:avLst/>
          </a:prstGeom>
          <a:noFill/>
          <a:ln>
            <a:noFill/>
          </a:ln>
        </p:spPr>
        <p:txBody>
          <a:bodyPr spcFirstLastPara="1" wrap="square" lIns="91425" tIns="45700" rIns="91425" bIns="45700" anchor="t" anchorCtr="0">
            <a:noAutofit/>
          </a:bodyPr>
          <a:lstStyle/>
          <a:p>
            <a:pPr marL="210312" lvl="0" indent="-235712" algn="l" rtl="0">
              <a:lnSpc>
                <a:spcPct val="90000"/>
              </a:lnSpc>
              <a:spcBef>
                <a:spcPts val="0"/>
              </a:spcBef>
              <a:spcAft>
                <a:spcPts val="0"/>
              </a:spcAft>
              <a:buClr>
                <a:schemeClr val="dk1"/>
              </a:buClr>
              <a:buSzPts val="2800"/>
              <a:buChar char="•"/>
            </a:pPr>
            <a:r>
              <a:rPr lang="en-US" sz="2800"/>
              <a:t>Victor Hwang in his book, </a:t>
            </a:r>
            <a:r>
              <a:rPr lang="en-US" sz="2800" i="1"/>
              <a:t>The Rainforest</a:t>
            </a:r>
            <a:r>
              <a:rPr lang="en-US" sz="2800"/>
              <a:t>, metaphorically notes that most of us were trained to manage farms. By this he means our approach to anything is that we know what we want to grow, know when to plant the seeds, plant in straight lines, kill anything that looks like a weed, know when to harvest and can anticipate roughly our yield. The Rainforest, by comparison, is a chaotic environment where all sorts of genetic mutations are taking place and everything looks like a weed.</a:t>
            </a:r>
            <a:endParaRPr sz="2800"/>
          </a:p>
          <a:p>
            <a:pPr marL="0" lvl="0" indent="0" algn="l" rtl="0">
              <a:lnSpc>
                <a:spcPct val="90000"/>
              </a:lnSpc>
              <a:spcBef>
                <a:spcPts val="1100"/>
              </a:spcBef>
              <a:spcAft>
                <a:spcPts val="0"/>
              </a:spcAft>
              <a:buClr>
                <a:schemeClr val="dk1"/>
              </a:buClr>
              <a:buSzPts val="2200"/>
              <a:buNone/>
            </a:pPr>
            <a:br>
              <a:rPr lang="en-US"/>
            </a:br>
            <a:endParaRPr sz="2000"/>
          </a:p>
          <a:p>
            <a:pPr marL="0" lvl="0" indent="0" algn="l" rtl="0">
              <a:lnSpc>
                <a:spcPct val="100000"/>
              </a:lnSpc>
              <a:spcBef>
                <a:spcPts val="1100"/>
              </a:spcBef>
              <a:spcAft>
                <a:spcPts val="0"/>
              </a:spcAft>
              <a:buClr>
                <a:schemeClr val="dk1"/>
              </a:buClr>
              <a:buSzPts val="2200"/>
              <a:buNone/>
            </a:pPr>
            <a:endParaRPr/>
          </a:p>
        </p:txBody>
      </p:sp>
      <p:sp>
        <p:nvSpPr>
          <p:cNvPr id="269" name="Google Shape;269;p35"/>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36"/>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687F00"/>
              </a:buClr>
              <a:buSzPts val="3400"/>
              <a:buFont typeface="Corbel"/>
              <a:buNone/>
            </a:pPr>
            <a:r>
              <a:rPr lang="en-US" b="1"/>
              <a:t>We Need More Rainforests</a:t>
            </a:r>
            <a:endParaRPr b="1"/>
          </a:p>
        </p:txBody>
      </p:sp>
      <p:sp>
        <p:nvSpPr>
          <p:cNvPr id="276" name="Google Shape;276;p36"/>
          <p:cNvSpPr txBox="1">
            <a:spLocks noGrp="1"/>
          </p:cNvSpPr>
          <p:nvPr>
            <p:ph type="body" idx="1"/>
          </p:nvPr>
        </p:nvSpPr>
        <p:spPr>
          <a:xfrm>
            <a:off x="1409700" y="1556281"/>
            <a:ext cx="9372275" cy="4620682"/>
          </a:xfrm>
          <a:prstGeom prst="rect">
            <a:avLst/>
          </a:prstGeom>
          <a:noFill/>
          <a:ln>
            <a:noFill/>
          </a:ln>
        </p:spPr>
        <p:txBody>
          <a:bodyPr spcFirstLastPara="1" wrap="square" lIns="91425" tIns="45700" rIns="91425" bIns="45700" anchor="t" anchorCtr="0">
            <a:noAutofit/>
          </a:bodyPr>
          <a:lstStyle/>
          <a:p>
            <a:pPr marL="210312" lvl="0" indent="-210312" algn="l" rtl="0">
              <a:lnSpc>
                <a:spcPct val="90000"/>
              </a:lnSpc>
              <a:spcBef>
                <a:spcPts val="0"/>
              </a:spcBef>
              <a:spcAft>
                <a:spcPts val="0"/>
              </a:spcAft>
              <a:buClr>
                <a:schemeClr val="dk1"/>
              </a:buClr>
              <a:buSzPts val="2800"/>
              <a:buChar char="•"/>
            </a:pPr>
            <a:r>
              <a:rPr lang="en-US" sz="2800"/>
              <a:t>Hwang’s point is that we need more Rainforests. But that means relinquishing some measure of control. Not always easy when we have 60-80-100 years of tradition behind us. Yet, by allowing emerging leaders to reinvent our club we can navigate a path to securing our survival.</a:t>
            </a:r>
            <a:endParaRPr sz="2800"/>
          </a:p>
          <a:p>
            <a:pPr marL="0" lvl="0" indent="0" algn="l" rtl="0">
              <a:lnSpc>
                <a:spcPct val="90000"/>
              </a:lnSpc>
              <a:spcBef>
                <a:spcPts val="1100"/>
              </a:spcBef>
              <a:spcAft>
                <a:spcPts val="0"/>
              </a:spcAft>
              <a:buClr>
                <a:schemeClr val="dk1"/>
              </a:buClr>
              <a:buSzPts val="2200"/>
              <a:buNone/>
            </a:pPr>
            <a:br>
              <a:rPr lang="en-US"/>
            </a:br>
            <a:endParaRPr sz="2000"/>
          </a:p>
          <a:p>
            <a:pPr marL="0" lvl="0" indent="0" algn="l" rtl="0">
              <a:lnSpc>
                <a:spcPct val="100000"/>
              </a:lnSpc>
              <a:spcBef>
                <a:spcPts val="1100"/>
              </a:spcBef>
              <a:spcAft>
                <a:spcPts val="0"/>
              </a:spcAft>
              <a:buClr>
                <a:schemeClr val="dk1"/>
              </a:buClr>
              <a:buSzPts val="2200"/>
              <a:buNone/>
            </a:pPr>
            <a:endParaRPr/>
          </a:p>
        </p:txBody>
      </p:sp>
      <p:sp>
        <p:nvSpPr>
          <p:cNvPr id="277" name="Google Shape;277;p36"/>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37"/>
          <p:cNvSpPr txBox="1">
            <a:spLocks noGrp="1"/>
          </p:cNvSpPr>
          <p:nvPr>
            <p:ph type="title"/>
          </p:nvPr>
        </p:nvSpPr>
        <p:spPr>
          <a:xfrm>
            <a:off x="1140075" y="276075"/>
            <a:ext cx="9897900" cy="1183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How Do We Retain Members AND Grow Our Clubs</a:t>
            </a:r>
            <a:endParaRPr b="1"/>
          </a:p>
        </p:txBody>
      </p:sp>
      <p:sp>
        <p:nvSpPr>
          <p:cNvPr id="284" name="Google Shape;284;p37"/>
          <p:cNvSpPr txBox="1">
            <a:spLocks noGrp="1"/>
          </p:cNvSpPr>
          <p:nvPr>
            <p:ph type="body" idx="1"/>
          </p:nvPr>
        </p:nvSpPr>
        <p:spPr>
          <a:xfrm>
            <a:off x="1409700" y="1556281"/>
            <a:ext cx="9372275" cy="4620682"/>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200"/>
              <a:buNone/>
            </a:pPr>
            <a:endParaRPr sz="2200"/>
          </a:p>
          <a:p>
            <a:pPr marL="0" lvl="0" indent="0" algn="l" rtl="0">
              <a:lnSpc>
                <a:spcPct val="100000"/>
              </a:lnSpc>
              <a:spcBef>
                <a:spcPts val="1100"/>
              </a:spcBef>
              <a:spcAft>
                <a:spcPts val="0"/>
              </a:spcAft>
              <a:buClr>
                <a:schemeClr val="dk1"/>
              </a:buClr>
              <a:buSzPts val="2200"/>
              <a:buNone/>
            </a:pPr>
            <a:endParaRPr/>
          </a:p>
          <a:p>
            <a:pPr marL="0" lvl="0" indent="0" algn="l" rtl="0">
              <a:lnSpc>
                <a:spcPct val="100000"/>
              </a:lnSpc>
              <a:spcBef>
                <a:spcPts val="1100"/>
              </a:spcBef>
              <a:spcAft>
                <a:spcPts val="0"/>
              </a:spcAft>
              <a:buClr>
                <a:schemeClr val="dk1"/>
              </a:buClr>
              <a:buSzPts val="2200"/>
              <a:buNone/>
            </a:pPr>
            <a:endParaRPr sz="2200"/>
          </a:p>
          <a:p>
            <a:pPr marL="0" lvl="0" indent="0" algn="ctr" rtl="0">
              <a:lnSpc>
                <a:spcPct val="100000"/>
              </a:lnSpc>
              <a:spcBef>
                <a:spcPts val="1100"/>
              </a:spcBef>
              <a:spcAft>
                <a:spcPts val="0"/>
              </a:spcAft>
              <a:buClr>
                <a:schemeClr val="dk1"/>
              </a:buClr>
              <a:buSzPts val="2800"/>
              <a:buNone/>
            </a:pPr>
            <a:r>
              <a:rPr lang="en-US" sz="2800"/>
              <a:t>Questions/Comments/Thoughts</a:t>
            </a:r>
            <a:endParaRPr/>
          </a:p>
        </p:txBody>
      </p:sp>
      <p:sp>
        <p:nvSpPr>
          <p:cNvPr id="285" name="Google Shape;285;p37"/>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5"/>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rgbClr val="687F00"/>
              </a:buClr>
              <a:buSzPts val="3400"/>
              <a:buFont typeface="Corbel"/>
              <a:buNone/>
            </a:pPr>
            <a:r>
              <a:rPr lang="en-US" b="1"/>
              <a:t>Retention of Current Members</a:t>
            </a:r>
            <a:endParaRPr b="1"/>
          </a:p>
        </p:txBody>
      </p:sp>
      <p:sp>
        <p:nvSpPr>
          <p:cNvPr id="109" name="Google Shape;109;p15"/>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sp>
        <p:nvSpPr>
          <p:cNvPr id="110" name="Google Shape;110;p15"/>
          <p:cNvSpPr txBox="1">
            <a:spLocks noGrp="1"/>
          </p:cNvSpPr>
          <p:nvPr>
            <p:ph type="body" idx="1"/>
          </p:nvPr>
        </p:nvSpPr>
        <p:spPr>
          <a:xfrm>
            <a:off x="651525" y="1566000"/>
            <a:ext cx="10802700" cy="4977000"/>
          </a:xfrm>
          <a:prstGeom prst="rect">
            <a:avLst/>
          </a:prstGeom>
          <a:noFill/>
          <a:ln>
            <a:noFill/>
          </a:ln>
        </p:spPr>
        <p:txBody>
          <a:bodyPr spcFirstLastPara="1" wrap="square" lIns="91425" tIns="45700" rIns="91425" bIns="45700" anchor="t" anchorCtr="0">
            <a:noAutofit/>
          </a:bodyPr>
          <a:lstStyle/>
          <a:p>
            <a:pPr marL="210312" lvl="0" indent="-261112" algn="l" rtl="0">
              <a:lnSpc>
                <a:spcPct val="90000"/>
              </a:lnSpc>
              <a:spcBef>
                <a:spcPts val="0"/>
              </a:spcBef>
              <a:spcAft>
                <a:spcPts val="0"/>
              </a:spcAft>
              <a:buClr>
                <a:schemeClr val="dk1"/>
              </a:buClr>
              <a:buSzPts val="3000"/>
              <a:buChar char="•"/>
            </a:pPr>
            <a:r>
              <a:rPr lang="en-US" sz="3000" dirty="0"/>
              <a:t>There is nothing more American than a service organization. Service Clubs have always been viewed as the backbone of community life in America. Optimist Clubs as well as all service clubs have seen a decline in membership for the past 2-3 decades.  </a:t>
            </a:r>
            <a:endParaRPr sz="3000" dirty="0"/>
          </a:p>
          <a:p>
            <a:pPr marL="210312" lvl="0" indent="-261112" algn="l" rtl="0">
              <a:lnSpc>
                <a:spcPct val="90000"/>
              </a:lnSpc>
              <a:spcBef>
                <a:spcPts val="1100"/>
              </a:spcBef>
              <a:spcAft>
                <a:spcPts val="0"/>
              </a:spcAft>
              <a:buClr>
                <a:schemeClr val="dk1"/>
              </a:buClr>
              <a:buSzPts val="3000"/>
              <a:buChar char="•"/>
            </a:pPr>
            <a:r>
              <a:rPr lang="en-US" sz="3000" dirty="0"/>
              <a:t>It’s not that our clubs have changed. America has changed. Therefore, it is important that we “reinvent” our clubs to not only attract new members but retain the members we currently have.</a:t>
            </a:r>
            <a:endParaRPr sz="3000" dirty="0"/>
          </a:p>
          <a:p>
            <a:pPr marL="210312" lvl="0" indent="-261112" algn="l" rtl="0">
              <a:lnSpc>
                <a:spcPct val="90000"/>
              </a:lnSpc>
              <a:spcBef>
                <a:spcPts val="1100"/>
              </a:spcBef>
              <a:spcAft>
                <a:spcPts val="0"/>
              </a:spcAft>
              <a:buClr>
                <a:schemeClr val="dk1"/>
              </a:buClr>
              <a:buSzPts val="3000"/>
              <a:buChar char="•"/>
            </a:pPr>
            <a:r>
              <a:rPr lang="en-US" sz="3000" dirty="0"/>
              <a:t>Over one-half of the new Optimists will quit within their first year.  How do we stop this?</a:t>
            </a:r>
            <a:endParaRPr sz="30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16"/>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What Do Our Members Want? </a:t>
            </a:r>
            <a:r>
              <a:rPr lang="en-US" sz="1100" b="1"/>
              <a:t>By Virginia Ricker</a:t>
            </a:r>
            <a:endParaRPr sz="1100" b="1"/>
          </a:p>
        </p:txBody>
      </p:sp>
      <p:sp>
        <p:nvSpPr>
          <p:cNvPr id="117" name="Google Shape;117;p16"/>
          <p:cNvSpPr txBox="1">
            <a:spLocks noGrp="1"/>
          </p:cNvSpPr>
          <p:nvPr>
            <p:ph type="body" idx="1"/>
          </p:nvPr>
        </p:nvSpPr>
        <p:spPr>
          <a:xfrm>
            <a:off x="1409700" y="1556275"/>
            <a:ext cx="9530700" cy="4624800"/>
          </a:xfrm>
          <a:prstGeom prst="rect">
            <a:avLst/>
          </a:prstGeom>
          <a:noFill/>
          <a:ln>
            <a:noFill/>
          </a:ln>
        </p:spPr>
        <p:txBody>
          <a:bodyPr spcFirstLastPara="1" wrap="square" lIns="91425" tIns="45700" rIns="91425" bIns="45700" anchor="t" anchorCtr="0">
            <a:noAutofit/>
          </a:bodyPr>
          <a:lstStyle/>
          <a:p>
            <a:pPr marL="742950" lvl="1" indent="-336550" algn="l" rtl="0">
              <a:lnSpc>
                <a:spcPct val="150000"/>
              </a:lnSpc>
              <a:spcBef>
                <a:spcPts val="0"/>
              </a:spcBef>
              <a:spcAft>
                <a:spcPts val="0"/>
              </a:spcAft>
              <a:buClr>
                <a:srgbClr val="000000"/>
              </a:buClr>
              <a:buSzPts val="3000"/>
              <a:buChar char="•"/>
            </a:pPr>
            <a:r>
              <a:rPr lang="en-US" sz="3000">
                <a:solidFill>
                  <a:srgbClr val="000000"/>
                </a:solidFill>
                <a:latin typeface="Corbel"/>
                <a:ea typeface="Corbel"/>
                <a:cs typeface="Corbel"/>
                <a:sym typeface="Corbel"/>
              </a:rPr>
              <a:t>Relevancy</a:t>
            </a:r>
            <a:endParaRPr sz="3000">
              <a:solidFill>
                <a:srgbClr val="000000"/>
              </a:solidFill>
              <a:latin typeface="Corbel"/>
              <a:ea typeface="Corbel"/>
              <a:cs typeface="Corbel"/>
              <a:sym typeface="Corbel"/>
            </a:endParaRPr>
          </a:p>
          <a:p>
            <a:pPr marL="742950" lvl="1" indent="-336550" algn="l" rtl="0">
              <a:lnSpc>
                <a:spcPct val="150000"/>
              </a:lnSpc>
              <a:spcBef>
                <a:spcPts val="0"/>
              </a:spcBef>
              <a:spcAft>
                <a:spcPts val="0"/>
              </a:spcAft>
              <a:buClr>
                <a:srgbClr val="000000"/>
              </a:buClr>
              <a:buSzPts val="3000"/>
              <a:buChar char="•"/>
            </a:pPr>
            <a:r>
              <a:rPr lang="en-US" sz="3000">
                <a:solidFill>
                  <a:srgbClr val="000000"/>
                </a:solidFill>
                <a:latin typeface="Corbel"/>
                <a:ea typeface="Corbel"/>
                <a:cs typeface="Corbel"/>
                <a:sym typeface="Corbel"/>
              </a:rPr>
              <a:t>Relationship</a:t>
            </a:r>
            <a:endParaRPr sz="3000"/>
          </a:p>
          <a:p>
            <a:pPr marL="742950" lvl="1" indent="-336550" algn="l" rtl="0">
              <a:lnSpc>
                <a:spcPct val="150000"/>
              </a:lnSpc>
              <a:spcBef>
                <a:spcPts val="0"/>
              </a:spcBef>
              <a:spcAft>
                <a:spcPts val="0"/>
              </a:spcAft>
              <a:buClr>
                <a:srgbClr val="000000"/>
              </a:buClr>
              <a:buSzPts val="3000"/>
              <a:buChar char="•"/>
            </a:pPr>
            <a:r>
              <a:rPr lang="en-US" sz="3000">
                <a:solidFill>
                  <a:srgbClr val="000000"/>
                </a:solidFill>
                <a:latin typeface="Corbel"/>
                <a:ea typeface="Corbel"/>
                <a:cs typeface="Corbel"/>
                <a:sym typeface="Corbel"/>
              </a:rPr>
              <a:t>Involvement</a:t>
            </a:r>
            <a:endParaRPr sz="3000"/>
          </a:p>
          <a:p>
            <a:pPr marL="742950" lvl="1" indent="-336550" algn="l" rtl="0">
              <a:lnSpc>
                <a:spcPct val="150000"/>
              </a:lnSpc>
              <a:spcBef>
                <a:spcPts val="0"/>
              </a:spcBef>
              <a:spcAft>
                <a:spcPts val="0"/>
              </a:spcAft>
              <a:buClr>
                <a:srgbClr val="000000"/>
              </a:buClr>
              <a:buSzPts val="3000"/>
              <a:buChar char="•"/>
            </a:pPr>
            <a:r>
              <a:rPr lang="en-US" sz="3000">
                <a:solidFill>
                  <a:srgbClr val="000000"/>
                </a:solidFill>
                <a:latin typeface="Corbel"/>
                <a:ea typeface="Corbel"/>
                <a:cs typeface="Corbel"/>
                <a:sym typeface="Corbel"/>
              </a:rPr>
              <a:t>Communication</a:t>
            </a:r>
            <a:endParaRPr sz="3000"/>
          </a:p>
          <a:p>
            <a:pPr marL="742950" lvl="1" indent="-336550" algn="l" rtl="0">
              <a:lnSpc>
                <a:spcPct val="150000"/>
              </a:lnSpc>
              <a:spcBef>
                <a:spcPts val="0"/>
              </a:spcBef>
              <a:spcAft>
                <a:spcPts val="0"/>
              </a:spcAft>
              <a:buClr>
                <a:srgbClr val="000000"/>
              </a:buClr>
              <a:buSzPts val="3000"/>
              <a:buChar char="•"/>
            </a:pPr>
            <a:r>
              <a:rPr lang="en-US" sz="3000">
                <a:solidFill>
                  <a:srgbClr val="000000"/>
                </a:solidFill>
                <a:latin typeface="Corbel"/>
                <a:ea typeface="Corbel"/>
                <a:cs typeface="Corbel"/>
                <a:sym typeface="Corbel"/>
              </a:rPr>
              <a:t>Recognition of Accomplishments</a:t>
            </a:r>
            <a:endParaRPr sz="3000"/>
          </a:p>
          <a:p>
            <a:pPr marL="742950" lvl="1" indent="-336550" algn="l" rtl="0">
              <a:lnSpc>
                <a:spcPct val="150000"/>
              </a:lnSpc>
              <a:spcBef>
                <a:spcPts val="0"/>
              </a:spcBef>
              <a:spcAft>
                <a:spcPts val="0"/>
              </a:spcAft>
              <a:buClr>
                <a:srgbClr val="000000"/>
              </a:buClr>
              <a:buSzPts val="3000"/>
              <a:buChar char="•"/>
            </a:pPr>
            <a:r>
              <a:rPr lang="en-US" sz="3000">
                <a:solidFill>
                  <a:srgbClr val="000000"/>
                </a:solidFill>
                <a:latin typeface="Corbel"/>
                <a:ea typeface="Corbel"/>
                <a:cs typeface="Corbel"/>
                <a:sym typeface="Corbel"/>
              </a:rPr>
              <a:t>Tactful Intervention</a:t>
            </a:r>
            <a:endParaRPr sz="3000">
              <a:solidFill>
                <a:srgbClr val="000000"/>
              </a:solidFill>
              <a:latin typeface="Corbel"/>
              <a:ea typeface="Corbel"/>
              <a:cs typeface="Corbel"/>
              <a:sym typeface="Corbel"/>
            </a:endParaRPr>
          </a:p>
        </p:txBody>
      </p:sp>
      <p:sp>
        <p:nvSpPr>
          <p:cNvPr id="118" name="Google Shape;118;p16"/>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7"/>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What Do Our Members Want? </a:t>
            </a:r>
            <a:r>
              <a:rPr lang="en-US" sz="1100" b="1"/>
              <a:t>By Virginia Ricker</a:t>
            </a:r>
            <a:endParaRPr b="1"/>
          </a:p>
        </p:txBody>
      </p:sp>
      <p:sp>
        <p:nvSpPr>
          <p:cNvPr id="125" name="Google Shape;125;p17"/>
          <p:cNvSpPr txBox="1">
            <a:spLocks noGrp="1"/>
          </p:cNvSpPr>
          <p:nvPr>
            <p:ph type="body" idx="1"/>
          </p:nvPr>
        </p:nvSpPr>
        <p:spPr>
          <a:xfrm>
            <a:off x="705800" y="1556275"/>
            <a:ext cx="10694100" cy="4955400"/>
          </a:xfrm>
          <a:prstGeom prst="rect">
            <a:avLst/>
          </a:prstGeom>
          <a:noFill/>
          <a:ln>
            <a:noFill/>
          </a:ln>
        </p:spPr>
        <p:txBody>
          <a:bodyPr spcFirstLastPara="1" wrap="square" lIns="91425" tIns="45700" rIns="91425" bIns="45700" anchor="t" anchorCtr="0">
            <a:noAutofit/>
          </a:bodyPr>
          <a:lstStyle/>
          <a:p>
            <a:pPr marL="210312" lvl="0" indent="-248412" algn="l" rtl="0">
              <a:lnSpc>
                <a:spcPct val="100000"/>
              </a:lnSpc>
              <a:spcBef>
                <a:spcPts val="0"/>
              </a:spcBef>
              <a:spcAft>
                <a:spcPts val="0"/>
              </a:spcAft>
              <a:buClr>
                <a:schemeClr val="dk1"/>
              </a:buClr>
              <a:buSzPts val="2800"/>
              <a:buChar char="●"/>
            </a:pPr>
            <a:r>
              <a:rPr lang="en-US" sz="2800" b="1" dirty="0"/>
              <a:t>Relevancy</a:t>
            </a:r>
            <a:endParaRPr sz="2800" dirty="0"/>
          </a:p>
          <a:p>
            <a:pPr marL="438912" lvl="1" indent="-206248" algn="l" rtl="0">
              <a:lnSpc>
                <a:spcPct val="100000"/>
              </a:lnSpc>
              <a:spcBef>
                <a:spcPts val="400"/>
              </a:spcBef>
              <a:spcAft>
                <a:spcPts val="0"/>
              </a:spcAft>
              <a:buClr>
                <a:schemeClr val="dk1"/>
              </a:buClr>
              <a:buSzPts val="2600"/>
              <a:buChar char="○"/>
            </a:pPr>
            <a:r>
              <a:rPr lang="en-US" sz="2600" dirty="0"/>
              <a:t>Must be tangible.</a:t>
            </a:r>
            <a:endParaRPr sz="2600" dirty="0"/>
          </a:p>
          <a:p>
            <a:pPr marL="438912" lvl="1" indent="-206248" algn="l" rtl="0">
              <a:lnSpc>
                <a:spcPct val="100000"/>
              </a:lnSpc>
              <a:spcBef>
                <a:spcPts val="400"/>
              </a:spcBef>
              <a:spcAft>
                <a:spcPts val="0"/>
              </a:spcAft>
              <a:buClr>
                <a:schemeClr val="dk1"/>
              </a:buClr>
              <a:buSzPts val="2600"/>
              <a:buChar char="○"/>
            </a:pPr>
            <a:r>
              <a:rPr lang="en-US" sz="2600" dirty="0"/>
              <a:t>What’s in it for me?</a:t>
            </a:r>
            <a:endParaRPr sz="2600" dirty="0"/>
          </a:p>
          <a:p>
            <a:pPr marL="676656" lvl="2" indent="-218947" algn="l" rtl="0">
              <a:lnSpc>
                <a:spcPct val="100000"/>
              </a:lnSpc>
              <a:spcBef>
                <a:spcPts val="400"/>
              </a:spcBef>
              <a:spcAft>
                <a:spcPts val="0"/>
              </a:spcAft>
              <a:buClr>
                <a:schemeClr val="dk1"/>
              </a:buClr>
              <a:buSzPts val="2600"/>
              <a:buChar char="■"/>
            </a:pPr>
            <a:r>
              <a:rPr lang="en-US" sz="2600" dirty="0"/>
              <a:t>We know we joined because we want to help the youth in our areas, but we also want to know what we will get out of belonging to an Optimist Club. Do we want business contacts, socialization with same aged/different aged individuals, etc.</a:t>
            </a:r>
            <a:endParaRPr sz="2600" dirty="0"/>
          </a:p>
          <a:p>
            <a:pPr marL="438912" lvl="1" indent="-206248" algn="l" rtl="0">
              <a:lnSpc>
                <a:spcPct val="100000"/>
              </a:lnSpc>
              <a:spcBef>
                <a:spcPts val="400"/>
              </a:spcBef>
              <a:spcAft>
                <a:spcPts val="0"/>
              </a:spcAft>
              <a:buClr>
                <a:schemeClr val="dk1"/>
              </a:buClr>
              <a:buSzPts val="2600"/>
              <a:buChar char="○"/>
            </a:pPr>
            <a:r>
              <a:rPr lang="en-US" sz="2600" dirty="0"/>
              <a:t>Determine the interests and strengths of members by using an annual </a:t>
            </a:r>
            <a:r>
              <a:rPr lang="en-US" sz="2600" dirty="0">
                <a:hlinkClick r:id="rId3"/>
              </a:rPr>
              <a:t>Needs Assessment </a:t>
            </a:r>
            <a:r>
              <a:rPr lang="en-US" sz="2600" dirty="0"/>
              <a:t>or </a:t>
            </a:r>
            <a:r>
              <a:rPr lang="en-US" sz="2600" dirty="0">
                <a:hlinkClick r:id="rId4"/>
              </a:rPr>
              <a:t>Member Interest Review</a:t>
            </a:r>
            <a:r>
              <a:rPr lang="en-US" sz="2600" dirty="0"/>
              <a:t>.</a:t>
            </a:r>
            <a:endParaRPr sz="2600" dirty="0"/>
          </a:p>
          <a:p>
            <a:pPr marL="521208" lvl="2" indent="0" algn="l" rtl="0">
              <a:lnSpc>
                <a:spcPct val="100000"/>
              </a:lnSpc>
              <a:spcBef>
                <a:spcPts val="400"/>
              </a:spcBef>
              <a:spcAft>
                <a:spcPts val="0"/>
              </a:spcAft>
              <a:buClr>
                <a:schemeClr val="dk1"/>
              </a:buClr>
              <a:buSzPts val="1600"/>
              <a:buNone/>
            </a:pPr>
            <a:r>
              <a:rPr lang="en-US" sz="2600" dirty="0"/>
              <a:t>	</a:t>
            </a:r>
            <a:r>
              <a:rPr lang="en-US" sz="2600" i="1" dirty="0"/>
              <a:t>Who has participated with one of these assessments? What was your outcome?</a:t>
            </a:r>
            <a:endParaRPr sz="2600" i="1" dirty="0"/>
          </a:p>
        </p:txBody>
      </p:sp>
      <p:sp>
        <p:nvSpPr>
          <p:cNvPr id="126" name="Google Shape;126;p17"/>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18"/>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What Do Our Members Want? </a:t>
            </a:r>
            <a:r>
              <a:rPr lang="en-US" sz="1100" b="1"/>
              <a:t>By Virginia Ricker</a:t>
            </a:r>
            <a:endParaRPr b="1"/>
          </a:p>
        </p:txBody>
      </p:sp>
      <p:sp>
        <p:nvSpPr>
          <p:cNvPr id="133" name="Google Shape;133;p18"/>
          <p:cNvSpPr txBox="1">
            <a:spLocks noGrp="1"/>
          </p:cNvSpPr>
          <p:nvPr>
            <p:ph type="body" idx="1"/>
          </p:nvPr>
        </p:nvSpPr>
        <p:spPr>
          <a:xfrm>
            <a:off x="1409700" y="1556281"/>
            <a:ext cx="9372275" cy="4620682"/>
          </a:xfrm>
          <a:prstGeom prst="rect">
            <a:avLst/>
          </a:prstGeom>
          <a:noFill/>
          <a:ln>
            <a:noFill/>
          </a:ln>
        </p:spPr>
        <p:txBody>
          <a:bodyPr spcFirstLastPara="1" wrap="square" lIns="91425" tIns="45700" rIns="91425" bIns="45700" anchor="t" anchorCtr="0">
            <a:noAutofit/>
          </a:bodyPr>
          <a:lstStyle/>
          <a:p>
            <a:pPr marL="210312" lvl="0" indent="-248412" algn="l" rtl="0">
              <a:lnSpc>
                <a:spcPct val="100000"/>
              </a:lnSpc>
              <a:spcBef>
                <a:spcPts val="0"/>
              </a:spcBef>
              <a:spcAft>
                <a:spcPts val="0"/>
              </a:spcAft>
              <a:buClr>
                <a:schemeClr val="dk1"/>
              </a:buClr>
              <a:buSzPts val="2800"/>
              <a:buChar char="•"/>
            </a:pPr>
            <a:r>
              <a:rPr lang="en-US" sz="2800" b="1"/>
              <a:t>Relationships</a:t>
            </a:r>
            <a:endParaRPr sz="2800"/>
          </a:p>
          <a:p>
            <a:pPr marL="438912" lvl="1" indent="-193548" algn="l" rtl="0">
              <a:lnSpc>
                <a:spcPct val="100000"/>
              </a:lnSpc>
              <a:spcBef>
                <a:spcPts val="400"/>
              </a:spcBef>
              <a:spcAft>
                <a:spcPts val="0"/>
              </a:spcAft>
              <a:buClr>
                <a:schemeClr val="dk1"/>
              </a:buClr>
              <a:buSzPts val="2800"/>
              <a:buChar char="•"/>
            </a:pPr>
            <a:r>
              <a:rPr lang="en-US" sz="2800"/>
              <a:t>Relationships connect one individual to another.</a:t>
            </a:r>
            <a:endParaRPr sz="2800"/>
          </a:p>
          <a:p>
            <a:pPr marL="438912" lvl="1" indent="-193548" algn="l" rtl="0">
              <a:lnSpc>
                <a:spcPct val="100000"/>
              </a:lnSpc>
              <a:spcBef>
                <a:spcPts val="400"/>
              </a:spcBef>
              <a:spcAft>
                <a:spcPts val="0"/>
              </a:spcAft>
              <a:buClr>
                <a:schemeClr val="dk1"/>
              </a:buClr>
              <a:buSzPts val="2800"/>
              <a:buChar char="•"/>
            </a:pPr>
            <a:r>
              <a:rPr lang="en-US" sz="2800"/>
              <a:t>The stronger the relationship is with an individual, the more likely it is that she or he will support you in good times and bad.</a:t>
            </a:r>
            <a:endParaRPr sz="2800"/>
          </a:p>
          <a:p>
            <a:pPr marL="438912" lvl="1" indent="-193548" algn="l" rtl="0">
              <a:lnSpc>
                <a:spcPct val="100000"/>
              </a:lnSpc>
              <a:spcBef>
                <a:spcPts val="400"/>
              </a:spcBef>
              <a:spcAft>
                <a:spcPts val="0"/>
              </a:spcAft>
              <a:buClr>
                <a:schemeClr val="dk1"/>
              </a:buClr>
              <a:buSzPts val="2800"/>
              <a:buChar char="•"/>
            </a:pPr>
            <a:r>
              <a:rPr lang="en-US" sz="2800"/>
              <a:t>Good relationships require work.</a:t>
            </a:r>
            <a:endParaRPr sz="2800"/>
          </a:p>
          <a:p>
            <a:pPr marL="438912" lvl="1" indent="-193548" algn="l" rtl="0">
              <a:lnSpc>
                <a:spcPct val="100000"/>
              </a:lnSpc>
              <a:spcBef>
                <a:spcPts val="400"/>
              </a:spcBef>
              <a:spcAft>
                <a:spcPts val="0"/>
              </a:spcAft>
              <a:buClr>
                <a:schemeClr val="dk1"/>
              </a:buClr>
              <a:buSzPts val="2800"/>
              <a:buChar char="•"/>
            </a:pPr>
            <a:r>
              <a:rPr lang="en-US" sz="2800"/>
              <a:t>Consider a We Care Committee.</a:t>
            </a:r>
            <a:endParaRPr sz="2800"/>
          </a:p>
          <a:p>
            <a:pPr marL="438912" lvl="1" indent="-193548" algn="l" rtl="0">
              <a:lnSpc>
                <a:spcPct val="100000"/>
              </a:lnSpc>
              <a:spcBef>
                <a:spcPts val="400"/>
              </a:spcBef>
              <a:spcAft>
                <a:spcPts val="0"/>
              </a:spcAft>
              <a:buClr>
                <a:schemeClr val="dk1"/>
              </a:buClr>
              <a:buSzPts val="2800"/>
              <a:buChar char="•"/>
            </a:pPr>
            <a:r>
              <a:rPr lang="en-US" sz="2800"/>
              <a:t>Consider “Sweat Equity.”</a:t>
            </a:r>
            <a:endParaRPr sz="2800"/>
          </a:p>
          <a:p>
            <a:pPr marL="438912" lvl="1" indent="-193548" algn="l" rtl="0">
              <a:lnSpc>
                <a:spcPct val="100000"/>
              </a:lnSpc>
              <a:spcBef>
                <a:spcPts val="400"/>
              </a:spcBef>
              <a:spcAft>
                <a:spcPts val="0"/>
              </a:spcAft>
              <a:buClr>
                <a:schemeClr val="dk1"/>
              </a:buClr>
              <a:buSzPts val="2800"/>
              <a:buChar char="•"/>
            </a:pPr>
            <a:r>
              <a:rPr lang="en-US" sz="2800"/>
              <a:t>Celebrate significant milestones of members.</a:t>
            </a:r>
            <a:endParaRPr sz="2800"/>
          </a:p>
          <a:p>
            <a:pPr marL="438912" lvl="1" indent="-41148" algn="l" rtl="0">
              <a:lnSpc>
                <a:spcPct val="90000"/>
              </a:lnSpc>
              <a:spcBef>
                <a:spcPts val="400"/>
              </a:spcBef>
              <a:spcAft>
                <a:spcPts val="0"/>
              </a:spcAft>
              <a:buClr>
                <a:schemeClr val="dk1"/>
              </a:buClr>
              <a:buSzPts val="1800"/>
              <a:buNone/>
            </a:pPr>
            <a:endParaRPr/>
          </a:p>
        </p:txBody>
      </p:sp>
      <p:sp>
        <p:nvSpPr>
          <p:cNvPr id="134" name="Google Shape;134;p18"/>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19"/>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What Do Our Members Want? </a:t>
            </a:r>
            <a:r>
              <a:rPr lang="en-US" sz="1100" b="1"/>
              <a:t>By Virginia Ricker</a:t>
            </a:r>
            <a:endParaRPr b="1"/>
          </a:p>
        </p:txBody>
      </p:sp>
      <p:sp>
        <p:nvSpPr>
          <p:cNvPr id="141" name="Google Shape;141;p19"/>
          <p:cNvSpPr txBox="1">
            <a:spLocks noGrp="1"/>
          </p:cNvSpPr>
          <p:nvPr>
            <p:ph type="body" idx="1"/>
          </p:nvPr>
        </p:nvSpPr>
        <p:spPr>
          <a:xfrm>
            <a:off x="1409700" y="1556281"/>
            <a:ext cx="5948531" cy="4620682"/>
          </a:xfrm>
          <a:prstGeom prst="rect">
            <a:avLst/>
          </a:prstGeom>
          <a:noFill/>
          <a:ln>
            <a:noFill/>
          </a:ln>
        </p:spPr>
        <p:txBody>
          <a:bodyPr spcFirstLastPara="1" wrap="square" lIns="91425" tIns="45700" rIns="91425" bIns="45700" anchor="t" anchorCtr="0">
            <a:noAutofit/>
          </a:bodyPr>
          <a:lstStyle/>
          <a:p>
            <a:pPr marL="210312" lvl="0" indent="-248412" algn="l" rtl="0">
              <a:lnSpc>
                <a:spcPct val="90000"/>
              </a:lnSpc>
              <a:spcBef>
                <a:spcPts val="0"/>
              </a:spcBef>
              <a:spcAft>
                <a:spcPts val="0"/>
              </a:spcAft>
              <a:buClr>
                <a:schemeClr val="dk1"/>
              </a:buClr>
              <a:buSzPts val="2800"/>
              <a:buChar char="•"/>
            </a:pPr>
            <a:r>
              <a:rPr lang="en-US" sz="2800" b="1" dirty="0"/>
              <a:t>Involvement</a:t>
            </a:r>
            <a:endParaRPr sz="2800" dirty="0"/>
          </a:p>
          <a:p>
            <a:pPr marL="438912" lvl="1" indent="-193548" algn="l" rtl="0">
              <a:lnSpc>
                <a:spcPct val="90000"/>
              </a:lnSpc>
              <a:spcBef>
                <a:spcPts val="400"/>
              </a:spcBef>
              <a:spcAft>
                <a:spcPts val="0"/>
              </a:spcAft>
              <a:buClr>
                <a:schemeClr val="dk1"/>
              </a:buClr>
              <a:buSzPts val="2800"/>
              <a:buChar char="•"/>
            </a:pPr>
            <a:r>
              <a:rPr lang="en-US" sz="2800" dirty="0"/>
              <a:t>The more actively involved a member is in the Optimist organization, the more likely it is that she or he will remain a member. </a:t>
            </a:r>
            <a:endParaRPr sz="2800" dirty="0"/>
          </a:p>
          <a:p>
            <a:pPr marL="283464" lvl="1" indent="0" algn="l" rtl="0">
              <a:lnSpc>
                <a:spcPct val="90000"/>
              </a:lnSpc>
              <a:spcBef>
                <a:spcPts val="400"/>
              </a:spcBef>
              <a:spcAft>
                <a:spcPts val="0"/>
              </a:spcAft>
              <a:buClr>
                <a:schemeClr val="dk1"/>
              </a:buClr>
              <a:buSzPts val="2200"/>
              <a:buNone/>
            </a:pPr>
            <a:endParaRPr sz="2800" dirty="0"/>
          </a:p>
          <a:p>
            <a:pPr marL="438912" lvl="1" indent="-193548" algn="l" rtl="0">
              <a:lnSpc>
                <a:spcPct val="90000"/>
              </a:lnSpc>
              <a:spcBef>
                <a:spcPts val="400"/>
              </a:spcBef>
              <a:spcAft>
                <a:spcPts val="0"/>
              </a:spcAft>
              <a:buClr>
                <a:schemeClr val="dk1"/>
              </a:buClr>
              <a:buSzPts val="2800"/>
              <a:buChar char="•"/>
            </a:pPr>
            <a:r>
              <a:rPr lang="en-US" sz="2800" dirty="0"/>
              <a:t>As a member becomes more vested in Optimist International, the more steadfast is her or his loyalty.</a:t>
            </a:r>
            <a:br>
              <a:rPr lang="en-US" sz="2800" dirty="0"/>
            </a:br>
            <a:endParaRPr sz="2800" dirty="0"/>
          </a:p>
        </p:txBody>
      </p:sp>
      <p:sp>
        <p:nvSpPr>
          <p:cNvPr id="142" name="Google Shape;142;p19"/>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7</a:t>
            </a:fld>
            <a:endParaRPr/>
          </a:p>
        </p:txBody>
      </p:sp>
      <p:sp>
        <p:nvSpPr>
          <p:cNvPr id="143" name="Google Shape;143;p19"/>
          <p:cNvSpPr txBox="1"/>
          <p:nvPr/>
        </p:nvSpPr>
        <p:spPr>
          <a:xfrm>
            <a:off x="7358225" y="2580067"/>
            <a:ext cx="4206300" cy="3873900"/>
          </a:xfrm>
          <a:prstGeom prst="rect">
            <a:avLst/>
          </a:prstGeom>
          <a:solidFill>
            <a:srgbClr val="E8FF8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0" i="0" u="none" strike="noStrike" cap="none">
                <a:solidFill>
                  <a:schemeClr val="dk1"/>
                </a:solidFill>
                <a:latin typeface="Corbel"/>
                <a:ea typeface="Corbel"/>
                <a:cs typeface="Corbel"/>
                <a:sym typeface="Corbel"/>
              </a:rPr>
              <a:t>“Members don’t want to sit passively on the sidelines while your organization works towards its goals. If they can’t take action – any action- they will lose interest in the organization.”</a:t>
            </a:r>
            <a:endParaRPr sz="2400"/>
          </a:p>
          <a:p>
            <a:pPr marL="0" marR="0" lvl="0" indent="0" algn="l" rtl="0">
              <a:spcBef>
                <a:spcPts val="0"/>
              </a:spcBef>
              <a:spcAft>
                <a:spcPts val="0"/>
              </a:spcAft>
              <a:buNone/>
            </a:pPr>
            <a:br>
              <a:rPr lang="en-US" sz="1800">
                <a:solidFill>
                  <a:schemeClr val="dk1"/>
                </a:solidFill>
                <a:latin typeface="Corbel"/>
                <a:ea typeface="Corbel"/>
                <a:cs typeface="Corbel"/>
                <a:sym typeface="Corbel"/>
              </a:rPr>
            </a:br>
            <a:r>
              <a:rPr lang="en-US" sz="1600">
                <a:solidFill>
                  <a:schemeClr val="dk1"/>
                </a:solidFill>
                <a:latin typeface="Corbel"/>
                <a:ea typeface="Corbel"/>
                <a:cs typeface="Corbel"/>
                <a:sym typeface="Corbel"/>
              </a:rPr>
              <a:t>Brent Willis in his article titled </a:t>
            </a:r>
            <a:r>
              <a:rPr lang="en-US" sz="1600" i="1">
                <a:solidFill>
                  <a:schemeClr val="dk1"/>
                </a:solidFill>
                <a:latin typeface="Corbel"/>
                <a:ea typeface="Corbel"/>
                <a:cs typeface="Corbel"/>
                <a:sym typeface="Corbel"/>
              </a:rPr>
              <a:t>“7 Keys to Solid Member Retention”</a:t>
            </a:r>
            <a:endParaRPr sz="1600">
              <a:solidFill>
                <a:schemeClr val="dk1"/>
              </a:solidFill>
              <a:latin typeface="Corbel"/>
              <a:ea typeface="Corbel"/>
              <a:cs typeface="Corbel"/>
              <a:sym typeface="Corbe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0"/>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What Do Our Members Want? </a:t>
            </a:r>
            <a:r>
              <a:rPr lang="en-US" sz="1100" b="1"/>
              <a:t>By Virginia Ricker</a:t>
            </a:r>
            <a:endParaRPr b="1"/>
          </a:p>
        </p:txBody>
      </p:sp>
      <p:sp>
        <p:nvSpPr>
          <p:cNvPr id="150" name="Google Shape;150;p20"/>
          <p:cNvSpPr txBox="1">
            <a:spLocks noGrp="1"/>
          </p:cNvSpPr>
          <p:nvPr>
            <p:ph type="body" idx="1"/>
          </p:nvPr>
        </p:nvSpPr>
        <p:spPr>
          <a:xfrm>
            <a:off x="1409700" y="1556281"/>
            <a:ext cx="9372275" cy="4620682"/>
          </a:xfrm>
          <a:prstGeom prst="rect">
            <a:avLst/>
          </a:prstGeom>
          <a:noFill/>
          <a:ln>
            <a:noFill/>
          </a:ln>
        </p:spPr>
        <p:txBody>
          <a:bodyPr spcFirstLastPara="1" wrap="square" lIns="91425" tIns="45700" rIns="91425" bIns="45700" anchor="t" anchorCtr="0">
            <a:noAutofit/>
          </a:bodyPr>
          <a:lstStyle/>
          <a:p>
            <a:pPr marL="210312" lvl="0" indent="-248412" algn="l" rtl="0">
              <a:lnSpc>
                <a:spcPct val="100000"/>
              </a:lnSpc>
              <a:spcBef>
                <a:spcPts val="0"/>
              </a:spcBef>
              <a:spcAft>
                <a:spcPts val="0"/>
              </a:spcAft>
              <a:buClr>
                <a:schemeClr val="dk1"/>
              </a:buClr>
              <a:buSzPts val="2800"/>
              <a:buChar char="•"/>
            </a:pPr>
            <a:r>
              <a:rPr lang="en-US" sz="2800" b="1"/>
              <a:t>Communication</a:t>
            </a:r>
            <a:endParaRPr sz="2800"/>
          </a:p>
          <a:p>
            <a:pPr marL="438912" lvl="1" indent="-193548" algn="l" rtl="0">
              <a:lnSpc>
                <a:spcPct val="100000"/>
              </a:lnSpc>
              <a:spcBef>
                <a:spcPts val="400"/>
              </a:spcBef>
              <a:spcAft>
                <a:spcPts val="0"/>
              </a:spcAft>
              <a:buClr>
                <a:schemeClr val="dk1"/>
              </a:buClr>
              <a:buSzPts val="2800"/>
              <a:buChar char="•"/>
            </a:pPr>
            <a:r>
              <a:rPr lang="en-US" sz="2800"/>
              <a:t>Keep your members informed.</a:t>
            </a:r>
            <a:endParaRPr sz="2800"/>
          </a:p>
          <a:p>
            <a:pPr marL="438912" lvl="1" indent="-193548" algn="l" rtl="0">
              <a:lnSpc>
                <a:spcPct val="100000"/>
              </a:lnSpc>
              <a:spcBef>
                <a:spcPts val="400"/>
              </a:spcBef>
              <a:spcAft>
                <a:spcPts val="0"/>
              </a:spcAft>
              <a:buClr>
                <a:schemeClr val="dk1"/>
              </a:buClr>
              <a:buSzPts val="2800"/>
              <a:buChar char="•"/>
            </a:pPr>
            <a:r>
              <a:rPr lang="en-US" sz="2800"/>
              <a:t>The quality of communication is more important than the quantity.</a:t>
            </a:r>
            <a:endParaRPr sz="2800"/>
          </a:p>
          <a:p>
            <a:pPr marL="438912" lvl="1" indent="-193548" algn="l" rtl="0">
              <a:lnSpc>
                <a:spcPct val="100000"/>
              </a:lnSpc>
              <a:spcBef>
                <a:spcPts val="400"/>
              </a:spcBef>
              <a:spcAft>
                <a:spcPts val="0"/>
              </a:spcAft>
              <a:buClr>
                <a:schemeClr val="dk1"/>
              </a:buClr>
              <a:buSzPts val="2800"/>
              <a:buChar char="•"/>
            </a:pPr>
            <a:r>
              <a:rPr lang="en-US" sz="2800"/>
              <a:t>Communication must be relevant, succinct and timely to be effective.</a:t>
            </a:r>
            <a:endParaRPr sz="2800"/>
          </a:p>
          <a:p>
            <a:pPr marL="438912" lvl="1" indent="-193548" algn="l" rtl="0">
              <a:lnSpc>
                <a:spcPct val="100000"/>
              </a:lnSpc>
              <a:spcBef>
                <a:spcPts val="400"/>
              </a:spcBef>
              <a:spcAft>
                <a:spcPts val="0"/>
              </a:spcAft>
              <a:buClr>
                <a:schemeClr val="dk1"/>
              </a:buClr>
              <a:buSzPts val="2800"/>
              <a:buChar char="•"/>
            </a:pPr>
            <a:r>
              <a:rPr lang="en-US" sz="2800"/>
              <a:t>If possible, deliver your communication in the manner the reader prefers.</a:t>
            </a:r>
            <a:endParaRPr sz="2800"/>
          </a:p>
        </p:txBody>
      </p:sp>
      <p:sp>
        <p:nvSpPr>
          <p:cNvPr id="151" name="Google Shape;151;p20"/>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1"/>
          <p:cNvSpPr txBox="1">
            <a:spLocks noGrp="1"/>
          </p:cNvSpPr>
          <p:nvPr>
            <p:ph type="title"/>
          </p:nvPr>
        </p:nvSpPr>
        <p:spPr>
          <a:xfrm>
            <a:off x="1410026" y="276087"/>
            <a:ext cx="9371949" cy="1183566"/>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687F00"/>
              </a:buClr>
              <a:buSzPts val="3400"/>
              <a:buFont typeface="Corbel"/>
              <a:buNone/>
            </a:pPr>
            <a:r>
              <a:rPr lang="en-US" b="1"/>
              <a:t>What Do Our Members Want? </a:t>
            </a:r>
            <a:r>
              <a:rPr lang="en-US" sz="1100" b="1"/>
              <a:t>By Virginia Ricker</a:t>
            </a:r>
            <a:endParaRPr b="1"/>
          </a:p>
        </p:txBody>
      </p:sp>
      <p:sp>
        <p:nvSpPr>
          <p:cNvPr id="158" name="Google Shape;158;p21"/>
          <p:cNvSpPr txBox="1">
            <a:spLocks noGrp="1"/>
          </p:cNvSpPr>
          <p:nvPr>
            <p:ph type="body" idx="1"/>
          </p:nvPr>
        </p:nvSpPr>
        <p:spPr>
          <a:xfrm>
            <a:off x="1409700" y="1556281"/>
            <a:ext cx="9372275" cy="4620682"/>
          </a:xfrm>
          <a:prstGeom prst="rect">
            <a:avLst/>
          </a:prstGeom>
          <a:noFill/>
          <a:ln>
            <a:noFill/>
          </a:ln>
        </p:spPr>
        <p:txBody>
          <a:bodyPr spcFirstLastPara="1" wrap="square" lIns="91425" tIns="45700" rIns="91425" bIns="45700" anchor="t" anchorCtr="0">
            <a:noAutofit/>
          </a:bodyPr>
          <a:lstStyle/>
          <a:p>
            <a:pPr marL="210312" lvl="0" indent="-248412" algn="l" rtl="0">
              <a:lnSpc>
                <a:spcPct val="90000"/>
              </a:lnSpc>
              <a:spcBef>
                <a:spcPts val="0"/>
              </a:spcBef>
              <a:spcAft>
                <a:spcPts val="0"/>
              </a:spcAft>
              <a:buClr>
                <a:schemeClr val="dk1"/>
              </a:buClr>
              <a:buSzPts val="2800"/>
              <a:buChar char="•"/>
            </a:pPr>
            <a:r>
              <a:rPr lang="en-US" sz="2800" b="1"/>
              <a:t>Recognition</a:t>
            </a:r>
            <a:endParaRPr sz="2800"/>
          </a:p>
          <a:p>
            <a:pPr marL="438912" lvl="1" indent="-193548" algn="l" rtl="0">
              <a:lnSpc>
                <a:spcPct val="200000"/>
              </a:lnSpc>
              <a:spcBef>
                <a:spcPts val="400"/>
              </a:spcBef>
              <a:spcAft>
                <a:spcPts val="0"/>
              </a:spcAft>
              <a:buClr>
                <a:schemeClr val="dk1"/>
              </a:buClr>
              <a:buSzPts val="2800"/>
              <a:buChar char="•"/>
            </a:pPr>
            <a:r>
              <a:rPr lang="en-US" sz="2800"/>
              <a:t>Everyone likes to be recognized for what they have done.</a:t>
            </a:r>
            <a:endParaRPr sz="2800"/>
          </a:p>
          <a:p>
            <a:pPr marL="438912" lvl="1" indent="-193548" algn="l" rtl="0">
              <a:lnSpc>
                <a:spcPct val="200000"/>
              </a:lnSpc>
              <a:spcBef>
                <a:spcPts val="400"/>
              </a:spcBef>
              <a:spcAft>
                <a:spcPts val="0"/>
              </a:spcAft>
              <a:buClr>
                <a:schemeClr val="dk1"/>
              </a:buClr>
              <a:buSzPts val="2800"/>
              <a:buChar char="•"/>
            </a:pPr>
            <a:r>
              <a:rPr lang="en-US" sz="2800"/>
              <a:t>Recognition should be timely and in a public forum.</a:t>
            </a:r>
            <a:endParaRPr sz="2800"/>
          </a:p>
          <a:p>
            <a:pPr marL="438912" lvl="1" indent="-193548" algn="l" rtl="0">
              <a:lnSpc>
                <a:spcPct val="200000"/>
              </a:lnSpc>
              <a:spcBef>
                <a:spcPts val="400"/>
              </a:spcBef>
              <a:spcAft>
                <a:spcPts val="0"/>
              </a:spcAft>
              <a:buClr>
                <a:schemeClr val="dk1"/>
              </a:buClr>
              <a:buSzPts val="2800"/>
              <a:buChar char="•"/>
            </a:pPr>
            <a:r>
              <a:rPr lang="en-US" sz="2800"/>
              <a:t>Recognition should be heart-felt.</a:t>
            </a:r>
            <a:endParaRPr sz="2800"/>
          </a:p>
        </p:txBody>
      </p:sp>
      <p:sp>
        <p:nvSpPr>
          <p:cNvPr id="159" name="Google Shape;159;p21"/>
          <p:cNvSpPr txBox="1">
            <a:spLocks noGrp="1"/>
          </p:cNvSpPr>
          <p:nvPr>
            <p:ph type="sldNum" idx="12"/>
          </p:nvPr>
        </p:nvSpPr>
        <p:spPr>
          <a:xfrm>
            <a:off x="0" y="6629400"/>
            <a:ext cx="410402" cy="2286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p:transition spd="slow">
        <p:fade/>
      </p:transition>
    </mc:Fallback>
  </mc:AlternateContent>
</p:sld>
</file>

<file path=ppt/theme/theme1.xml><?xml version="1.0" encoding="utf-8"?>
<a:theme xmlns:a="http://schemas.openxmlformats.org/drawingml/2006/main" name="Ecology 16x9">
  <a:themeElements>
    <a:clrScheme name="Ecology">
      <a:dk1>
        <a:srgbClr val="4D3E2F"/>
      </a:dk1>
      <a:lt1>
        <a:srgbClr val="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Ecology">
      <a:dk1>
        <a:srgbClr val="4D3E2F"/>
      </a:dk1>
      <a:lt1>
        <a:srgbClr val="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1398</Words>
  <Application>Microsoft Office PowerPoint</Application>
  <PresentationFormat>Widescreen</PresentationFormat>
  <Paragraphs>182</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Noto Sans Symbols</vt:lpstr>
      <vt:lpstr>Corbel</vt:lpstr>
      <vt:lpstr>Courier New</vt:lpstr>
      <vt:lpstr>Arial</vt:lpstr>
      <vt:lpstr>Ecology 16x9</vt:lpstr>
      <vt:lpstr>How do we Retain our Members AND Grow our Clubs</vt:lpstr>
      <vt:lpstr>How Do We Retain Members AND Grow Our Clubs</vt:lpstr>
      <vt:lpstr>Retention of Current Members</vt:lpstr>
      <vt:lpstr>What Do Our Members Want? By Virginia Ricker</vt:lpstr>
      <vt:lpstr>What Do Our Members Want? By Virginia Ricker</vt:lpstr>
      <vt:lpstr>What Do Our Members Want? By Virginia Ricker</vt:lpstr>
      <vt:lpstr>What Do Our Members Want? By Virginia Ricker</vt:lpstr>
      <vt:lpstr>What Do Our Members Want? By Virginia Ricker</vt:lpstr>
      <vt:lpstr>What Do Our Members Want? By Virginia Ricker</vt:lpstr>
      <vt:lpstr>What Do Our Members Want? By Virginia Ricker</vt:lpstr>
      <vt:lpstr>Develop a Plan to Nurture Current Members</vt:lpstr>
      <vt:lpstr>Member Satisfaction Survey</vt:lpstr>
      <vt:lpstr>New Members</vt:lpstr>
      <vt:lpstr>New Members</vt:lpstr>
      <vt:lpstr>New Members</vt:lpstr>
      <vt:lpstr>New Members</vt:lpstr>
      <vt:lpstr>Market Your Club</vt:lpstr>
      <vt:lpstr>Recruit New Members</vt:lpstr>
      <vt:lpstr>New Face – Make it a Recurring Face</vt:lpstr>
      <vt:lpstr>New Face – Make it a Recurring Face</vt:lpstr>
      <vt:lpstr>Membership Incentives</vt:lpstr>
      <vt:lpstr>OI Incentives</vt:lpstr>
      <vt:lpstr>We Need More Rainforests</vt:lpstr>
      <vt:lpstr>We Need More Rainforests</vt:lpstr>
      <vt:lpstr>How Do We Retain Members AND Grow Our Clubs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we Retain our Members AND Grow our Clubs</dc:title>
  <dc:creator>Chris Marquart</dc:creator>
  <cp:lastModifiedBy>Mary Hatfield</cp:lastModifiedBy>
  <cp:revision>10</cp:revision>
  <cp:lastPrinted>2019-02-08T15:06:36Z</cp:lastPrinted>
  <dcterms:modified xsi:type="dcterms:W3CDTF">2019-02-28T15:05:30Z</dcterms:modified>
</cp:coreProperties>
</file>