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56" r:id="rId5"/>
    <p:sldId id="258" r:id="rId6"/>
    <p:sldId id="257" r:id="rId7"/>
    <p:sldId id="259" r:id="rId8"/>
    <p:sldId id="260" r:id="rId9"/>
    <p:sldId id="261" r:id="rId10"/>
    <p:sldId id="262" r:id="rId11"/>
    <p:sldId id="263" r:id="rId12"/>
    <p:sldId id="264" r:id="rId13"/>
    <p:sldId id="265" r:id="rId14"/>
    <p:sldId id="266" r:id="rId15"/>
    <p:sldId id="269" r:id="rId16"/>
    <p:sldId id="267" r:id="rId17"/>
    <p:sldId id="268" r:id="rId18"/>
    <p:sldId id="271" r:id="rId19"/>
    <p:sldId id="270" r:id="rId20"/>
    <p:sldId id="272" r:id="rId21"/>
    <p:sldId id="277" r:id="rId22"/>
    <p:sldId id="278" r:id="rId23"/>
    <p:sldId id="279" r:id="rId24"/>
    <p:sldId id="273" r:id="rId25"/>
    <p:sldId id="275" r:id="rId26"/>
    <p:sldId id="276"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734B"/>
    <a:srgbClr val="F1E6B2"/>
    <a:srgbClr val="1647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05A874-27BB-48F2-8679-2C5298C3266F}" v="1844" dt="2021-07-24T16:35:08.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3006" autoAdjust="0"/>
  </p:normalViewPr>
  <p:slideViewPr>
    <p:cSldViewPr snapToGrid="0">
      <p:cViewPr varScale="1">
        <p:scale>
          <a:sx n="70" d="100"/>
          <a:sy n="70" d="100"/>
        </p:scale>
        <p:origin x="1445" y="37"/>
      </p:cViewPr>
      <p:guideLst/>
    </p:cSldViewPr>
  </p:slid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73999-9F4C-4FEE-AD72-EAA4147A3F81}" type="doc">
      <dgm:prSet loTypeId="urn:microsoft.com/office/officeart/2005/8/layout/venn1" loCatId="relationship" qsTypeId="urn:microsoft.com/office/officeart/2005/8/quickstyle/3d3" qsCatId="3D" csTypeId="urn:microsoft.com/office/officeart/2005/8/colors/colorful1" csCatId="colorful" phldr="1"/>
      <dgm:spPr/>
      <dgm:t>
        <a:bodyPr/>
        <a:lstStyle/>
        <a:p>
          <a:endParaRPr lang="en-US"/>
        </a:p>
      </dgm:t>
    </dgm:pt>
    <dgm:pt modelId="{1B89199F-81C9-4A2D-8D28-D49C89364CA9}">
      <dgm:prSet phldrT="[Text]" custT="1"/>
      <dgm:spPr>
        <a:solidFill>
          <a:srgbClr val="F1E6B2">
            <a:alpha val="50000"/>
          </a:srgbClr>
        </a:solidFill>
      </dgm:spPr>
      <dgm:t>
        <a:bodyPr/>
        <a:lstStyle/>
        <a:p>
          <a:r>
            <a:rPr lang="en-US" sz="2800" dirty="0"/>
            <a:t>Face-To-Face</a:t>
          </a:r>
        </a:p>
      </dgm:t>
    </dgm:pt>
    <dgm:pt modelId="{53792ACB-2418-46EE-9FDC-CFBEC2FFE2E9}" type="parTrans" cxnId="{B0F1BD0C-B016-4FF9-8261-E3AA1844ECAD}">
      <dgm:prSet/>
      <dgm:spPr/>
      <dgm:t>
        <a:bodyPr/>
        <a:lstStyle/>
        <a:p>
          <a:endParaRPr lang="en-US" sz="1400"/>
        </a:p>
      </dgm:t>
    </dgm:pt>
    <dgm:pt modelId="{218B3F1D-9E2E-4B19-A21E-647F0A01CE14}" type="sibTrans" cxnId="{B0F1BD0C-B016-4FF9-8261-E3AA1844ECAD}">
      <dgm:prSet/>
      <dgm:spPr/>
      <dgm:t>
        <a:bodyPr/>
        <a:lstStyle/>
        <a:p>
          <a:endParaRPr lang="en-US" sz="1400"/>
        </a:p>
      </dgm:t>
    </dgm:pt>
    <dgm:pt modelId="{822C9854-4CC5-4A9E-9358-16AD8F452782}">
      <dgm:prSet phldrT="[Text]" custT="1"/>
      <dgm:spPr>
        <a:solidFill>
          <a:srgbClr val="16478E">
            <a:alpha val="50000"/>
          </a:srgbClr>
        </a:solidFill>
      </dgm:spPr>
      <dgm:t>
        <a:bodyPr/>
        <a:lstStyle/>
        <a:p>
          <a:r>
            <a:rPr lang="en-US" sz="2400" dirty="0"/>
            <a:t>Virtual Meeting</a:t>
          </a:r>
        </a:p>
      </dgm:t>
    </dgm:pt>
    <dgm:pt modelId="{F9190BA9-3BC9-4F9A-960F-14FB7CE2B46E}" type="parTrans" cxnId="{9F62CD12-826B-4E49-ADAC-A902ABD21193}">
      <dgm:prSet/>
      <dgm:spPr/>
      <dgm:t>
        <a:bodyPr/>
        <a:lstStyle/>
        <a:p>
          <a:endParaRPr lang="en-US" sz="1400"/>
        </a:p>
      </dgm:t>
    </dgm:pt>
    <dgm:pt modelId="{DBAFF9A6-7591-4885-BEA1-2B4B29328A76}" type="sibTrans" cxnId="{9F62CD12-826B-4E49-ADAC-A902ABD21193}">
      <dgm:prSet/>
      <dgm:spPr/>
      <dgm:t>
        <a:bodyPr/>
        <a:lstStyle/>
        <a:p>
          <a:endParaRPr lang="en-US" sz="1400"/>
        </a:p>
      </dgm:t>
    </dgm:pt>
    <dgm:pt modelId="{3A123766-EAF8-4CDD-8088-48F29BDFC969}" type="pres">
      <dgm:prSet presAssocID="{B0773999-9F4C-4FEE-AD72-EAA4147A3F81}" presName="compositeShape" presStyleCnt="0">
        <dgm:presLayoutVars>
          <dgm:chMax val="7"/>
          <dgm:dir/>
          <dgm:resizeHandles val="exact"/>
        </dgm:presLayoutVars>
      </dgm:prSet>
      <dgm:spPr/>
    </dgm:pt>
    <dgm:pt modelId="{CCA413A0-C11C-40DA-8198-B528D58CC39E}" type="pres">
      <dgm:prSet presAssocID="{1B89199F-81C9-4A2D-8D28-D49C89364CA9}" presName="circ1" presStyleLbl="vennNode1" presStyleIdx="0" presStyleCnt="2" custLinFactNeighborX="18562"/>
      <dgm:spPr/>
    </dgm:pt>
    <dgm:pt modelId="{4EA13EA4-8D96-40F9-B129-E26854D5502C}" type="pres">
      <dgm:prSet presAssocID="{1B89199F-81C9-4A2D-8D28-D49C89364CA9}" presName="circ1Tx" presStyleLbl="revTx" presStyleIdx="0" presStyleCnt="0">
        <dgm:presLayoutVars>
          <dgm:chMax val="0"/>
          <dgm:chPref val="0"/>
          <dgm:bulletEnabled val="1"/>
        </dgm:presLayoutVars>
      </dgm:prSet>
      <dgm:spPr/>
    </dgm:pt>
    <dgm:pt modelId="{E07A9C9B-F5E8-4AB2-8280-F8D17D08DB81}" type="pres">
      <dgm:prSet presAssocID="{822C9854-4CC5-4A9E-9358-16AD8F452782}" presName="circ2" presStyleLbl="vennNode1" presStyleIdx="1" presStyleCnt="2" custLinFactNeighborX="13049"/>
      <dgm:spPr/>
    </dgm:pt>
    <dgm:pt modelId="{17BE0797-B8E0-462B-A096-E2B71DF4C3D2}" type="pres">
      <dgm:prSet presAssocID="{822C9854-4CC5-4A9E-9358-16AD8F452782}" presName="circ2Tx" presStyleLbl="revTx" presStyleIdx="0" presStyleCnt="0">
        <dgm:presLayoutVars>
          <dgm:chMax val="0"/>
          <dgm:chPref val="0"/>
          <dgm:bulletEnabled val="1"/>
        </dgm:presLayoutVars>
      </dgm:prSet>
      <dgm:spPr/>
    </dgm:pt>
  </dgm:ptLst>
  <dgm:cxnLst>
    <dgm:cxn modelId="{B0F1BD0C-B016-4FF9-8261-E3AA1844ECAD}" srcId="{B0773999-9F4C-4FEE-AD72-EAA4147A3F81}" destId="{1B89199F-81C9-4A2D-8D28-D49C89364CA9}" srcOrd="0" destOrd="0" parTransId="{53792ACB-2418-46EE-9FDC-CFBEC2FFE2E9}" sibTransId="{218B3F1D-9E2E-4B19-A21E-647F0A01CE14}"/>
    <dgm:cxn modelId="{0F3FA511-14E7-45D6-8D8F-04026A359F74}" type="presOf" srcId="{B0773999-9F4C-4FEE-AD72-EAA4147A3F81}" destId="{3A123766-EAF8-4CDD-8088-48F29BDFC969}" srcOrd="0" destOrd="0" presId="urn:microsoft.com/office/officeart/2005/8/layout/venn1"/>
    <dgm:cxn modelId="{9F62CD12-826B-4E49-ADAC-A902ABD21193}" srcId="{B0773999-9F4C-4FEE-AD72-EAA4147A3F81}" destId="{822C9854-4CC5-4A9E-9358-16AD8F452782}" srcOrd="1" destOrd="0" parTransId="{F9190BA9-3BC9-4F9A-960F-14FB7CE2B46E}" sibTransId="{DBAFF9A6-7591-4885-BEA1-2B4B29328A76}"/>
    <dgm:cxn modelId="{999B11BB-1BBC-4B85-8939-1D3D783FCB4E}" type="presOf" srcId="{822C9854-4CC5-4A9E-9358-16AD8F452782}" destId="{17BE0797-B8E0-462B-A096-E2B71DF4C3D2}" srcOrd="1" destOrd="0" presId="urn:microsoft.com/office/officeart/2005/8/layout/venn1"/>
    <dgm:cxn modelId="{363306CA-B2F1-4493-A4E8-C11424C25580}" type="presOf" srcId="{822C9854-4CC5-4A9E-9358-16AD8F452782}" destId="{E07A9C9B-F5E8-4AB2-8280-F8D17D08DB81}" srcOrd="0" destOrd="0" presId="urn:microsoft.com/office/officeart/2005/8/layout/venn1"/>
    <dgm:cxn modelId="{B86CB0DC-1A6A-443C-93E7-D1105E98FB1D}" type="presOf" srcId="{1B89199F-81C9-4A2D-8D28-D49C89364CA9}" destId="{CCA413A0-C11C-40DA-8198-B528D58CC39E}" srcOrd="0" destOrd="0" presId="urn:microsoft.com/office/officeart/2005/8/layout/venn1"/>
    <dgm:cxn modelId="{5E3F9CE6-6A24-4220-9FC2-904C2657249A}" type="presOf" srcId="{1B89199F-81C9-4A2D-8D28-D49C89364CA9}" destId="{4EA13EA4-8D96-40F9-B129-E26854D5502C}" srcOrd="1" destOrd="0" presId="urn:microsoft.com/office/officeart/2005/8/layout/venn1"/>
    <dgm:cxn modelId="{B7E1B33F-4F12-4700-BEA9-F1467288793F}" type="presParOf" srcId="{3A123766-EAF8-4CDD-8088-48F29BDFC969}" destId="{CCA413A0-C11C-40DA-8198-B528D58CC39E}" srcOrd="0" destOrd="0" presId="urn:microsoft.com/office/officeart/2005/8/layout/venn1"/>
    <dgm:cxn modelId="{5BD3321E-47D5-4328-84D0-F98791444B49}" type="presParOf" srcId="{3A123766-EAF8-4CDD-8088-48F29BDFC969}" destId="{4EA13EA4-8D96-40F9-B129-E26854D5502C}" srcOrd="1" destOrd="0" presId="urn:microsoft.com/office/officeart/2005/8/layout/venn1"/>
    <dgm:cxn modelId="{AC53D331-D517-4A0D-A646-C580B5DA4AC3}" type="presParOf" srcId="{3A123766-EAF8-4CDD-8088-48F29BDFC969}" destId="{E07A9C9B-F5E8-4AB2-8280-F8D17D08DB81}" srcOrd="2" destOrd="0" presId="urn:microsoft.com/office/officeart/2005/8/layout/venn1"/>
    <dgm:cxn modelId="{8CFF222E-DC1B-4DFC-8CBE-7110693B6E82}" type="presParOf" srcId="{3A123766-EAF8-4CDD-8088-48F29BDFC969}" destId="{17BE0797-B8E0-462B-A096-E2B71DF4C3D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E870D4-CE44-414D-940B-F94F1E04C6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8175CC-3119-4EF6-9A26-C680F73927A6}">
      <dgm:prSet phldrT="[Text]"/>
      <dgm:spPr/>
      <dgm:t>
        <a:bodyPr/>
        <a:lstStyle/>
        <a:p>
          <a:r>
            <a:rPr lang="en-US" dirty="0"/>
            <a:t>Lighting</a:t>
          </a:r>
        </a:p>
      </dgm:t>
    </dgm:pt>
    <dgm:pt modelId="{4A95458E-2FAF-4EEE-832C-2F8EF9EE7883}" type="parTrans" cxnId="{72FF060D-1E3E-4C00-B3ED-52C1C850942F}">
      <dgm:prSet/>
      <dgm:spPr/>
      <dgm:t>
        <a:bodyPr/>
        <a:lstStyle/>
        <a:p>
          <a:endParaRPr lang="en-US"/>
        </a:p>
      </dgm:t>
    </dgm:pt>
    <dgm:pt modelId="{485F1B3E-ACFB-406D-A71B-795CBE8762A7}" type="sibTrans" cxnId="{72FF060D-1E3E-4C00-B3ED-52C1C850942F}">
      <dgm:prSet/>
      <dgm:spPr/>
      <dgm:t>
        <a:bodyPr/>
        <a:lstStyle/>
        <a:p>
          <a:endParaRPr lang="en-US"/>
        </a:p>
      </dgm:t>
    </dgm:pt>
    <dgm:pt modelId="{C7022EF2-06FF-41C4-9170-81FFA59D5336}">
      <dgm:prSet/>
      <dgm:spPr/>
      <dgm:t>
        <a:bodyPr/>
        <a:lstStyle/>
        <a:p>
          <a:r>
            <a:rPr lang="en-US"/>
            <a:t>Video</a:t>
          </a:r>
          <a:endParaRPr lang="en-US" dirty="0"/>
        </a:p>
      </dgm:t>
    </dgm:pt>
    <dgm:pt modelId="{F1738A3C-89CA-46FE-B3D0-A3DF73CD784C}" type="parTrans" cxnId="{BD83DCD8-0A42-46F3-B158-11B433889F8C}">
      <dgm:prSet/>
      <dgm:spPr/>
      <dgm:t>
        <a:bodyPr/>
        <a:lstStyle/>
        <a:p>
          <a:endParaRPr lang="en-US"/>
        </a:p>
      </dgm:t>
    </dgm:pt>
    <dgm:pt modelId="{4001410E-FCC1-4F81-B693-B852D8810573}" type="sibTrans" cxnId="{BD83DCD8-0A42-46F3-B158-11B433889F8C}">
      <dgm:prSet/>
      <dgm:spPr/>
      <dgm:t>
        <a:bodyPr/>
        <a:lstStyle/>
        <a:p>
          <a:endParaRPr lang="en-US"/>
        </a:p>
      </dgm:t>
    </dgm:pt>
    <dgm:pt modelId="{AF4610FD-72EE-412B-BADB-71AD684AA8D1}">
      <dgm:prSet/>
      <dgm:spPr/>
      <dgm:t>
        <a:bodyPr/>
        <a:lstStyle/>
        <a:p>
          <a:r>
            <a:rPr lang="en-US"/>
            <a:t>Audio</a:t>
          </a:r>
          <a:endParaRPr lang="en-US" dirty="0"/>
        </a:p>
      </dgm:t>
    </dgm:pt>
    <dgm:pt modelId="{F0F54C00-519E-4B80-9B2A-6B3217B18662}" type="parTrans" cxnId="{9842A9E9-BC53-45AE-91ED-429A9ABCA24C}">
      <dgm:prSet/>
      <dgm:spPr/>
      <dgm:t>
        <a:bodyPr/>
        <a:lstStyle/>
        <a:p>
          <a:endParaRPr lang="en-US"/>
        </a:p>
      </dgm:t>
    </dgm:pt>
    <dgm:pt modelId="{29521E7D-4692-41A6-8C42-6039F0D9FF9D}" type="sibTrans" cxnId="{9842A9E9-BC53-45AE-91ED-429A9ABCA24C}">
      <dgm:prSet/>
      <dgm:spPr/>
      <dgm:t>
        <a:bodyPr/>
        <a:lstStyle/>
        <a:p>
          <a:endParaRPr lang="en-US"/>
        </a:p>
      </dgm:t>
    </dgm:pt>
    <dgm:pt modelId="{791AEFEB-8992-4C03-8B2B-8DECC1A0A595}">
      <dgm:prSet/>
      <dgm:spPr/>
      <dgm:t>
        <a:bodyPr/>
        <a:lstStyle/>
        <a:p>
          <a:r>
            <a:rPr lang="en-US"/>
            <a:t>Décor</a:t>
          </a:r>
          <a:endParaRPr lang="en-US" dirty="0"/>
        </a:p>
      </dgm:t>
    </dgm:pt>
    <dgm:pt modelId="{3A0EC84E-BB60-4AE8-9177-367797262D6E}" type="parTrans" cxnId="{11AA4648-C6DD-4C22-811F-9594EED93D37}">
      <dgm:prSet/>
      <dgm:spPr/>
      <dgm:t>
        <a:bodyPr/>
        <a:lstStyle/>
        <a:p>
          <a:endParaRPr lang="en-US"/>
        </a:p>
      </dgm:t>
    </dgm:pt>
    <dgm:pt modelId="{9E61C329-44BC-4467-82E0-E33BD271C8E9}" type="sibTrans" cxnId="{11AA4648-C6DD-4C22-811F-9594EED93D37}">
      <dgm:prSet/>
      <dgm:spPr/>
      <dgm:t>
        <a:bodyPr/>
        <a:lstStyle/>
        <a:p>
          <a:endParaRPr lang="en-US"/>
        </a:p>
      </dgm:t>
    </dgm:pt>
    <dgm:pt modelId="{8A7C6833-82C8-4726-AF7F-B6B8F3D9ADB4}">
      <dgm:prSet/>
      <dgm:spPr/>
      <dgm:t>
        <a:bodyPr/>
        <a:lstStyle/>
        <a:p>
          <a:r>
            <a:rPr lang="en-US" dirty="0"/>
            <a:t>Testing and Rehearsal are key</a:t>
          </a:r>
        </a:p>
      </dgm:t>
    </dgm:pt>
    <dgm:pt modelId="{BAF37A46-51A0-4120-91CD-7E1554205FD5}" type="parTrans" cxnId="{1DC93283-283A-4586-AE3A-F048EFECD64C}">
      <dgm:prSet/>
      <dgm:spPr/>
      <dgm:t>
        <a:bodyPr/>
        <a:lstStyle/>
        <a:p>
          <a:endParaRPr lang="en-US"/>
        </a:p>
      </dgm:t>
    </dgm:pt>
    <dgm:pt modelId="{953A8F0B-4B0E-4DE9-9554-B4113F57FA60}" type="sibTrans" cxnId="{1DC93283-283A-4586-AE3A-F048EFECD64C}">
      <dgm:prSet/>
      <dgm:spPr/>
      <dgm:t>
        <a:bodyPr/>
        <a:lstStyle/>
        <a:p>
          <a:endParaRPr lang="en-US"/>
        </a:p>
      </dgm:t>
    </dgm:pt>
    <dgm:pt modelId="{CE9DF940-AE24-4774-A8CF-4146CF4C3C86}" type="pres">
      <dgm:prSet presAssocID="{81E870D4-CE44-414D-940B-F94F1E04C6B6}" presName="vert0" presStyleCnt="0">
        <dgm:presLayoutVars>
          <dgm:dir/>
          <dgm:animOne val="branch"/>
          <dgm:animLvl val="lvl"/>
        </dgm:presLayoutVars>
      </dgm:prSet>
      <dgm:spPr/>
    </dgm:pt>
    <dgm:pt modelId="{12A6DD8D-4C79-40CF-8A42-194982515950}" type="pres">
      <dgm:prSet presAssocID="{BD8175CC-3119-4EF6-9A26-C680F73927A6}" presName="thickLine" presStyleLbl="alignNode1" presStyleIdx="0" presStyleCnt="5"/>
      <dgm:spPr/>
    </dgm:pt>
    <dgm:pt modelId="{BF7B4C11-3B99-4CEC-859B-45FAB5699A64}" type="pres">
      <dgm:prSet presAssocID="{BD8175CC-3119-4EF6-9A26-C680F73927A6}" presName="horz1" presStyleCnt="0"/>
      <dgm:spPr/>
    </dgm:pt>
    <dgm:pt modelId="{B071CB44-732B-4656-8DAB-4A497C885DC9}" type="pres">
      <dgm:prSet presAssocID="{BD8175CC-3119-4EF6-9A26-C680F73927A6}" presName="tx1" presStyleLbl="revTx" presStyleIdx="0" presStyleCnt="5"/>
      <dgm:spPr/>
    </dgm:pt>
    <dgm:pt modelId="{11B9F817-46E8-4030-80DD-BC782BE587BA}" type="pres">
      <dgm:prSet presAssocID="{BD8175CC-3119-4EF6-9A26-C680F73927A6}" presName="vert1" presStyleCnt="0"/>
      <dgm:spPr/>
    </dgm:pt>
    <dgm:pt modelId="{9454A7B1-E64B-433D-9AA4-836D04F425DA}" type="pres">
      <dgm:prSet presAssocID="{C7022EF2-06FF-41C4-9170-81FFA59D5336}" presName="thickLine" presStyleLbl="alignNode1" presStyleIdx="1" presStyleCnt="5"/>
      <dgm:spPr/>
    </dgm:pt>
    <dgm:pt modelId="{3886DC53-28E6-43D2-B681-214AD33CF697}" type="pres">
      <dgm:prSet presAssocID="{C7022EF2-06FF-41C4-9170-81FFA59D5336}" presName="horz1" presStyleCnt="0"/>
      <dgm:spPr/>
    </dgm:pt>
    <dgm:pt modelId="{A90CC1E3-DF03-4581-B600-ECAD1E920687}" type="pres">
      <dgm:prSet presAssocID="{C7022EF2-06FF-41C4-9170-81FFA59D5336}" presName="tx1" presStyleLbl="revTx" presStyleIdx="1" presStyleCnt="5"/>
      <dgm:spPr/>
    </dgm:pt>
    <dgm:pt modelId="{7BAAB2AD-88F7-4506-BD66-5BD041EF01CB}" type="pres">
      <dgm:prSet presAssocID="{C7022EF2-06FF-41C4-9170-81FFA59D5336}" presName="vert1" presStyleCnt="0"/>
      <dgm:spPr/>
    </dgm:pt>
    <dgm:pt modelId="{56838D0A-88EA-43A2-8B12-C30B3337AFE4}" type="pres">
      <dgm:prSet presAssocID="{AF4610FD-72EE-412B-BADB-71AD684AA8D1}" presName="thickLine" presStyleLbl="alignNode1" presStyleIdx="2" presStyleCnt="5"/>
      <dgm:spPr/>
    </dgm:pt>
    <dgm:pt modelId="{335ED400-4AD1-4691-94DB-819155BDA0CF}" type="pres">
      <dgm:prSet presAssocID="{AF4610FD-72EE-412B-BADB-71AD684AA8D1}" presName="horz1" presStyleCnt="0"/>
      <dgm:spPr/>
    </dgm:pt>
    <dgm:pt modelId="{B789B4F0-72E1-4882-9C75-D0764FDFAB26}" type="pres">
      <dgm:prSet presAssocID="{AF4610FD-72EE-412B-BADB-71AD684AA8D1}" presName="tx1" presStyleLbl="revTx" presStyleIdx="2" presStyleCnt="5"/>
      <dgm:spPr/>
    </dgm:pt>
    <dgm:pt modelId="{70D3083E-A437-46A3-AE21-7A7B5CCE3AC7}" type="pres">
      <dgm:prSet presAssocID="{AF4610FD-72EE-412B-BADB-71AD684AA8D1}" presName="vert1" presStyleCnt="0"/>
      <dgm:spPr/>
    </dgm:pt>
    <dgm:pt modelId="{384556E1-E8C3-477E-8FC0-6D04B9FBB869}" type="pres">
      <dgm:prSet presAssocID="{791AEFEB-8992-4C03-8B2B-8DECC1A0A595}" presName="thickLine" presStyleLbl="alignNode1" presStyleIdx="3" presStyleCnt="5"/>
      <dgm:spPr/>
    </dgm:pt>
    <dgm:pt modelId="{4D99C2A3-DC2A-44D5-8D72-E08BAE82E4B4}" type="pres">
      <dgm:prSet presAssocID="{791AEFEB-8992-4C03-8B2B-8DECC1A0A595}" presName="horz1" presStyleCnt="0"/>
      <dgm:spPr/>
    </dgm:pt>
    <dgm:pt modelId="{F163B7EC-4716-497E-AFAF-E061EA94B953}" type="pres">
      <dgm:prSet presAssocID="{791AEFEB-8992-4C03-8B2B-8DECC1A0A595}" presName="tx1" presStyleLbl="revTx" presStyleIdx="3" presStyleCnt="5"/>
      <dgm:spPr/>
    </dgm:pt>
    <dgm:pt modelId="{52E456F9-9C31-4079-B2DA-A46EA8B046E5}" type="pres">
      <dgm:prSet presAssocID="{791AEFEB-8992-4C03-8B2B-8DECC1A0A595}" presName="vert1" presStyleCnt="0"/>
      <dgm:spPr/>
    </dgm:pt>
    <dgm:pt modelId="{031257A9-75CF-48E1-8F7A-B04D6FC1F2DB}" type="pres">
      <dgm:prSet presAssocID="{8A7C6833-82C8-4726-AF7F-B6B8F3D9ADB4}" presName="thickLine" presStyleLbl="alignNode1" presStyleIdx="4" presStyleCnt="5"/>
      <dgm:spPr/>
    </dgm:pt>
    <dgm:pt modelId="{0FD267FA-0232-4351-9730-F20CA2C6FED9}" type="pres">
      <dgm:prSet presAssocID="{8A7C6833-82C8-4726-AF7F-B6B8F3D9ADB4}" presName="horz1" presStyleCnt="0"/>
      <dgm:spPr/>
    </dgm:pt>
    <dgm:pt modelId="{A3D5541A-0FA9-4761-B67F-A0CDBC452D9C}" type="pres">
      <dgm:prSet presAssocID="{8A7C6833-82C8-4726-AF7F-B6B8F3D9ADB4}" presName="tx1" presStyleLbl="revTx" presStyleIdx="4" presStyleCnt="5"/>
      <dgm:spPr/>
    </dgm:pt>
    <dgm:pt modelId="{8A2472F2-3390-4F1A-A65B-A651F316ECF7}" type="pres">
      <dgm:prSet presAssocID="{8A7C6833-82C8-4726-AF7F-B6B8F3D9ADB4}" presName="vert1" presStyleCnt="0"/>
      <dgm:spPr/>
    </dgm:pt>
  </dgm:ptLst>
  <dgm:cxnLst>
    <dgm:cxn modelId="{72FF060D-1E3E-4C00-B3ED-52C1C850942F}" srcId="{81E870D4-CE44-414D-940B-F94F1E04C6B6}" destId="{BD8175CC-3119-4EF6-9A26-C680F73927A6}" srcOrd="0" destOrd="0" parTransId="{4A95458E-2FAF-4EEE-832C-2F8EF9EE7883}" sibTransId="{485F1B3E-ACFB-406D-A71B-795CBE8762A7}"/>
    <dgm:cxn modelId="{401B2311-1AAF-429D-BBE0-C1954FDC0BD5}" type="presOf" srcId="{C7022EF2-06FF-41C4-9170-81FFA59D5336}" destId="{A90CC1E3-DF03-4581-B600-ECAD1E920687}" srcOrd="0" destOrd="0" presId="urn:microsoft.com/office/officeart/2008/layout/LinedList"/>
    <dgm:cxn modelId="{EC527B34-55A2-4522-A6E6-688FB7AC1824}" type="presOf" srcId="{81E870D4-CE44-414D-940B-F94F1E04C6B6}" destId="{CE9DF940-AE24-4774-A8CF-4146CF4C3C86}" srcOrd="0" destOrd="0" presId="urn:microsoft.com/office/officeart/2008/layout/LinedList"/>
    <dgm:cxn modelId="{11AA4648-C6DD-4C22-811F-9594EED93D37}" srcId="{81E870D4-CE44-414D-940B-F94F1E04C6B6}" destId="{791AEFEB-8992-4C03-8B2B-8DECC1A0A595}" srcOrd="3" destOrd="0" parTransId="{3A0EC84E-BB60-4AE8-9177-367797262D6E}" sibTransId="{9E61C329-44BC-4467-82E0-E33BD271C8E9}"/>
    <dgm:cxn modelId="{1DC93283-283A-4586-AE3A-F048EFECD64C}" srcId="{81E870D4-CE44-414D-940B-F94F1E04C6B6}" destId="{8A7C6833-82C8-4726-AF7F-B6B8F3D9ADB4}" srcOrd="4" destOrd="0" parTransId="{BAF37A46-51A0-4120-91CD-7E1554205FD5}" sibTransId="{953A8F0B-4B0E-4DE9-9554-B4113F57FA60}"/>
    <dgm:cxn modelId="{CE50AD8D-B8B8-4FEA-9A33-E5BC58896341}" type="presOf" srcId="{8A7C6833-82C8-4726-AF7F-B6B8F3D9ADB4}" destId="{A3D5541A-0FA9-4761-B67F-A0CDBC452D9C}" srcOrd="0" destOrd="0" presId="urn:microsoft.com/office/officeart/2008/layout/LinedList"/>
    <dgm:cxn modelId="{8F6AD2BA-6F0C-4DFA-9B7E-5DA2A808DF7F}" type="presOf" srcId="{791AEFEB-8992-4C03-8B2B-8DECC1A0A595}" destId="{F163B7EC-4716-497E-AFAF-E061EA94B953}" srcOrd="0" destOrd="0" presId="urn:microsoft.com/office/officeart/2008/layout/LinedList"/>
    <dgm:cxn modelId="{BD83DCD8-0A42-46F3-B158-11B433889F8C}" srcId="{81E870D4-CE44-414D-940B-F94F1E04C6B6}" destId="{C7022EF2-06FF-41C4-9170-81FFA59D5336}" srcOrd="1" destOrd="0" parTransId="{F1738A3C-89CA-46FE-B3D0-A3DF73CD784C}" sibTransId="{4001410E-FCC1-4F81-B693-B852D8810573}"/>
    <dgm:cxn modelId="{9842A9E9-BC53-45AE-91ED-429A9ABCA24C}" srcId="{81E870D4-CE44-414D-940B-F94F1E04C6B6}" destId="{AF4610FD-72EE-412B-BADB-71AD684AA8D1}" srcOrd="2" destOrd="0" parTransId="{F0F54C00-519E-4B80-9B2A-6B3217B18662}" sibTransId="{29521E7D-4692-41A6-8C42-6039F0D9FF9D}"/>
    <dgm:cxn modelId="{583905EA-C9B7-4510-9BC4-DB2AB8B9898C}" type="presOf" srcId="{AF4610FD-72EE-412B-BADB-71AD684AA8D1}" destId="{B789B4F0-72E1-4882-9C75-D0764FDFAB26}" srcOrd="0" destOrd="0" presId="urn:microsoft.com/office/officeart/2008/layout/LinedList"/>
    <dgm:cxn modelId="{5EA04FF2-B423-43F6-B70D-1EF939B6C1C6}" type="presOf" srcId="{BD8175CC-3119-4EF6-9A26-C680F73927A6}" destId="{B071CB44-732B-4656-8DAB-4A497C885DC9}" srcOrd="0" destOrd="0" presId="urn:microsoft.com/office/officeart/2008/layout/LinedList"/>
    <dgm:cxn modelId="{F472386F-76F1-4D1F-B8E4-F29210620336}" type="presParOf" srcId="{CE9DF940-AE24-4774-A8CF-4146CF4C3C86}" destId="{12A6DD8D-4C79-40CF-8A42-194982515950}" srcOrd="0" destOrd="0" presId="urn:microsoft.com/office/officeart/2008/layout/LinedList"/>
    <dgm:cxn modelId="{87BA9493-3D84-410B-90DF-F92431F4A272}" type="presParOf" srcId="{CE9DF940-AE24-4774-A8CF-4146CF4C3C86}" destId="{BF7B4C11-3B99-4CEC-859B-45FAB5699A64}" srcOrd="1" destOrd="0" presId="urn:microsoft.com/office/officeart/2008/layout/LinedList"/>
    <dgm:cxn modelId="{9E537403-D026-4B59-A12A-AE61A6A8EEAE}" type="presParOf" srcId="{BF7B4C11-3B99-4CEC-859B-45FAB5699A64}" destId="{B071CB44-732B-4656-8DAB-4A497C885DC9}" srcOrd="0" destOrd="0" presId="urn:microsoft.com/office/officeart/2008/layout/LinedList"/>
    <dgm:cxn modelId="{9BF9E18E-D1DE-4325-B495-88D276029844}" type="presParOf" srcId="{BF7B4C11-3B99-4CEC-859B-45FAB5699A64}" destId="{11B9F817-46E8-4030-80DD-BC782BE587BA}" srcOrd="1" destOrd="0" presId="urn:microsoft.com/office/officeart/2008/layout/LinedList"/>
    <dgm:cxn modelId="{E3D26787-EE38-4AC6-8E26-D506B88FDC56}" type="presParOf" srcId="{CE9DF940-AE24-4774-A8CF-4146CF4C3C86}" destId="{9454A7B1-E64B-433D-9AA4-836D04F425DA}" srcOrd="2" destOrd="0" presId="urn:microsoft.com/office/officeart/2008/layout/LinedList"/>
    <dgm:cxn modelId="{EAD5D2A8-56C0-4FB6-A736-7D4548DD1ADD}" type="presParOf" srcId="{CE9DF940-AE24-4774-A8CF-4146CF4C3C86}" destId="{3886DC53-28E6-43D2-B681-214AD33CF697}" srcOrd="3" destOrd="0" presId="urn:microsoft.com/office/officeart/2008/layout/LinedList"/>
    <dgm:cxn modelId="{2905CD05-9120-474F-956C-6D7A80604308}" type="presParOf" srcId="{3886DC53-28E6-43D2-B681-214AD33CF697}" destId="{A90CC1E3-DF03-4581-B600-ECAD1E920687}" srcOrd="0" destOrd="0" presId="urn:microsoft.com/office/officeart/2008/layout/LinedList"/>
    <dgm:cxn modelId="{4D7FDAA9-56AE-4F91-8AA2-F733547BA68E}" type="presParOf" srcId="{3886DC53-28E6-43D2-B681-214AD33CF697}" destId="{7BAAB2AD-88F7-4506-BD66-5BD041EF01CB}" srcOrd="1" destOrd="0" presId="urn:microsoft.com/office/officeart/2008/layout/LinedList"/>
    <dgm:cxn modelId="{6C408278-AD92-4485-B0FA-4DB2D187CE77}" type="presParOf" srcId="{CE9DF940-AE24-4774-A8CF-4146CF4C3C86}" destId="{56838D0A-88EA-43A2-8B12-C30B3337AFE4}" srcOrd="4" destOrd="0" presId="urn:microsoft.com/office/officeart/2008/layout/LinedList"/>
    <dgm:cxn modelId="{1F4EC899-EA44-4388-95BD-B6003586D75A}" type="presParOf" srcId="{CE9DF940-AE24-4774-A8CF-4146CF4C3C86}" destId="{335ED400-4AD1-4691-94DB-819155BDA0CF}" srcOrd="5" destOrd="0" presId="urn:microsoft.com/office/officeart/2008/layout/LinedList"/>
    <dgm:cxn modelId="{44648D64-3979-4B3F-8CBA-D484966C9C52}" type="presParOf" srcId="{335ED400-4AD1-4691-94DB-819155BDA0CF}" destId="{B789B4F0-72E1-4882-9C75-D0764FDFAB26}" srcOrd="0" destOrd="0" presId="urn:microsoft.com/office/officeart/2008/layout/LinedList"/>
    <dgm:cxn modelId="{06153F0B-AA81-4008-BEFF-6B293CCCDD12}" type="presParOf" srcId="{335ED400-4AD1-4691-94DB-819155BDA0CF}" destId="{70D3083E-A437-46A3-AE21-7A7B5CCE3AC7}" srcOrd="1" destOrd="0" presId="urn:microsoft.com/office/officeart/2008/layout/LinedList"/>
    <dgm:cxn modelId="{8F46DBFE-E80D-4D38-9937-0522AB17E022}" type="presParOf" srcId="{CE9DF940-AE24-4774-A8CF-4146CF4C3C86}" destId="{384556E1-E8C3-477E-8FC0-6D04B9FBB869}" srcOrd="6" destOrd="0" presId="urn:microsoft.com/office/officeart/2008/layout/LinedList"/>
    <dgm:cxn modelId="{230EF193-68E6-47B0-8380-B17D1964DD6C}" type="presParOf" srcId="{CE9DF940-AE24-4774-A8CF-4146CF4C3C86}" destId="{4D99C2A3-DC2A-44D5-8D72-E08BAE82E4B4}" srcOrd="7" destOrd="0" presId="urn:microsoft.com/office/officeart/2008/layout/LinedList"/>
    <dgm:cxn modelId="{983A14F9-0B77-49F0-A900-2BDF5585EC4C}" type="presParOf" srcId="{4D99C2A3-DC2A-44D5-8D72-E08BAE82E4B4}" destId="{F163B7EC-4716-497E-AFAF-E061EA94B953}" srcOrd="0" destOrd="0" presId="urn:microsoft.com/office/officeart/2008/layout/LinedList"/>
    <dgm:cxn modelId="{439E25FF-6510-41D2-B37A-52444E037814}" type="presParOf" srcId="{4D99C2A3-DC2A-44D5-8D72-E08BAE82E4B4}" destId="{52E456F9-9C31-4079-B2DA-A46EA8B046E5}" srcOrd="1" destOrd="0" presId="urn:microsoft.com/office/officeart/2008/layout/LinedList"/>
    <dgm:cxn modelId="{F9AD6514-9159-4BD8-A5CC-6A621712CE77}" type="presParOf" srcId="{CE9DF940-AE24-4774-A8CF-4146CF4C3C86}" destId="{031257A9-75CF-48E1-8F7A-B04D6FC1F2DB}" srcOrd="8" destOrd="0" presId="urn:microsoft.com/office/officeart/2008/layout/LinedList"/>
    <dgm:cxn modelId="{BB4C968B-48E6-45A3-A8AD-C4BD452EF94B}" type="presParOf" srcId="{CE9DF940-AE24-4774-A8CF-4146CF4C3C86}" destId="{0FD267FA-0232-4351-9730-F20CA2C6FED9}" srcOrd="9" destOrd="0" presId="urn:microsoft.com/office/officeart/2008/layout/LinedList"/>
    <dgm:cxn modelId="{1234D5AB-3D64-45A4-9635-9CE0247E22EA}" type="presParOf" srcId="{0FD267FA-0232-4351-9730-F20CA2C6FED9}" destId="{A3D5541A-0FA9-4761-B67F-A0CDBC452D9C}" srcOrd="0" destOrd="0" presId="urn:microsoft.com/office/officeart/2008/layout/LinedList"/>
    <dgm:cxn modelId="{EF00658A-77FF-4691-9FC0-A7AB7C453037}" type="presParOf" srcId="{0FD267FA-0232-4351-9730-F20CA2C6FED9}" destId="{8A2472F2-3390-4F1A-A65B-A651F316EC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4C9F7-4FE3-4607-A77B-60474409EAD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1F6B7F-DEB4-4E8F-B50E-C5EDD6123781}">
      <dgm:prSet phldrT="[Text]"/>
      <dgm:spPr>
        <a:solidFill>
          <a:srgbClr val="16478E"/>
        </a:solidFill>
        <a:ln w="38100">
          <a:solidFill>
            <a:srgbClr val="8C734B"/>
          </a:solidFill>
        </a:ln>
      </dgm:spPr>
      <dgm:t>
        <a:bodyPr/>
        <a:lstStyle/>
        <a:p>
          <a:r>
            <a:rPr lang="en-US" dirty="0"/>
            <a:t>Reach more people</a:t>
          </a:r>
        </a:p>
      </dgm:t>
    </dgm:pt>
    <dgm:pt modelId="{1A8936FC-A2CF-49F3-878A-FD1EFBF3BA1C}" type="parTrans" cxnId="{81FF96A2-C2C6-4A5E-BADC-0A9AF181D242}">
      <dgm:prSet/>
      <dgm:spPr/>
      <dgm:t>
        <a:bodyPr/>
        <a:lstStyle/>
        <a:p>
          <a:endParaRPr lang="en-US"/>
        </a:p>
      </dgm:t>
    </dgm:pt>
    <dgm:pt modelId="{785D1D90-6D3C-4E48-8F43-DD22A24BB9BB}" type="sibTrans" cxnId="{81FF96A2-C2C6-4A5E-BADC-0A9AF181D242}">
      <dgm:prSet/>
      <dgm:spPr/>
      <dgm:t>
        <a:bodyPr/>
        <a:lstStyle/>
        <a:p>
          <a:endParaRPr lang="en-US"/>
        </a:p>
      </dgm:t>
    </dgm:pt>
    <dgm:pt modelId="{648F150D-6154-4AE4-A25E-1AABA5DA938B}">
      <dgm:prSet phldrT="[Text]"/>
      <dgm:spPr>
        <a:solidFill>
          <a:srgbClr val="16478E"/>
        </a:solidFill>
        <a:ln w="38100">
          <a:solidFill>
            <a:srgbClr val="8C734B"/>
          </a:solidFill>
        </a:ln>
      </dgm:spPr>
      <dgm:t>
        <a:bodyPr/>
        <a:lstStyle/>
        <a:p>
          <a:r>
            <a:rPr lang="en-US" dirty="0"/>
            <a:t>Allowing virtual delegates to participate alone or in small groups</a:t>
          </a:r>
        </a:p>
      </dgm:t>
    </dgm:pt>
    <dgm:pt modelId="{591AC9D0-74BE-47FA-A5A3-1B422721A083}" type="parTrans" cxnId="{77BFAAE8-3AC0-4982-A659-5CFECB0B6E3B}">
      <dgm:prSet/>
      <dgm:spPr/>
      <dgm:t>
        <a:bodyPr/>
        <a:lstStyle/>
        <a:p>
          <a:endParaRPr lang="en-US"/>
        </a:p>
      </dgm:t>
    </dgm:pt>
    <dgm:pt modelId="{A79F6AF0-1991-4491-98E3-3905DB147FC0}" type="sibTrans" cxnId="{77BFAAE8-3AC0-4982-A659-5CFECB0B6E3B}">
      <dgm:prSet/>
      <dgm:spPr/>
      <dgm:t>
        <a:bodyPr/>
        <a:lstStyle/>
        <a:p>
          <a:endParaRPr lang="en-US"/>
        </a:p>
      </dgm:t>
    </dgm:pt>
    <dgm:pt modelId="{2B76498C-6097-4714-A14F-7C03D4A74B18}">
      <dgm:prSet phldrT="[Text]"/>
      <dgm:spPr>
        <a:solidFill>
          <a:srgbClr val="16478E"/>
        </a:solidFill>
        <a:ln w="38100">
          <a:solidFill>
            <a:srgbClr val="8C734B"/>
          </a:solidFill>
        </a:ln>
      </dgm:spPr>
      <dgm:t>
        <a:bodyPr/>
        <a:lstStyle/>
        <a:p>
          <a:r>
            <a:rPr lang="en-US" dirty="0"/>
            <a:t>Presenters and Facilitators can come from anywhere.</a:t>
          </a:r>
        </a:p>
      </dgm:t>
    </dgm:pt>
    <dgm:pt modelId="{10524233-2A08-461A-B081-CB8870BB32FC}" type="parTrans" cxnId="{19D14972-FDFF-481D-A805-0D220097BEC7}">
      <dgm:prSet/>
      <dgm:spPr/>
      <dgm:t>
        <a:bodyPr/>
        <a:lstStyle/>
        <a:p>
          <a:endParaRPr lang="en-US"/>
        </a:p>
      </dgm:t>
    </dgm:pt>
    <dgm:pt modelId="{D770B89A-9D94-41B4-9CD2-48AFB727D67E}" type="sibTrans" cxnId="{19D14972-FDFF-481D-A805-0D220097BEC7}">
      <dgm:prSet/>
      <dgm:spPr/>
      <dgm:t>
        <a:bodyPr/>
        <a:lstStyle/>
        <a:p>
          <a:endParaRPr lang="en-US"/>
        </a:p>
      </dgm:t>
    </dgm:pt>
    <dgm:pt modelId="{96C1FE00-B17E-4450-8234-49F6B038604A}">
      <dgm:prSet phldrT="[Text]"/>
      <dgm:spPr>
        <a:solidFill>
          <a:srgbClr val="16478E"/>
        </a:solidFill>
        <a:ln w="38100">
          <a:solidFill>
            <a:srgbClr val="8C734B"/>
          </a:solidFill>
        </a:ln>
      </dgm:spPr>
      <dgm:t>
        <a:bodyPr/>
        <a:lstStyle/>
        <a:p>
          <a:r>
            <a:rPr lang="en-US" dirty="0"/>
            <a:t>Connecting multiple events that occur concurrently or at different times or locations</a:t>
          </a:r>
        </a:p>
      </dgm:t>
    </dgm:pt>
    <dgm:pt modelId="{DC14285F-4463-4F95-A1BB-846A200CBFFA}" type="parTrans" cxnId="{A587B425-1813-4F7C-A33B-03BBDD158E0E}">
      <dgm:prSet/>
      <dgm:spPr/>
      <dgm:t>
        <a:bodyPr/>
        <a:lstStyle/>
        <a:p>
          <a:endParaRPr lang="en-US"/>
        </a:p>
      </dgm:t>
    </dgm:pt>
    <dgm:pt modelId="{8B54BEE5-FA47-46D8-BC2B-E1E42FD9A9CD}" type="sibTrans" cxnId="{A587B425-1813-4F7C-A33B-03BBDD158E0E}">
      <dgm:prSet/>
      <dgm:spPr/>
      <dgm:t>
        <a:bodyPr/>
        <a:lstStyle/>
        <a:p>
          <a:endParaRPr lang="en-US"/>
        </a:p>
      </dgm:t>
    </dgm:pt>
    <dgm:pt modelId="{77DC3566-4CCA-4E92-BC71-F8DD55A39DB6}">
      <dgm:prSet phldrT="[Text]"/>
      <dgm:spPr>
        <a:solidFill>
          <a:srgbClr val="16478E"/>
        </a:solidFill>
        <a:ln w="38100">
          <a:solidFill>
            <a:srgbClr val="8C734B"/>
          </a:solidFill>
        </a:ln>
      </dgm:spPr>
      <dgm:t>
        <a:bodyPr/>
        <a:lstStyle/>
        <a:p>
          <a:r>
            <a:rPr lang="en-US" dirty="0"/>
            <a:t>Including people who could not otherwise attend.</a:t>
          </a:r>
        </a:p>
      </dgm:t>
    </dgm:pt>
    <dgm:pt modelId="{5D043964-7F17-4C6D-BEFA-F0D19BEB8CF9}" type="parTrans" cxnId="{C728AB6F-628F-424D-BEB1-5AD91E64EE03}">
      <dgm:prSet/>
      <dgm:spPr/>
      <dgm:t>
        <a:bodyPr/>
        <a:lstStyle/>
        <a:p>
          <a:endParaRPr lang="en-US"/>
        </a:p>
      </dgm:t>
    </dgm:pt>
    <dgm:pt modelId="{53F35CEA-5CD2-478F-A824-C73B2ABA8C03}" type="sibTrans" cxnId="{C728AB6F-628F-424D-BEB1-5AD91E64EE03}">
      <dgm:prSet/>
      <dgm:spPr/>
      <dgm:t>
        <a:bodyPr/>
        <a:lstStyle/>
        <a:p>
          <a:endParaRPr lang="en-US"/>
        </a:p>
      </dgm:t>
    </dgm:pt>
    <dgm:pt modelId="{A60F78DF-8033-462A-A778-9C3C54C62CA9}" type="pres">
      <dgm:prSet presAssocID="{4A74C9F7-4FE3-4607-A77B-60474409EAD8}" presName="diagram" presStyleCnt="0">
        <dgm:presLayoutVars>
          <dgm:dir/>
          <dgm:resizeHandles val="exact"/>
        </dgm:presLayoutVars>
      </dgm:prSet>
      <dgm:spPr/>
    </dgm:pt>
    <dgm:pt modelId="{96C5423A-BD74-4AB7-8F0D-367B4589DBD3}" type="pres">
      <dgm:prSet presAssocID="{FE1F6B7F-DEB4-4E8F-B50E-C5EDD6123781}" presName="node" presStyleLbl="node1" presStyleIdx="0" presStyleCnt="5">
        <dgm:presLayoutVars>
          <dgm:bulletEnabled val="1"/>
        </dgm:presLayoutVars>
      </dgm:prSet>
      <dgm:spPr/>
    </dgm:pt>
    <dgm:pt modelId="{3D260AE7-AC88-42AF-9D1A-C35FED30184E}" type="pres">
      <dgm:prSet presAssocID="{785D1D90-6D3C-4E48-8F43-DD22A24BB9BB}" presName="sibTrans" presStyleCnt="0"/>
      <dgm:spPr/>
    </dgm:pt>
    <dgm:pt modelId="{AFD46EEB-EF02-41AE-92E0-94683C2A297D}" type="pres">
      <dgm:prSet presAssocID="{648F150D-6154-4AE4-A25E-1AABA5DA938B}" presName="node" presStyleLbl="node1" presStyleIdx="1" presStyleCnt="5">
        <dgm:presLayoutVars>
          <dgm:bulletEnabled val="1"/>
        </dgm:presLayoutVars>
      </dgm:prSet>
      <dgm:spPr/>
    </dgm:pt>
    <dgm:pt modelId="{48BD4E40-7EA3-4751-AC2F-5210232C6B28}" type="pres">
      <dgm:prSet presAssocID="{A79F6AF0-1991-4491-98E3-3905DB147FC0}" presName="sibTrans" presStyleCnt="0"/>
      <dgm:spPr/>
    </dgm:pt>
    <dgm:pt modelId="{7E25AE26-9803-4EAD-A749-FBD4C2707935}" type="pres">
      <dgm:prSet presAssocID="{2B76498C-6097-4714-A14F-7C03D4A74B18}" presName="node" presStyleLbl="node1" presStyleIdx="2" presStyleCnt="5">
        <dgm:presLayoutVars>
          <dgm:bulletEnabled val="1"/>
        </dgm:presLayoutVars>
      </dgm:prSet>
      <dgm:spPr/>
    </dgm:pt>
    <dgm:pt modelId="{9A890E99-AE15-4379-849A-273C82CD72F2}" type="pres">
      <dgm:prSet presAssocID="{D770B89A-9D94-41B4-9CD2-48AFB727D67E}" presName="sibTrans" presStyleCnt="0"/>
      <dgm:spPr/>
    </dgm:pt>
    <dgm:pt modelId="{AA2A9AA9-1FC8-4AA0-9AC0-39E4D780FE2A}" type="pres">
      <dgm:prSet presAssocID="{96C1FE00-B17E-4450-8234-49F6B038604A}" presName="node" presStyleLbl="node1" presStyleIdx="3" presStyleCnt="5">
        <dgm:presLayoutVars>
          <dgm:bulletEnabled val="1"/>
        </dgm:presLayoutVars>
      </dgm:prSet>
      <dgm:spPr/>
    </dgm:pt>
    <dgm:pt modelId="{458EB48F-3120-4266-9C87-25D7A1BC3A33}" type="pres">
      <dgm:prSet presAssocID="{8B54BEE5-FA47-46D8-BC2B-E1E42FD9A9CD}" presName="sibTrans" presStyleCnt="0"/>
      <dgm:spPr/>
    </dgm:pt>
    <dgm:pt modelId="{F7A2F159-1588-4363-B2F9-1AF18303C125}" type="pres">
      <dgm:prSet presAssocID="{77DC3566-4CCA-4E92-BC71-F8DD55A39DB6}" presName="node" presStyleLbl="node1" presStyleIdx="4" presStyleCnt="5">
        <dgm:presLayoutVars>
          <dgm:bulletEnabled val="1"/>
        </dgm:presLayoutVars>
      </dgm:prSet>
      <dgm:spPr/>
    </dgm:pt>
  </dgm:ptLst>
  <dgm:cxnLst>
    <dgm:cxn modelId="{E21D1724-6120-49E8-8445-B1DA9FCF081F}" type="presOf" srcId="{96C1FE00-B17E-4450-8234-49F6B038604A}" destId="{AA2A9AA9-1FC8-4AA0-9AC0-39E4D780FE2A}" srcOrd="0" destOrd="0" presId="urn:microsoft.com/office/officeart/2005/8/layout/default"/>
    <dgm:cxn modelId="{A587B425-1813-4F7C-A33B-03BBDD158E0E}" srcId="{4A74C9F7-4FE3-4607-A77B-60474409EAD8}" destId="{96C1FE00-B17E-4450-8234-49F6B038604A}" srcOrd="3" destOrd="0" parTransId="{DC14285F-4463-4F95-A1BB-846A200CBFFA}" sibTransId="{8B54BEE5-FA47-46D8-BC2B-E1E42FD9A9CD}"/>
    <dgm:cxn modelId="{C26EA03F-3946-45D3-9155-61FE211A5131}" type="presOf" srcId="{648F150D-6154-4AE4-A25E-1AABA5DA938B}" destId="{AFD46EEB-EF02-41AE-92E0-94683C2A297D}" srcOrd="0" destOrd="0" presId="urn:microsoft.com/office/officeart/2005/8/layout/default"/>
    <dgm:cxn modelId="{D687B646-1BBC-4AEE-807F-1D703CEF2DA6}" type="presOf" srcId="{2B76498C-6097-4714-A14F-7C03D4A74B18}" destId="{7E25AE26-9803-4EAD-A749-FBD4C2707935}" srcOrd="0" destOrd="0" presId="urn:microsoft.com/office/officeart/2005/8/layout/default"/>
    <dgm:cxn modelId="{D8E83447-9AD1-465D-8685-7B0EF8688C73}" type="presOf" srcId="{FE1F6B7F-DEB4-4E8F-B50E-C5EDD6123781}" destId="{96C5423A-BD74-4AB7-8F0D-367B4589DBD3}" srcOrd="0" destOrd="0" presId="urn:microsoft.com/office/officeart/2005/8/layout/default"/>
    <dgm:cxn modelId="{4F40DB4B-0E4C-48F6-82BC-5EA4976C1412}" type="presOf" srcId="{4A74C9F7-4FE3-4607-A77B-60474409EAD8}" destId="{A60F78DF-8033-462A-A778-9C3C54C62CA9}" srcOrd="0" destOrd="0" presId="urn:microsoft.com/office/officeart/2005/8/layout/default"/>
    <dgm:cxn modelId="{C728AB6F-628F-424D-BEB1-5AD91E64EE03}" srcId="{4A74C9F7-4FE3-4607-A77B-60474409EAD8}" destId="{77DC3566-4CCA-4E92-BC71-F8DD55A39DB6}" srcOrd="4" destOrd="0" parTransId="{5D043964-7F17-4C6D-BEFA-F0D19BEB8CF9}" sibTransId="{53F35CEA-5CD2-478F-A824-C73B2ABA8C03}"/>
    <dgm:cxn modelId="{19D14972-FDFF-481D-A805-0D220097BEC7}" srcId="{4A74C9F7-4FE3-4607-A77B-60474409EAD8}" destId="{2B76498C-6097-4714-A14F-7C03D4A74B18}" srcOrd="2" destOrd="0" parTransId="{10524233-2A08-461A-B081-CB8870BB32FC}" sibTransId="{D770B89A-9D94-41B4-9CD2-48AFB727D67E}"/>
    <dgm:cxn modelId="{81FF96A2-C2C6-4A5E-BADC-0A9AF181D242}" srcId="{4A74C9F7-4FE3-4607-A77B-60474409EAD8}" destId="{FE1F6B7F-DEB4-4E8F-B50E-C5EDD6123781}" srcOrd="0" destOrd="0" parTransId="{1A8936FC-A2CF-49F3-878A-FD1EFBF3BA1C}" sibTransId="{785D1D90-6D3C-4E48-8F43-DD22A24BB9BB}"/>
    <dgm:cxn modelId="{77BFAAE8-3AC0-4982-A659-5CFECB0B6E3B}" srcId="{4A74C9F7-4FE3-4607-A77B-60474409EAD8}" destId="{648F150D-6154-4AE4-A25E-1AABA5DA938B}" srcOrd="1" destOrd="0" parTransId="{591AC9D0-74BE-47FA-A5A3-1B422721A083}" sibTransId="{A79F6AF0-1991-4491-98E3-3905DB147FC0}"/>
    <dgm:cxn modelId="{7B7B26F9-7F02-4706-B234-CC36365C5CFA}" type="presOf" srcId="{77DC3566-4CCA-4E92-BC71-F8DD55A39DB6}" destId="{F7A2F159-1588-4363-B2F9-1AF18303C125}" srcOrd="0" destOrd="0" presId="urn:microsoft.com/office/officeart/2005/8/layout/default"/>
    <dgm:cxn modelId="{9ED26D9E-30AF-424A-908F-5ADA751E4566}" type="presParOf" srcId="{A60F78DF-8033-462A-A778-9C3C54C62CA9}" destId="{96C5423A-BD74-4AB7-8F0D-367B4589DBD3}" srcOrd="0" destOrd="0" presId="urn:microsoft.com/office/officeart/2005/8/layout/default"/>
    <dgm:cxn modelId="{EB4470C9-05A4-4C1C-BA25-331A70933992}" type="presParOf" srcId="{A60F78DF-8033-462A-A778-9C3C54C62CA9}" destId="{3D260AE7-AC88-42AF-9D1A-C35FED30184E}" srcOrd="1" destOrd="0" presId="urn:microsoft.com/office/officeart/2005/8/layout/default"/>
    <dgm:cxn modelId="{C5A553AB-D35B-4EDE-A662-3374D49043FC}" type="presParOf" srcId="{A60F78DF-8033-462A-A778-9C3C54C62CA9}" destId="{AFD46EEB-EF02-41AE-92E0-94683C2A297D}" srcOrd="2" destOrd="0" presId="urn:microsoft.com/office/officeart/2005/8/layout/default"/>
    <dgm:cxn modelId="{53F5E31E-DD17-4B6C-BBC1-D6E3465CC7E9}" type="presParOf" srcId="{A60F78DF-8033-462A-A778-9C3C54C62CA9}" destId="{48BD4E40-7EA3-4751-AC2F-5210232C6B28}" srcOrd="3" destOrd="0" presId="urn:microsoft.com/office/officeart/2005/8/layout/default"/>
    <dgm:cxn modelId="{2C698C65-1700-428E-B863-F11BF75631AA}" type="presParOf" srcId="{A60F78DF-8033-462A-A778-9C3C54C62CA9}" destId="{7E25AE26-9803-4EAD-A749-FBD4C2707935}" srcOrd="4" destOrd="0" presId="urn:microsoft.com/office/officeart/2005/8/layout/default"/>
    <dgm:cxn modelId="{4C1A2731-CE0B-490D-8A22-65ADD5E61FE5}" type="presParOf" srcId="{A60F78DF-8033-462A-A778-9C3C54C62CA9}" destId="{9A890E99-AE15-4379-849A-273C82CD72F2}" srcOrd="5" destOrd="0" presId="urn:microsoft.com/office/officeart/2005/8/layout/default"/>
    <dgm:cxn modelId="{A5322DE1-6356-4971-AEED-3E3441305C6E}" type="presParOf" srcId="{A60F78DF-8033-462A-A778-9C3C54C62CA9}" destId="{AA2A9AA9-1FC8-4AA0-9AC0-39E4D780FE2A}" srcOrd="6" destOrd="0" presId="urn:microsoft.com/office/officeart/2005/8/layout/default"/>
    <dgm:cxn modelId="{D524CD24-652E-42F2-88B6-21944CD49355}" type="presParOf" srcId="{A60F78DF-8033-462A-A778-9C3C54C62CA9}" destId="{458EB48F-3120-4266-9C87-25D7A1BC3A33}" srcOrd="7" destOrd="0" presId="urn:microsoft.com/office/officeart/2005/8/layout/default"/>
    <dgm:cxn modelId="{B6D32DF9-EF64-415E-BAC2-086981AA6C2A}" type="presParOf" srcId="{A60F78DF-8033-462A-A778-9C3C54C62CA9}" destId="{F7A2F159-1588-4363-B2F9-1AF18303C12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BF3C25-DFBB-46B9-884C-D96CF7A038D1}"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1B16B56A-5C05-4CBB-A2E1-A4A969886C39}">
      <dgm:prSet phldrT="[Text]"/>
      <dgm:spPr>
        <a:solidFill>
          <a:srgbClr val="16478E"/>
        </a:solidFill>
      </dgm:spPr>
      <dgm:t>
        <a:bodyPr/>
        <a:lstStyle/>
        <a:p>
          <a:r>
            <a:rPr lang="en-US" dirty="0"/>
            <a:t>Strategy</a:t>
          </a:r>
        </a:p>
      </dgm:t>
    </dgm:pt>
    <dgm:pt modelId="{E0864730-D4BB-45C3-9653-A00893E00909}" type="parTrans" cxnId="{D1E08E6D-36B4-45D8-9ADA-F32CF5C6B382}">
      <dgm:prSet/>
      <dgm:spPr/>
      <dgm:t>
        <a:bodyPr/>
        <a:lstStyle/>
        <a:p>
          <a:endParaRPr lang="en-US"/>
        </a:p>
      </dgm:t>
    </dgm:pt>
    <dgm:pt modelId="{E9ADA065-9872-428A-BDCA-882B622C4B0A}" type="sibTrans" cxnId="{D1E08E6D-36B4-45D8-9ADA-F32CF5C6B382}">
      <dgm:prSet/>
      <dgm:spPr>
        <a:solidFill>
          <a:srgbClr val="8C734B"/>
        </a:solidFill>
      </dgm:spPr>
      <dgm:t>
        <a:bodyPr/>
        <a:lstStyle/>
        <a:p>
          <a:endParaRPr lang="en-US"/>
        </a:p>
      </dgm:t>
    </dgm:pt>
    <dgm:pt modelId="{5DAD6174-83C2-4E8B-BFC0-DD666FD415ED}">
      <dgm:prSet phldrT="[Text]"/>
      <dgm:spPr>
        <a:solidFill>
          <a:srgbClr val="16478E"/>
        </a:solidFill>
      </dgm:spPr>
      <dgm:t>
        <a:bodyPr/>
        <a:lstStyle/>
        <a:p>
          <a:r>
            <a:rPr lang="en-US" dirty="0"/>
            <a:t>Pre-Production</a:t>
          </a:r>
        </a:p>
      </dgm:t>
    </dgm:pt>
    <dgm:pt modelId="{FEC8EC78-8AF9-4837-88A1-321678A2F810}" type="parTrans" cxnId="{06B3E4C1-33E3-4B70-8791-E81EA7A888CA}">
      <dgm:prSet/>
      <dgm:spPr/>
      <dgm:t>
        <a:bodyPr/>
        <a:lstStyle/>
        <a:p>
          <a:endParaRPr lang="en-US"/>
        </a:p>
      </dgm:t>
    </dgm:pt>
    <dgm:pt modelId="{1ABF0F02-CCE4-401F-93C8-DE54C3734A58}" type="sibTrans" cxnId="{06B3E4C1-33E3-4B70-8791-E81EA7A888CA}">
      <dgm:prSet/>
      <dgm:spPr>
        <a:solidFill>
          <a:srgbClr val="8C734B"/>
        </a:solidFill>
      </dgm:spPr>
      <dgm:t>
        <a:bodyPr/>
        <a:lstStyle/>
        <a:p>
          <a:endParaRPr lang="en-US"/>
        </a:p>
      </dgm:t>
    </dgm:pt>
    <dgm:pt modelId="{954C032D-ECD4-44CB-8DBA-86C0DB114D50}">
      <dgm:prSet phldrT="[Text]"/>
      <dgm:spPr>
        <a:solidFill>
          <a:srgbClr val="16478E"/>
        </a:solidFill>
      </dgm:spPr>
      <dgm:t>
        <a:bodyPr/>
        <a:lstStyle/>
        <a:p>
          <a:r>
            <a:rPr lang="en-US" dirty="0"/>
            <a:t>Onsite</a:t>
          </a:r>
        </a:p>
      </dgm:t>
    </dgm:pt>
    <dgm:pt modelId="{B482416F-64D8-4F2E-BA7F-168E01FF76B7}" type="parTrans" cxnId="{D279E3C8-8806-4398-8ABC-083B7F197CD0}">
      <dgm:prSet/>
      <dgm:spPr/>
      <dgm:t>
        <a:bodyPr/>
        <a:lstStyle/>
        <a:p>
          <a:endParaRPr lang="en-US"/>
        </a:p>
      </dgm:t>
    </dgm:pt>
    <dgm:pt modelId="{425DC047-6358-4A4B-A168-7AEE067E47ED}" type="sibTrans" cxnId="{D279E3C8-8806-4398-8ABC-083B7F197CD0}">
      <dgm:prSet/>
      <dgm:spPr>
        <a:solidFill>
          <a:srgbClr val="8C734B"/>
        </a:solidFill>
      </dgm:spPr>
      <dgm:t>
        <a:bodyPr/>
        <a:lstStyle/>
        <a:p>
          <a:endParaRPr lang="en-US"/>
        </a:p>
      </dgm:t>
    </dgm:pt>
    <dgm:pt modelId="{4287E3CE-8FF0-413C-BED8-383074D71A89}">
      <dgm:prSet phldrT="[Text]"/>
      <dgm:spPr>
        <a:solidFill>
          <a:srgbClr val="16478E"/>
        </a:solidFill>
      </dgm:spPr>
      <dgm:t>
        <a:bodyPr/>
        <a:lstStyle/>
        <a:p>
          <a:r>
            <a:rPr lang="en-US" dirty="0"/>
            <a:t>Post Production</a:t>
          </a:r>
        </a:p>
      </dgm:t>
    </dgm:pt>
    <dgm:pt modelId="{ED387295-1751-4661-8FF0-4F52A278CA34}" type="parTrans" cxnId="{AA48BFD0-3F37-4082-9A90-A70032FEB1DB}">
      <dgm:prSet/>
      <dgm:spPr/>
      <dgm:t>
        <a:bodyPr/>
        <a:lstStyle/>
        <a:p>
          <a:endParaRPr lang="en-US"/>
        </a:p>
      </dgm:t>
    </dgm:pt>
    <dgm:pt modelId="{95BC5D60-63FC-44C5-A696-1B73E0D445F5}" type="sibTrans" cxnId="{AA48BFD0-3F37-4082-9A90-A70032FEB1DB}">
      <dgm:prSet/>
      <dgm:spPr>
        <a:solidFill>
          <a:srgbClr val="8C734B"/>
        </a:solidFill>
      </dgm:spPr>
      <dgm:t>
        <a:bodyPr/>
        <a:lstStyle/>
        <a:p>
          <a:endParaRPr lang="en-US"/>
        </a:p>
      </dgm:t>
    </dgm:pt>
    <dgm:pt modelId="{363C79DD-4B21-4082-AA2A-0EBFA1664E36}" type="pres">
      <dgm:prSet presAssocID="{A2BF3C25-DFBB-46B9-884C-D96CF7A038D1}" presName="compositeShape" presStyleCnt="0">
        <dgm:presLayoutVars>
          <dgm:chMax val="7"/>
          <dgm:dir/>
          <dgm:resizeHandles val="exact"/>
        </dgm:presLayoutVars>
      </dgm:prSet>
      <dgm:spPr/>
    </dgm:pt>
    <dgm:pt modelId="{81B6AEE9-90CE-422C-BE63-272C5B5D622D}" type="pres">
      <dgm:prSet presAssocID="{A2BF3C25-DFBB-46B9-884C-D96CF7A038D1}" presName="wedge1" presStyleLbl="node1" presStyleIdx="0" presStyleCnt="4"/>
      <dgm:spPr/>
    </dgm:pt>
    <dgm:pt modelId="{F2E2A577-8AAD-4058-9863-4BC9C1AB8B95}" type="pres">
      <dgm:prSet presAssocID="{A2BF3C25-DFBB-46B9-884C-D96CF7A038D1}" presName="dummy1a" presStyleCnt="0"/>
      <dgm:spPr/>
    </dgm:pt>
    <dgm:pt modelId="{C24D6333-D476-454A-8219-6A9BB73328B6}" type="pres">
      <dgm:prSet presAssocID="{A2BF3C25-DFBB-46B9-884C-D96CF7A038D1}" presName="dummy1b" presStyleCnt="0"/>
      <dgm:spPr/>
    </dgm:pt>
    <dgm:pt modelId="{975919B1-C22C-4510-95CD-66E509F3F40A}" type="pres">
      <dgm:prSet presAssocID="{A2BF3C25-DFBB-46B9-884C-D96CF7A038D1}" presName="wedge1Tx" presStyleLbl="node1" presStyleIdx="0" presStyleCnt="4">
        <dgm:presLayoutVars>
          <dgm:chMax val="0"/>
          <dgm:chPref val="0"/>
          <dgm:bulletEnabled val="1"/>
        </dgm:presLayoutVars>
      </dgm:prSet>
      <dgm:spPr/>
    </dgm:pt>
    <dgm:pt modelId="{1BAF8067-3C2F-4FAB-A67E-A6D13D5ABD89}" type="pres">
      <dgm:prSet presAssocID="{A2BF3C25-DFBB-46B9-884C-D96CF7A038D1}" presName="wedge2" presStyleLbl="node1" presStyleIdx="1" presStyleCnt="4"/>
      <dgm:spPr/>
    </dgm:pt>
    <dgm:pt modelId="{DBAA87C0-1F73-49B8-971C-3F1CE5D48968}" type="pres">
      <dgm:prSet presAssocID="{A2BF3C25-DFBB-46B9-884C-D96CF7A038D1}" presName="dummy2a" presStyleCnt="0"/>
      <dgm:spPr/>
    </dgm:pt>
    <dgm:pt modelId="{DC1DD473-69EF-485B-A4AC-C41D3DF3F14B}" type="pres">
      <dgm:prSet presAssocID="{A2BF3C25-DFBB-46B9-884C-D96CF7A038D1}" presName="dummy2b" presStyleCnt="0"/>
      <dgm:spPr/>
    </dgm:pt>
    <dgm:pt modelId="{06A99A93-CFBD-4968-9C37-635C4094D317}" type="pres">
      <dgm:prSet presAssocID="{A2BF3C25-DFBB-46B9-884C-D96CF7A038D1}" presName="wedge2Tx" presStyleLbl="node1" presStyleIdx="1" presStyleCnt="4">
        <dgm:presLayoutVars>
          <dgm:chMax val="0"/>
          <dgm:chPref val="0"/>
          <dgm:bulletEnabled val="1"/>
        </dgm:presLayoutVars>
      </dgm:prSet>
      <dgm:spPr/>
    </dgm:pt>
    <dgm:pt modelId="{719A265E-15F8-404A-832E-458CE230250F}" type="pres">
      <dgm:prSet presAssocID="{A2BF3C25-DFBB-46B9-884C-D96CF7A038D1}" presName="wedge3" presStyleLbl="node1" presStyleIdx="2" presStyleCnt="4"/>
      <dgm:spPr/>
    </dgm:pt>
    <dgm:pt modelId="{93FEAC4D-1B21-4FD4-8764-9D862ED46DBC}" type="pres">
      <dgm:prSet presAssocID="{A2BF3C25-DFBB-46B9-884C-D96CF7A038D1}" presName="dummy3a" presStyleCnt="0"/>
      <dgm:spPr/>
    </dgm:pt>
    <dgm:pt modelId="{4080E708-C244-48B2-AC97-8781771D193E}" type="pres">
      <dgm:prSet presAssocID="{A2BF3C25-DFBB-46B9-884C-D96CF7A038D1}" presName="dummy3b" presStyleCnt="0"/>
      <dgm:spPr/>
    </dgm:pt>
    <dgm:pt modelId="{52DFDD1B-39D8-4C49-A46C-D9E9B6B0D1D7}" type="pres">
      <dgm:prSet presAssocID="{A2BF3C25-DFBB-46B9-884C-D96CF7A038D1}" presName="wedge3Tx" presStyleLbl="node1" presStyleIdx="2" presStyleCnt="4">
        <dgm:presLayoutVars>
          <dgm:chMax val="0"/>
          <dgm:chPref val="0"/>
          <dgm:bulletEnabled val="1"/>
        </dgm:presLayoutVars>
      </dgm:prSet>
      <dgm:spPr/>
    </dgm:pt>
    <dgm:pt modelId="{FC54D538-8B99-424C-B66D-854BA4A71C75}" type="pres">
      <dgm:prSet presAssocID="{A2BF3C25-DFBB-46B9-884C-D96CF7A038D1}" presName="wedge4" presStyleLbl="node1" presStyleIdx="3" presStyleCnt="4"/>
      <dgm:spPr/>
    </dgm:pt>
    <dgm:pt modelId="{E6FB459B-7FB9-4459-9B74-59FDF742B1A5}" type="pres">
      <dgm:prSet presAssocID="{A2BF3C25-DFBB-46B9-884C-D96CF7A038D1}" presName="dummy4a" presStyleCnt="0"/>
      <dgm:spPr/>
    </dgm:pt>
    <dgm:pt modelId="{B4AD96D9-463D-47FA-91C6-A40930713547}" type="pres">
      <dgm:prSet presAssocID="{A2BF3C25-DFBB-46B9-884C-D96CF7A038D1}" presName="dummy4b" presStyleCnt="0"/>
      <dgm:spPr/>
    </dgm:pt>
    <dgm:pt modelId="{239D17B9-E390-4906-86E8-7A2F1CF8B104}" type="pres">
      <dgm:prSet presAssocID="{A2BF3C25-DFBB-46B9-884C-D96CF7A038D1}" presName="wedge4Tx" presStyleLbl="node1" presStyleIdx="3" presStyleCnt="4">
        <dgm:presLayoutVars>
          <dgm:chMax val="0"/>
          <dgm:chPref val="0"/>
          <dgm:bulletEnabled val="1"/>
        </dgm:presLayoutVars>
      </dgm:prSet>
      <dgm:spPr/>
    </dgm:pt>
    <dgm:pt modelId="{5D0F7A0F-3205-4B6F-8C18-2E8A995430B7}" type="pres">
      <dgm:prSet presAssocID="{E9ADA065-9872-428A-BDCA-882B622C4B0A}" presName="arrowWedge1" presStyleLbl="fgSibTrans2D1" presStyleIdx="0" presStyleCnt="4"/>
      <dgm:spPr>
        <a:solidFill>
          <a:srgbClr val="8C734B"/>
        </a:solidFill>
      </dgm:spPr>
    </dgm:pt>
    <dgm:pt modelId="{DBB4F6BF-8F89-47A8-BB66-9E3D452026EF}" type="pres">
      <dgm:prSet presAssocID="{1ABF0F02-CCE4-401F-93C8-DE54C3734A58}" presName="arrowWedge2" presStyleLbl="fgSibTrans2D1" presStyleIdx="1" presStyleCnt="4"/>
      <dgm:spPr>
        <a:solidFill>
          <a:srgbClr val="8C734B"/>
        </a:solidFill>
      </dgm:spPr>
    </dgm:pt>
    <dgm:pt modelId="{EA8DE943-9BCD-4730-9055-DA057D7F9812}" type="pres">
      <dgm:prSet presAssocID="{425DC047-6358-4A4B-A168-7AEE067E47ED}" presName="arrowWedge3" presStyleLbl="fgSibTrans2D1" presStyleIdx="2" presStyleCnt="4"/>
      <dgm:spPr>
        <a:solidFill>
          <a:srgbClr val="8C734B"/>
        </a:solidFill>
      </dgm:spPr>
    </dgm:pt>
    <dgm:pt modelId="{A0392E37-2DF2-44B2-8F95-2146ECF58F06}" type="pres">
      <dgm:prSet presAssocID="{95BC5D60-63FC-44C5-A696-1B73E0D445F5}" presName="arrowWedge4" presStyleLbl="fgSibTrans2D1" presStyleIdx="3" presStyleCnt="4"/>
      <dgm:spPr>
        <a:solidFill>
          <a:srgbClr val="8C734B"/>
        </a:solidFill>
      </dgm:spPr>
    </dgm:pt>
  </dgm:ptLst>
  <dgm:cxnLst>
    <dgm:cxn modelId="{90FDE805-1AD0-4AE9-B650-B967CE70D9A5}" type="presOf" srcId="{954C032D-ECD4-44CB-8DBA-86C0DB114D50}" destId="{52DFDD1B-39D8-4C49-A46C-D9E9B6B0D1D7}" srcOrd="1" destOrd="0" presId="urn:microsoft.com/office/officeart/2005/8/layout/cycle8"/>
    <dgm:cxn modelId="{8C427C1B-EB2F-4496-A046-9111662605C5}" type="presOf" srcId="{1B16B56A-5C05-4CBB-A2E1-A4A969886C39}" destId="{81B6AEE9-90CE-422C-BE63-272C5B5D622D}" srcOrd="0" destOrd="0" presId="urn:microsoft.com/office/officeart/2005/8/layout/cycle8"/>
    <dgm:cxn modelId="{D1E08E6D-36B4-45D8-9ADA-F32CF5C6B382}" srcId="{A2BF3C25-DFBB-46B9-884C-D96CF7A038D1}" destId="{1B16B56A-5C05-4CBB-A2E1-A4A969886C39}" srcOrd="0" destOrd="0" parTransId="{E0864730-D4BB-45C3-9653-A00893E00909}" sibTransId="{E9ADA065-9872-428A-BDCA-882B622C4B0A}"/>
    <dgm:cxn modelId="{10BA2B83-6D3C-4C0D-BF40-2C6DCB975208}" type="presOf" srcId="{A2BF3C25-DFBB-46B9-884C-D96CF7A038D1}" destId="{363C79DD-4B21-4082-AA2A-0EBFA1664E36}" srcOrd="0" destOrd="0" presId="urn:microsoft.com/office/officeart/2005/8/layout/cycle8"/>
    <dgm:cxn modelId="{423D9CB4-0EA5-45CD-A209-E668DD64049B}" type="presOf" srcId="{5DAD6174-83C2-4E8B-BFC0-DD666FD415ED}" destId="{06A99A93-CFBD-4968-9C37-635C4094D317}" srcOrd="1" destOrd="0" presId="urn:microsoft.com/office/officeart/2005/8/layout/cycle8"/>
    <dgm:cxn modelId="{06B3E4C1-33E3-4B70-8791-E81EA7A888CA}" srcId="{A2BF3C25-DFBB-46B9-884C-D96CF7A038D1}" destId="{5DAD6174-83C2-4E8B-BFC0-DD666FD415ED}" srcOrd="1" destOrd="0" parTransId="{FEC8EC78-8AF9-4837-88A1-321678A2F810}" sibTransId="{1ABF0F02-CCE4-401F-93C8-DE54C3734A58}"/>
    <dgm:cxn modelId="{D279E3C8-8806-4398-8ABC-083B7F197CD0}" srcId="{A2BF3C25-DFBB-46B9-884C-D96CF7A038D1}" destId="{954C032D-ECD4-44CB-8DBA-86C0DB114D50}" srcOrd="2" destOrd="0" parTransId="{B482416F-64D8-4F2E-BA7F-168E01FF76B7}" sibTransId="{425DC047-6358-4A4B-A168-7AEE067E47ED}"/>
    <dgm:cxn modelId="{26E4BDCA-A8C2-42FE-A70C-49CAACD6445A}" type="presOf" srcId="{5DAD6174-83C2-4E8B-BFC0-DD666FD415ED}" destId="{1BAF8067-3C2F-4FAB-A67E-A6D13D5ABD89}" srcOrd="0" destOrd="0" presId="urn:microsoft.com/office/officeart/2005/8/layout/cycle8"/>
    <dgm:cxn modelId="{AA48BFD0-3F37-4082-9A90-A70032FEB1DB}" srcId="{A2BF3C25-DFBB-46B9-884C-D96CF7A038D1}" destId="{4287E3CE-8FF0-413C-BED8-383074D71A89}" srcOrd="3" destOrd="0" parTransId="{ED387295-1751-4661-8FF0-4F52A278CA34}" sibTransId="{95BC5D60-63FC-44C5-A696-1B73E0D445F5}"/>
    <dgm:cxn modelId="{E3B9D7E8-381F-4C5E-B010-5578FA5D35C8}" type="presOf" srcId="{1B16B56A-5C05-4CBB-A2E1-A4A969886C39}" destId="{975919B1-C22C-4510-95CD-66E509F3F40A}" srcOrd="1" destOrd="0" presId="urn:microsoft.com/office/officeart/2005/8/layout/cycle8"/>
    <dgm:cxn modelId="{4258EBF6-0DA3-40B2-87A8-CB3C318512C7}" type="presOf" srcId="{4287E3CE-8FF0-413C-BED8-383074D71A89}" destId="{239D17B9-E390-4906-86E8-7A2F1CF8B104}" srcOrd="1" destOrd="0" presId="urn:microsoft.com/office/officeart/2005/8/layout/cycle8"/>
    <dgm:cxn modelId="{F1810DF7-3FED-451B-8535-CDF66CCA7079}" type="presOf" srcId="{4287E3CE-8FF0-413C-BED8-383074D71A89}" destId="{FC54D538-8B99-424C-B66D-854BA4A71C75}" srcOrd="0" destOrd="0" presId="urn:microsoft.com/office/officeart/2005/8/layout/cycle8"/>
    <dgm:cxn modelId="{DC06E3F7-B330-458F-9099-45C037BBC068}" type="presOf" srcId="{954C032D-ECD4-44CB-8DBA-86C0DB114D50}" destId="{719A265E-15F8-404A-832E-458CE230250F}" srcOrd="0" destOrd="0" presId="urn:microsoft.com/office/officeart/2005/8/layout/cycle8"/>
    <dgm:cxn modelId="{1970DE1E-AC18-4BAD-A91A-35DDA50E1618}" type="presParOf" srcId="{363C79DD-4B21-4082-AA2A-0EBFA1664E36}" destId="{81B6AEE9-90CE-422C-BE63-272C5B5D622D}" srcOrd="0" destOrd="0" presId="urn:microsoft.com/office/officeart/2005/8/layout/cycle8"/>
    <dgm:cxn modelId="{E4D729F0-9D8C-49DE-AFBD-04A4D0AA088D}" type="presParOf" srcId="{363C79DD-4B21-4082-AA2A-0EBFA1664E36}" destId="{F2E2A577-8AAD-4058-9863-4BC9C1AB8B95}" srcOrd="1" destOrd="0" presId="urn:microsoft.com/office/officeart/2005/8/layout/cycle8"/>
    <dgm:cxn modelId="{0C85215C-7B1F-4FEC-ADE7-CF188F31D4D7}" type="presParOf" srcId="{363C79DD-4B21-4082-AA2A-0EBFA1664E36}" destId="{C24D6333-D476-454A-8219-6A9BB73328B6}" srcOrd="2" destOrd="0" presId="urn:microsoft.com/office/officeart/2005/8/layout/cycle8"/>
    <dgm:cxn modelId="{268DFB44-C548-4D0E-BD12-83F66591554D}" type="presParOf" srcId="{363C79DD-4B21-4082-AA2A-0EBFA1664E36}" destId="{975919B1-C22C-4510-95CD-66E509F3F40A}" srcOrd="3" destOrd="0" presId="urn:microsoft.com/office/officeart/2005/8/layout/cycle8"/>
    <dgm:cxn modelId="{5638C5C1-240B-43C6-B55D-68C3EB973191}" type="presParOf" srcId="{363C79DD-4B21-4082-AA2A-0EBFA1664E36}" destId="{1BAF8067-3C2F-4FAB-A67E-A6D13D5ABD89}" srcOrd="4" destOrd="0" presId="urn:microsoft.com/office/officeart/2005/8/layout/cycle8"/>
    <dgm:cxn modelId="{1C859FFC-9FF2-402B-9301-AE8651C037FB}" type="presParOf" srcId="{363C79DD-4B21-4082-AA2A-0EBFA1664E36}" destId="{DBAA87C0-1F73-49B8-971C-3F1CE5D48968}" srcOrd="5" destOrd="0" presId="urn:microsoft.com/office/officeart/2005/8/layout/cycle8"/>
    <dgm:cxn modelId="{CF054D68-38E9-49BF-97E2-E1C26A8EF153}" type="presParOf" srcId="{363C79DD-4B21-4082-AA2A-0EBFA1664E36}" destId="{DC1DD473-69EF-485B-A4AC-C41D3DF3F14B}" srcOrd="6" destOrd="0" presId="urn:microsoft.com/office/officeart/2005/8/layout/cycle8"/>
    <dgm:cxn modelId="{993F6B3E-7A25-4F43-986E-03C0F6F2B957}" type="presParOf" srcId="{363C79DD-4B21-4082-AA2A-0EBFA1664E36}" destId="{06A99A93-CFBD-4968-9C37-635C4094D317}" srcOrd="7" destOrd="0" presId="urn:microsoft.com/office/officeart/2005/8/layout/cycle8"/>
    <dgm:cxn modelId="{F6B4833E-F027-4ED1-A9E7-4FE6065FAEE0}" type="presParOf" srcId="{363C79DD-4B21-4082-AA2A-0EBFA1664E36}" destId="{719A265E-15F8-404A-832E-458CE230250F}" srcOrd="8" destOrd="0" presId="urn:microsoft.com/office/officeart/2005/8/layout/cycle8"/>
    <dgm:cxn modelId="{048EB542-BD20-4CDF-A5B9-EE6145063946}" type="presParOf" srcId="{363C79DD-4B21-4082-AA2A-0EBFA1664E36}" destId="{93FEAC4D-1B21-4FD4-8764-9D862ED46DBC}" srcOrd="9" destOrd="0" presId="urn:microsoft.com/office/officeart/2005/8/layout/cycle8"/>
    <dgm:cxn modelId="{8FE3E038-DF5D-4AF9-8A47-20B5C3D6CD01}" type="presParOf" srcId="{363C79DD-4B21-4082-AA2A-0EBFA1664E36}" destId="{4080E708-C244-48B2-AC97-8781771D193E}" srcOrd="10" destOrd="0" presId="urn:microsoft.com/office/officeart/2005/8/layout/cycle8"/>
    <dgm:cxn modelId="{920EAD77-8452-4732-9ACA-6BD6D76DAA3C}" type="presParOf" srcId="{363C79DD-4B21-4082-AA2A-0EBFA1664E36}" destId="{52DFDD1B-39D8-4C49-A46C-D9E9B6B0D1D7}" srcOrd="11" destOrd="0" presId="urn:microsoft.com/office/officeart/2005/8/layout/cycle8"/>
    <dgm:cxn modelId="{01714BCA-2AF9-4178-B29C-E1D3807F8335}" type="presParOf" srcId="{363C79DD-4B21-4082-AA2A-0EBFA1664E36}" destId="{FC54D538-8B99-424C-B66D-854BA4A71C75}" srcOrd="12" destOrd="0" presId="urn:microsoft.com/office/officeart/2005/8/layout/cycle8"/>
    <dgm:cxn modelId="{E95812CA-FA0A-43A2-8EE9-F84D132AC3E9}" type="presParOf" srcId="{363C79DD-4B21-4082-AA2A-0EBFA1664E36}" destId="{E6FB459B-7FB9-4459-9B74-59FDF742B1A5}" srcOrd="13" destOrd="0" presId="urn:microsoft.com/office/officeart/2005/8/layout/cycle8"/>
    <dgm:cxn modelId="{7F5382D1-F28A-4284-9E5C-57373C155937}" type="presParOf" srcId="{363C79DD-4B21-4082-AA2A-0EBFA1664E36}" destId="{B4AD96D9-463D-47FA-91C6-A40930713547}" srcOrd="14" destOrd="0" presId="urn:microsoft.com/office/officeart/2005/8/layout/cycle8"/>
    <dgm:cxn modelId="{0AF0DA02-C7AD-4B48-BAF3-94D7E761E9EE}" type="presParOf" srcId="{363C79DD-4B21-4082-AA2A-0EBFA1664E36}" destId="{239D17B9-E390-4906-86E8-7A2F1CF8B104}" srcOrd="15" destOrd="0" presId="urn:microsoft.com/office/officeart/2005/8/layout/cycle8"/>
    <dgm:cxn modelId="{697CA816-557D-4AB7-A089-D6E45E55D6A3}" type="presParOf" srcId="{363C79DD-4B21-4082-AA2A-0EBFA1664E36}" destId="{5D0F7A0F-3205-4B6F-8C18-2E8A995430B7}" srcOrd="16" destOrd="0" presId="urn:microsoft.com/office/officeart/2005/8/layout/cycle8"/>
    <dgm:cxn modelId="{3EF1613D-AB38-4A32-A45E-07C4BB40CAB6}" type="presParOf" srcId="{363C79DD-4B21-4082-AA2A-0EBFA1664E36}" destId="{DBB4F6BF-8F89-47A8-BB66-9E3D452026EF}" srcOrd="17" destOrd="0" presId="urn:microsoft.com/office/officeart/2005/8/layout/cycle8"/>
    <dgm:cxn modelId="{1F30AE3D-D30A-4432-AC00-631C49083F63}" type="presParOf" srcId="{363C79DD-4B21-4082-AA2A-0EBFA1664E36}" destId="{EA8DE943-9BCD-4730-9055-DA057D7F9812}" srcOrd="18" destOrd="0" presId="urn:microsoft.com/office/officeart/2005/8/layout/cycle8"/>
    <dgm:cxn modelId="{C5991C4C-6D03-46FD-93F6-9CBEC81CEDBF}" type="presParOf" srcId="{363C79DD-4B21-4082-AA2A-0EBFA1664E36}" destId="{A0392E37-2DF2-44B2-8F95-2146ECF58F06}"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2AAF8D-6560-4CC2-BF65-9A1317E410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ED0E00-541B-439C-A8E7-7130B3DFB8BA}">
      <dgm:prSet/>
      <dgm:spPr>
        <a:solidFill>
          <a:srgbClr val="16478E"/>
        </a:solidFill>
      </dgm:spPr>
      <dgm:t>
        <a:bodyPr/>
        <a:lstStyle/>
        <a:p>
          <a:r>
            <a:rPr lang="en-US" dirty="0"/>
            <a:t>Measure Success</a:t>
          </a:r>
        </a:p>
      </dgm:t>
    </dgm:pt>
    <dgm:pt modelId="{2A90584D-3A47-46D1-8C72-92B194413B1C}" type="parTrans" cxnId="{D5E896BA-9F4B-4350-B5B2-D0C79CEAA608}">
      <dgm:prSet/>
      <dgm:spPr/>
      <dgm:t>
        <a:bodyPr/>
        <a:lstStyle/>
        <a:p>
          <a:endParaRPr lang="en-US"/>
        </a:p>
      </dgm:t>
    </dgm:pt>
    <dgm:pt modelId="{0CB37F55-C2E1-4190-8F1D-E93C32A44716}" type="sibTrans" cxnId="{D5E896BA-9F4B-4350-B5B2-D0C79CEAA608}">
      <dgm:prSet/>
      <dgm:spPr/>
      <dgm:t>
        <a:bodyPr/>
        <a:lstStyle/>
        <a:p>
          <a:endParaRPr lang="en-US"/>
        </a:p>
      </dgm:t>
    </dgm:pt>
    <dgm:pt modelId="{628CB7DF-DBC2-4347-804A-2F2E0CDA6427}">
      <dgm:prSet/>
      <dgm:spPr>
        <a:solidFill>
          <a:srgbClr val="16478E"/>
        </a:solidFill>
      </dgm:spPr>
      <dgm:t>
        <a:bodyPr/>
        <a:lstStyle/>
        <a:p>
          <a:r>
            <a:rPr lang="en-US" dirty="0"/>
            <a:t>Analyze Your Audience</a:t>
          </a:r>
        </a:p>
      </dgm:t>
    </dgm:pt>
    <dgm:pt modelId="{52E1687A-27E9-4F49-89F1-C11A0CC11D9C}" type="parTrans" cxnId="{3BC84E39-EB69-4F7A-BF70-43B898064BAB}">
      <dgm:prSet/>
      <dgm:spPr/>
      <dgm:t>
        <a:bodyPr/>
        <a:lstStyle/>
        <a:p>
          <a:endParaRPr lang="en-US"/>
        </a:p>
      </dgm:t>
    </dgm:pt>
    <dgm:pt modelId="{63096276-E0C6-41E7-B584-170A362AA938}" type="sibTrans" cxnId="{3BC84E39-EB69-4F7A-BF70-43B898064BAB}">
      <dgm:prSet/>
      <dgm:spPr/>
      <dgm:t>
        <a:bodyPr/>
        <a:lstStyle/>
        <a:p>
          <a:endParaRPr lang="en-US"/>
        </a:p>
      </dgm:t>
    </dgm:pt>
    <dgm:pt modelId="{89255660-FA7C-4C60-8116-731E648C059F}">
      <dgm:prSet/>
      <dgm:spPr>
        <a:solidFill>
          <a:srgbClr val="16478E"/>
        </a:solidFill>
      </dgm:spPr>
      <dgm:t>
        <a:bodyPr/>
        <a:lstStyle/>
        <a:p>
          <a:r>
            <a:rPr lang="en-US" dirty="0"/>
            <a:t>Outline Your Event Execution Strategy</a:t>
          </a:r>
        </a:p>
      </dgm:t>
    </dgm:pt>
    <dgm:pt modelId="{F0D2072F-65EB-41BC-8874-1EB0E79525FB}" type="parTrans" cxnId="{BF1C6DF3-E750-402C-964C-A1C9A0429A26}">
      <dgm:prSet/>
      <dgm:spPr/>
      <dgm:t>
        <a:bodyPr/>
        <a:lstStyle/>
        <a:p>
          <a:endParaRPr lang="en-US"/>
        </a:p>
      </dgm:t>
    </dgm:pt>
    <dgm:pt modelId="{A13797F0-ED83-4B53-9FEF-1D53D6066072}" type="sibTrans" cxnId="{BF1C6DF3-E750-402C-964C-A1C9A0429A26}">
      <dgm:prSet/>
      <dgm:spPr/>
      <dgm:t>
        <a:bodyPr/>
        <a:lstStyle/>
        <a:p>
          <a:endParaRPr lang="en-US"/>
        </a:p>
      </dgm:t>
    </dgm:pt>
    <dgm:pt modelId="{513AAF52-586C-4145-8CDD-E789314BEE53}">
      <dgm:prSet/>
      <dgm:spPr/>
      <dgm:t>
        <a:bodyPr/>
        <a:lstStyle/>
        <a:p>
          <a:r>
            <a:rPr lang="en-US" dirty="0"/>
            <a:t>Collect statistical data and measure the digital tracks of participants and content.  </a:t>
          </a:r>
        </a:p>
      </dgm:t>
    </dgm:pt>
    <dgm:pt modelId="{AA9501F4-42CC-4DBF-9528-0901E571059B}" type="parTrans" cxnId="{F8570627-2398-4D81-A6E0-B2EF981F362F}">
      <dgm:prSet/>
      <dgm:spPr/>
      <dgm:t>
        <a:bodyPr/>
        <a:lstStyle/>
        <a:p>
          <a:endParaRPr lang="en-US"/>
        </a:p>
      </dgm:t>
    </dgm:pt>
    <dgm:pt modelId="{3A3ACB94-9EE9-4A39-93CD-61E64B422E4B}" type="sibTrans" cxnId="{F8570627-2398-4D81-A6E0-B2EF981F362F}">
      <dgm:prSet/>
      <dgm:spPr/>
      <dgm:t>
        <a:bodyPr/>
        <a:lstStyle/>
        <a:p>
          <a:endParaRPr lang="en-US"/>
        </a:p>
      </dgm:t>
    </dgm:pt>
    <dgm:pt modelId="{211F3201-5086-4FC8-958A-B324FCDA3788}">
      <dgm:prSet/>
      <dgm:spPr/>
      <dgm:t>
        <a:bodyPr/>
        <a:lstStyle/>
        <a:p>
          <a:r>
            <a:rPr lang="en-US" dirty="0"/>
            <a:t>Consider the key success factors and determine how you will measure them.</a:t>
          </a:r>
        </a:p>
      </dgm:t>
    </dgm:pt>
    <dgm:pt modelId="{3AC74CBA-3879-4928-8812-A9F92624FDB5}" type="parTrans" cxnId="{0063C2F7-2072-4280-BE89-190FC3FC3FCA}">
      <dgm:prSet/>
      <dgm:spPr/>
      <dgm:t>
        <a:bodyPr/>
        <a:lstStyle/>
        <a:p>
          <a:endParaRPr lang="en-US"/>
        </a:p>
      </dgm:t>
    </dgm:pt>
    <dgm:pt modelId="{39C1F425-67B9-477E-80D9-DBD22707C590}" type="sibTrans" cxnId="{0063C2F7-2072-4280-BE89-190FC3FC3FCA}">
      <dgm:prSet/>
      <dgm:spPr/>
      <dgm:t>
        <a:bodyPr/>
        <a:lstStyle/>
        <a:p>
          <a:endParaRPr lang="en-US"/>
        </a:p>
      </dgm:t>
    </dgm:pt>
    <dgm:pt modelId="{6F53252E-6F5B-4FFD-B6F6-66F5C26ADA52}">
      <dgm:prSet/>
      <dgm:spPr/>
      <dgm:t>
        <a:bodyPr/>
        <a:lstStyle/>
        <a:p>
          <a:r>
            <a:rPr lang="en-US" dirty="0"/>
            <a:t>Time Zones</a:t>
          </a:r>
        </a:p>
      </dgm:t>
    </dgm:pt>
    <dgm:pt modelId="{533F9E3C-180D-4CFE-9809-17CB440651DB}" type="parTrans" cxnId="{D314BD3E-645A-4A13-8584-5D3B261C1250}">
      <dgm:prSet/>
      <dgm:spPr/>
      <dgm:t>
        <a:bodyPr/>
        <a:lstStyle/>
        <a:p>
          <a:endParaRPr lang="en-US"/>
        </a:p>
      </dgm:t>
    </dgm:pt>
    <dgm:pt modelId="{F2615BA7-F2A7-4289-A8FB-5E5F8A49F448}" type="sibTrans" cxnId="{D314BD3E-645A-4A13-8584-5D3B261C1250}">
      <dgm:prSet/>
      <dgm:spPr/>
      <dgm:t>
        <a:bodyPr/>
        <a:lstStyle/>
        <a:p>
          <a:endParaRPr lang="en-US"/>
        </a:p>
      </dgm:t>
    </dgm:pt>
    <dgm:pt modelId="{94F521EC-EEAD-4870-ACB5-0166542E4A53}">
      <dgm:prSet/>
      <dgm:spPr/>
      <dgm:t>
        <a:bodyPr/>
        <a:lstStyle/>
        <a:p>
          <a:r>
            <a:rPr lang="en-US" dirty="0"/>
            <a:t>Travel Time</a:t>
          </a:r>
        </a:p>
      </dgm:t>
    </dgm:pt>
    <dgm:pt modelId="{387DAB08-3BAF-454E-BBC5-C8ED107BA349}" type="parTrans" cxnId="{9D80DC11-B0A5-4427-BDA1-44E7A98490A6}">
      <dgm:prSet/>
      <dgm:spPr/>
      <dgm:t>
        <a:bodyPr/>
        <a:lstStyle/>
        <a:p>
          <a:endParaRPr lang="en-US"/>
        </a:p>
      </dgm:t>
    </dgm:pt>
    <dgm:pt modelId="{3F1AEF87-E928-45E4-B2E8-681EF7D54A22}" type="sibTrans" cxnId="{9D80DC11-B0A5-4427-BDA1-44E7A98490A6}">
      <dgm:prSet/>
      <dgm:spPr/>
      <dgm:t>
        <a:bodyPr/>
        <a:lstStyle/>
        <a:p>
          <a:endParaRPr lang="en-US"/>
        </a:p>
      </dgm:t>
    </dgm:pt>
    <dgm:pt modelId="{4C90AA7C-FD9F-4D69-9C3F-CB6BE62CD836}">
      <dgm:prSet/>
      <dgm:spPr/>
      <dgm:t>
        <a:bodyPr/>
        <a:lstStyle/>
        <a:p>
          <a:r>
            <a:rPr lang="en-US" dirty="0"/>
            <a:t>Planned white space or down time</a:t>
          </a:r>
        </a:p>
      </dgm:t>
    </dgm:pt>
    <dgm:pt modelId="{5631218A-15BF-4508-8B6C-44C6504F9D7A}" type="parTrans" cxnId="{145D059A-DE27-4E3E-9759-A84E5B58C75E}">
      <dgm:prSet/>
      <dgm:spPr/>
      <dgm:t>
        <a:bodyPr/>
        <a:lstStyle/>
        <a:p>
          <a:endParaRPr lang="en-US"/>
        </a:p>
      </dgm:t>
    </dgm:pt>
    <dgm:pt modelId="{C63C1EF2-59B6-4C0F-80B5-57DBD8C1D857}" type="sibTrans" cxnId="{145D059A-DE27-4E3E-9759-A84E5B58C75E}">
      <dgm:prSet/>
      <dgm:spPr/>
      <dgm:t>
        <a:bodyPr/>
        <a:lstStyle/>
        <a:p>
          <a:endParaRPr lang="en-US"/>
        </a:p>
      </dgm:t>
    </dgm:pt>
    <dgm:pt modelId="{F4D837AB-6022-4206-8201-CC6164A29DFF}">
      <dgm:prSet/>
      <dgm:spPr/>
      <dgm:t>
        <a:bodyPr/>
        <a:lstStyle/>
        <a:p>
          <a:r>
            <a:rPr lang="en-US" dirty="0"/>
            <a:t>Options to view content live or in near real time or on demand</a:t>
          </a:r>
        </a:p>
      </dgm:t>
    </dgm:pt>
    <dgm:pt modelId="{ADFD2893-29D7-4ED9-975B-DA95FE3A7ADF}" type="parTrans" cxnId="{3DAE820A-E01D-4261-9C99-942BD8A44182}">
      <dgm:prSet/>
      <dgm:spPr/>
      <dgm:t>
        <a:bodyPr/>
        <a:lstStyle/>
        <a:p>
          <a:endParaRPr lang="en-US"/>
        </a:p>
      </dgm:t>
    </dgm:pt>
    <dgm:pt modelId="{0BBB459D-9EE9-44E7-BB9C-5DB76B211C27}" type="sibTrans" cxnId="{3DAE820A-E01D-4261-9C99-942BD8A44182}">
      <dgm:prSet/>
      <dgm:spPr/>
      <dgm:t>
        <a:bodyPr/>
        <a:lstStyle/>
        <a:p>
          <a:endParaRPr lang="en-US"/>
        </a:p>
      </dgm:t>
    </dgm:pt>
    <dgm:pt modelId="{3026B190-CF39-4E00-A8A7-ED0B6AD7C390}">
      <dgm:prSet/>
      <dgm:spPr/>
      <dgm:t>
        <a:bodyPr/>
        <a:lstStyle/>
        <a:p>
          <a:r>
            <a:rPr lang="en-US" dirty="0"/>
            <a:t>Event format</a:t>
          </a:r>
        </a:p>
      </dgm:t>
    </dgm:pt>
    <dgm:pt modelId="{4CA60729-60BA-4F9A-994A-8FE8D69855DA}" type="parTrans" cxnId="{363A3C3F-D000-43D6-9E5F-41CB79E3072E}">
      <dgm:prSet/>
      <dgm:spPr/>
      <dgm:t>
        <a:bodyPr/>
        <a:lstStyle/>
        <a:p>
          <a:endParaRPr lang="en-US"/>
        </a:p>
      </dgm:t>
    </dgm:pt>
    <dgm:pt modelId="{DDFBAFD6-DA41-4423-8B19-5C6B2087C218}" type="sibTrans" cxnId="{363A3C3F-D000-43D6-9E5F-41CB79E3072E}">
      <dgm:prSet/>
      <dgm:spPr/>
      <dgm:t>
        <a:bodyPr/>
        <a:lstStyle/>
        <a:p>
          <a:endParaRPr lang="en-US"/>
        </a:p>
      </dgm:t>
    </dgm:pt>
    <dgm:pt modelId="{ED24D4FD-067B-495D-9515-6B97E90121CD}">
      <dgm:prSet/>
      <dgm:spPr/>
      <dgm:t>
        <a:bodyPr/>
        <a:lstStyle/>
        <a:p>
          <a:r>
            <a:rPr lang="en-US" dirty="0"/>
            <a:t>Creating opportunities for connection</a:t>
          </a:r>
        </a:p>
      </dgm:t>
    </dgm:pt>
    <dgm:pt modelId="{B5592AFC-3DF7-42A6-8BDC-333819269285}" type="parTrans" cxnId="{B76299C2-40A7-4E09-8251-AF2963DC57A2}">
      <dgm:prSet/>
      <dgm:spPr/>
      <dgm:t>
        <a:bodyPr/>
        <a:lstStyle/>
        <a:p>
          <a:endParaRPr lang="en-US"/>
        </a:p>
      </dgm:t>
    </dgm:pt>
    <dgm:pt modelId="{E970E5B3-AEF0-4512-9B73-E2457E8A80EA}" type="sibTrans" cxnId="{B76299C2-40A7-4E09-8251-AF2963DC57A2}">
      <dgm:prSet/>
      <dgm:spPr/>
      <dgm:t>
        <a:bodyPr/>
        <a:lstStyle/>
        <a:p>
          <a:endParaRPr lang="en-US"/>
        </a:p>
      </dgm:t>
    </dgm:pt>
    <dgm:pt modelId="{14368A5A-BA25-42BD-9405-987A979BC3BE}">
      <dgm:prSet/>
      <dgm:spPr/>
      <dgm:t>
        <a:bodyPr/>
        <a:lstStyle/>
        <a:p>
          <a:r>
            <a:rPr lang="en-US" dirty="0"/>
            <a:t>Recording and rebroadcasting</a:t>
          </a:r>
        </a:p>
      </dgm:t>
    </dgm:pt>
    <dgm:pt modelId="{9888B710-EBD4-45EC-84E2-5B3E4DAC27E2}" type="parTrans" cxnId="{D42982DC-FCE8-403F-871C-5D6266CE5F12}">
      <dgm:prSet/>
      <dgm:spPr/>
      <dgm:t>
        <a:bodyPr/>
        <a:lstStyle/>
        <a:p>
          <a:endParaRPr lang="en-US"/>
        </a:p>
      </dgm:t>
    </dgm:pt>
    <dgm:pt modelId="{622F37CF-3CB9-4633-9F3A-F029326F5A54}" type="sibTrans" cxnId="{D42982DC-FCE8-403F-871C-5D6266CE5F12}">
      <dgm:prSet/>
      <dgm:spPr/>
      <dgm:t>
        <a:bodyPr/>
        <a:lstStyle/>
        <a:p>
          <a:endParaRPr lang="en-US"/>
        </a:p>
      </dgm:t>
    </dgm:pt>
    <dgm:pt modelId="{251048BD-EA73-4EFC-BE06-4A2B49852ED4}" type="pres">
      <dgm:prSet presAssocID="{C02AAF8D-6560-4CC2-BF65-9A1317E410E9}" presName="linear" presStyleCnt="0">
        <dgm:presLayoutVars>
          <dgm:animLvl val="lvl"/>
          <dgm:resizeHandles val="exact"/>
        </dgm:presLayoutVars>
      </dgm:prSet>
      <dgm:spPr/>
    </dgm:pt>
    <dgm:pt modelId="{AA5335CC-568F-4D14-BA0E-2D1E101E7149}" type="pres">
      <dgm:prSet presAssocID="{94ED0E00-541B-439C-A8E7-7130B3DFB8BA}" presName="parentText" presStyleLbl="node1" presStyleIdx="0" presStyleCnt="3" custLinFactNeighborX="471">
        <dgm:presLayoutVars>
          <dgm:chMax val="0"/>
          <dgm:bulletEnabled val="1"/>
        </dgm:presLayoutVars>
      </dgm:prSet>
      <dgm:spPr/>
    </dgm:pt>
    <dgm:pt modelId="{E149849D-8A91-49DA-995A-70FCC69D9265}" type="pres">
      <dgm:prSet presAssocID="{94ED0E00-541B-439C-A8E7-7130B3DFB8BA}" presName="childText" presStyleLbl="revTx" presStyleIdx="0" presStyleCnt="3">
        <dgm:presLayoutVars>
          <dgm:bulletEnabled val="1"/>
        </dgm:presLayoutVars>
      </dgm:prSet>
      <dgm:spPr/>
    </dgm:pt>
    <dgm:pt modelId="{09D8CE43-D6E7-4876-B115-472CD1EC752E}" type="pres">
      <dgm:prSet presAssocID="{628CB7DF-DBC2-4347-804A-2F2E0CDA6427}" presName="parentText" presStyleLbl="node1" presStyleIdx="1" presStyleCnt="3">
        <dgm:presLayoutVars>
          <dgm:chMax val="0"/>
          <dgm:bulletEnabled val="1"/>
        </dgm:presLayoutVars>
      </dgm:prSet>
      <dgm:spPr/>
    </dgm:pt>
    <dgm:pt modelId="{5B2B082A-4909-4EFB-A928-83D33C26A00D}" type="pres">
      <dgm:prSet presAssocID="{628CB7DF-DBC2-4347-804A-2F2E0CDA6427}" presName="childText" presStyleLbl="revTx" presStyleIdx="1" presStyleCnt="3">
        <dgm:presLayoutVars>
          <dgm:bulletEnabled val="1"/>
        </dgm:presLayoutVars>
      </dgm:prSet>
      <dgm:spPr/>
    </dgm:pt>
    <dgm:pt modelId="{71BBEC1F-01D5-4B30-946F-5C151F6AD788}" type="pres">
      <dgm:prSet presAssocID="{89255660-FA7C-4C60-8116-731E648C059F}" presName="parentText" presStyleLbl="node1" presStyleIdx="2" presStyleCnt="3">
        <dgm:presLayoutVars>
          <dgm:chMax val="0"/>
          <dgm:bulletEnabled val="1"/>
        </dgm:presLayoutVars>
      </dgm:prSet>
      <dgm:spPr/>
    </dgm:pt>
    <dgm:pt modelId="{A811085D-AFF3-4F25-9C54-6372500827A2}" type="pres">
      <dgm:prSet presAssocID="{89255660-FA7C-4C60-8116-731E648C059F}" presName="childText" presStyleLbl="revTx" presStyleIdx="2" presStyleCnt="3">
        <dgm:presLayoutVars>
          <dgm:bulletEnabled val="1"/>
        </dgm:presLayoutVars>
      </dgm:prSet>
      <dgm:spPr/>
    </dgm:pt>
  </dgm:ptLst>
  <dgm:cxnLst>
    <dgm:cxn modelId="{3DAE820A-E01D-4261-9C99-942BD8A44182}" srcId="{628CB7DF-DBC2-4347-804A-2F2E0CDA6427}" destId="{F4D837AB-6022-4206-8201-CC6164A29DFF}" srcOrd="3" destOrd="0" parTransId="{ADFD2893-29D7-4ED9-975B-DA95FE3A7ADF}" sibTransId="{0BBB459D-9EE9-44E7-BB9C-5DB76B211C27}"/>
    <dgm:cxn modelId="{B6481911-27F1-4BFE-B86F-D18A7201FBE1}" type="presOf" srcId="{628CB7DF-DBC2-4347-804A-2F2E0CDA6427}" destId="{09D8CE43-D6E7-4876-B115-472CD1EC752E}" srcOrd="0" destOrd="0" presId="urn:microsoft.com/office/officeart/2005/8/layout/vList2"/>
    <dgm:cxn modelId="{9D80DC11-B0A5-4427-BDA1-44E7A98490A6}" srcId="{628CB7DF-DBC2-4347-804A-2F2E0CDA6427}" destId="{94F521EC-EEAD-4870-ACB5-0166542E4A53}" srcOrd="1" destOrd="0" parTransId="{387DAB08-3BAF-454E-BBC5-C8ED107BA349}" sibTransId="{3F1AEF87-E928-45E4-B2E8-681EF7D54A22}"/>
    <dgm:cxn modelId="{CC780E1A-7E55-4734-94E6-48B9C97B18EE}" type="presOf" srcId="{C02AAF8D-6560-4CC2-BF65-9A1317E410E9}" destId="{251048BD-EA73-4EFC-BE06-4A2B49852ED4}" srcOrd="0" destOrd="0" presId="urn:microsoft.com/office/officeart/2005/8/layout/vList2"/>
    <dgm:cxn modelId="{26925C20-4F96-42D6-88DB-37A2C58CF36C}" type="presOf" srcId="{F4D837AB-6022-4206-8201-CC6164A29DFF}" destId="{5B2B082A-4909-4EFB-A928-83D33C26A00D}" srcOrd="0" destOrd="3" presId="urn:microsoft.com/office/officeart/2005/8/layout/vList2"/>
    <dgm:cxn modelId="{F8570627-2398-4D81-A6E0-B2EF981F362F}" srcId="{94ED0E00-541B-439C-A8E7-7130B3DFB8BA}" destId="{513AAF52-586C-4145-8CDD-E789314BEE53}" srcOrd="0" destOrd="0" parTransId="{AA9501F4-42CC-4DBF-9528-0901E571059B}" sibTransId="{3A3ACB94-9EE9-4A39-93CD-61E64B422E4B}"/>
    <dgm:cxn modelId="{3BC84E39-EB69-4F7A-BF70-43B898064BAB}" srcId="{C02AAF8D-6560-4CC2-BF65-9A1317E410E9}" destId="{628CB7DF-DBC2-4347-804A-2F2E0CDA6427}" srcOrd="1" destOrd="0" parTransId="{52E1687A-27E9-4F49-89F1-C11A0CC11D9C}" sibTransId="{63096276-E0C6-41E7-B584-170A362AA938}"/>
    <dgm:cxn modelId="{DB58523B-37A1-472A-B842-1437415A5F89}" type="presOf" srcId="{89255660-FA7C-4C60-8116-731E648C059F}" destId="{71BBEC1F-01D5-4B30-946F-5C151F6AD788}" srcOrd="0" destOrd="0" presId="urn:microsoft.com/office/officeart/2005/8/layout/vList2"/>
    <dgm:cxn modelId="{D314BD3E-645A-4A13-8584-5D3B261C1250}" srcId="{628CB7DF-DBC2-4347-804A-2F2E0CDA6427}" destId="{6F53252E-6F5B-4FFD-B6F6-66F5C26ADA52}" srcOrd="0" destOrd="0" parTransId="{533F9E3C-180D-4CFE-9809-17CB440651DB}" sibTransId="{F2615BA7-F2A7-4289-A8FB-5E5F8A49F448}"/>
    <dgm:cxn modelId="{363A3C3F-D000-43D6-9E5F-41CB79E3072E}" srcId="{89255660-FA7C-4C60-8116-731E648C059F}" destId="{3026B190-CF39-4E00-A8A7-ED0B6AD7C390}" srcOrd="0" destOrd="0" parTransId="{4CA60729-60BA-4F9A-994A-8FE8D69855DA}" sibTransId="{DDFBAFD6-DA41-4423-8B19-5C6B2087C218}"/>
    <dgm:cxn modelId="{38F59697-E5BE-424B-A140-9B58F03AB2B9}" type="presOf" srcId="{3026B190-CF39-4E00-A8A7-ED0B6AD7C390}" destId="{A811085D-AFF3-4F25-9C54-6372500827A2}" srcOrd="0" destOrd="0" presId="urn:microsoft.com/office/officeart/2005/8/layout/vList2"/>
    <dgm:cxn modelId="{145D059A-DE27-4E3E-9759-A84E5B58C75E}" srcId="{628CB7DF-DBC2-4347-804A-2F2E0CDA6427}" destId="{4C90AA7C-FD9F-4D69-9C3F-CB6BE62CD836}" srcOrd="2" destOrd="0" parTransId="{5631218A-15BF-4508-8B6C-44C6504F9D7A}" sibTransId="{C63C1EF2-59B6-4C0F-80B5-57DBD8C1D857}"/>
    <dgm:cxn modelId="{2C8548B5-E22A-40FD-80E1-E277B79DDC6F}" type="presOf" srcId="{ED24D4FD-067B-495D-9515-6B97E90121CD}" destId="{A811085D-AFF3-4F25-9C54-6372500827A2}" srcOrd="0" destOrd="1" presId="urn:microsoft.com/office/officeart/2005/8/layout/vList2"/>
    <dgm:cxn modelId="{D5E896BA-9F4B-4350-B5B2-D0C79CEAA608}" srcId="{C02AAF8D-6560-4CC2-BF65-9A1317E410E9}" destId="{94ED0E00-541B-439C-A8E7-7130B3DFB8BA}" srcOrd="0" destOrd="0" parTransId="{2A90584D-3A47-46D1-8C72-92B194413B1C}" sibTransId="{0CB37F55-C2E1-4190-8F1D-E93C32A44716}"/>
    <dgm:cxn modelId="{B76299C2-40A7-4E09-8251-AF2963DC57A2}" srcId="{89255660-FA7C-4C60-8116-731E648C059F}" destId="{ED24D4FD-067B-495D-9515-6B97E90121CD}" srcOrd="1" destOrd="0" parTransId="{B5592AFC-3DF7-42A6-8BDC-333819269285}" sibTransId="{E970E5B3-AEF0-4512-9B73-E2457E8A80EA}"/>
    <dgm:cxn modelId="{229054CA-5361-4E24-B825-E2EC57DF7119}" type="presOf" srcId="{6F53252E-6F5B-4FFD-B6F6-66F5C26ADA52}" destId="{5B2B082A-4909-4EFB-A928-83D33C26A00D}" srcOrd="0" destOrd="0" presId="urn:microsoft.com/office/officeart/2005/8/layout/vList2"/>
    <dgm:cxn modelId="{D42982DC-FCE8-403F-871C-5D6266CE5F12}" srcId="{89255660-FA7C-4C60-8116-731E648C059F}" destId="{14368A5A-BA25-42BD-9405-987A979BC3BE}" srcOrd="2" destOrd="0" parTransId="{9888B710-EBD4-45EC-84E2-5B3E4DAC27E2}" sibTransId="{622F37CF-3CB9-4633-9F3A-F029326F5A54}"/>
    <dgm:cxn modelId="{BBE743DF-8F30-41CB-BAB3-5749D2EEB3AE}" type="presOf" srcId="{94ED0E00-541B-439C-A8E7-7130B3DFB8BA}" destId="{AA5335CC-568F-4D14-BA0E-2D1E101E7149}" srcOrd="0" destOrd="0" presId="urn:microsoft.com/office/officeart/2005/8/layout/vList2"/>
    <dgm:cxn modelId="{30802AE3-1DE4-40D9-9903-31166EE263E6}" type="presOf" srcId="{4C90AA7C-FD9F-4D69-9C3F-CB6BE62CD836}" destId="{5B2B082A-4909-4EFB-A928-83D33C26A00D}" srcOrd="0" destOrd="2" presId="urn:microsoft.com/office/officeart/2005/8/layout/vList2"/>
    <dgm:cxn modelId="{8C434FEC-E3C1-4FB3-B5D4-6E736244448D}" type="presOf" srcId="{14368A5A-BA25-42BD-9405-987A979BC3BE}" destId="{A811085D-AFF3-4F25-9C54-6372500827A2}" srcOrd="0" destOrd="2" presId="urn:microsoft.com/office/officeart/2005/8/layout/vList2"/>
    <dgm:cxn modelId="{BF1C6DF3-E750-402C-964C-A1C9A0429A26}" srcId="{C02AAF8D-6560-4CC2-BF65-9A1317E410E9}" destId="{89255660-FA7C-4C60-8116-731E648C059F}" srcOrd="2" destOrd="0" parTransId="{F0D2072F-65EB-41BC-8874-1EB0E79525FB}" sibTransId="{A13797F0-ED83-4B53-9FEF-1D53D6066072}"/>
    <dgm:cxn modelId="{6A27EFF4-3CDB-4253-ADE7-6CF5F4754E5A}" type="presOf" srcId="{211F3201-5086-4FC8-958A-B324FCDA3788}" destId="{E149849D-8A91-49DA-995A-70FCC69D9265}" srcOrd="0" destOrd="1" presId="urn:microsoft.com/office/officeart/2005/8/layout/vList2"/>
    <dgm:cxn modelId="{0063C2F7-2072-4280-BE89-190FC3FC3FCA}" srcId="{94ED0E00-541B-439C-A8E7-7130B3DFB8BA}" destId="{211F3201-5086-4FC8-958A-B324FCDA3788}" srcOrd="1" destOrd="0" parTransId="{3AC74CBA-3879-4928-8812-A9F92624FDB5}" sibTransId="{39C1F425-67B9-477E-80D9-DBD22707C590}"/>
    <dgm:cxn modelId="{E59EA5FA-2B33-4233-AE44-F4CFD1C288FD}" type="presOf" srcId="{94F521EC-EEAD-4870-ACB5-0166542E4A53}" destId="{5B2B082A-4909-4EFB-A928-83D33C26A00D}" srcOrd="0" destOrd="1" presId="urn:microsoft.com/office/officeart/2005/8/layout/vList2"/>
    <dgm:cxn modelId="{5E9AD1FB-1238-435C-8598-77F5A382EDDF}" type="presOf" srcId="{513AAF52-586C-4145-8CDD-E789314BEE53}" destId="{E149849D-8A91-49DA-995A-70FCC69D9265}" srcOrd="0" destOrd="0" presId="urn:microsoft.com/office/officeart/2005/8/layout/vList2"/>
    <dgm:cxn modelId="{02B5B611-6622-4B64-A331-6D0E8BDCB80C}" type="presParOf" srcId="{251048BD-EA73-4EFC-BE06-4A2B49852ED4}" destId="{AA5335CC-568F-4D14-BA0E-2D1E101E7149}" srcOrd="0" destOrd="0" presId="urn:microsoft.com/office/officeart/2005/8/layout/vList2"/>
    <dgm:cxn modelId="{7CEF7F6E-1824-4E49-884A-2FCBE05C2D4F}" type="presParOf" srcId="{251048BD-EA73-4EFC-BE06-4A2B49852ED4}" destId="{E149849D-8A91-49DA-995A-70FCC69D9265}" srcOrd="1" destOrd="0" presId="urn:microsoft.com/office/officeart/2005/8/layout/vList2"/>
    <dgm:cxn modelId="{C379E7D3-8A0C-4179-B917-762C6215B065}" type="presParOf" srcId="{251048BD-EA73-4EFC-BE06-4A2B49852ED4}" destId="{09D8CE43-D6E7-4876-B115-472CD1EC752E}" srcOrd="2" destOrd="0" presId="urn:microsoft.com/office/officeart/2005/8/layout/vList2"/>
    <dgm:cxn modelId="{3D6E94F7-3BC2-49FF-8591-9AB132CCF4CA}" type="presParOf" srcId="{251048BD-EA73-4EFC-BE06-4A2B49852ED4}" destId="{5B2B082A-4909-4EFB-A928-83D33C26A00D}" srcOrd="3" destOrd="0" presId="urn:microsoft.com/office/officeart/2005/8/layout/vList2"/>
    <dgm:cxn modelId="{9CE35B6B-7D15-4564-93E3-024440CB1E85}" type="presParOf" srcId="{251048BD-EA73-4EFC-BE06-4A2B49852ED4}" destId="{71BBEC1F-01D5-4B30-946F-5C151F6AD788}" srcOrd="4" destOrd="0" presId="urn:microsoft.com/office/officeart/2005/8/layout/vList2"/>
    <dgm:cxn modelId="{48DB4D19-7758-4ECD-B8BD-EF18BBE76EF6}" type="presParOf" srcId="{251048BD-EA73-4EFC-BE06-4A2B49852ED4}" destId="{A811085D-AFF3-4F25-9C54-6372500827A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2AAF8D-6560-4CC2-BF65-9A1317E410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D8CEA2-00D6-4DAE-ACA0-6FBB5E821C91}">
      <dgm:prSet phldrT="[Text]"/>
      <dgm:spPr>
        <a:solidFill>
          <a:srgbClr val="16478E"/>
        </a:solidFill>
      </dgm:spPr>
      <dgm:t>
        <a:bodyPr/>
        <a:lstStyle/>
        <a:p>
          <a:r>
            <a:rPr lang="en-US" dirty="0"/>
            <a:t>Define Meeting Objectives</a:t>
          </a:r>
        </a:p>
      </dgm:t>
    </dgm:pt>
    <dgm:pt modelId="{B61D0B76-6CC4-4905-95B5-6701A9B7E81C}" type="parTrans" cxnId="{1A4A8C41-B0CE-4C0C-927D-722825B93650}">
      <dgm:prSet/>
      <dgm:spPr/>
      <dgm:t>
        <a:bodyPr/>
        <a:lstStyle/>
        <a:p>
          <a:endParaRPr lang="en-US"/>
        </a:p>
      </dgm:t>
    </dgm:pt>
    <dgm:pt modelId="{270F6713-700B-49CD-9F1A-9AD6C809D826}" type="sibTrans" cxnId="{1A4A8C41-B0CE-4C0C-927D-722825B93650}">
      <dgm:prSet/>
      <dgm:spPr/>
      <dgm:t>
        <a:bodyPr/>
        <a:lstStyle/>
        <a:p>
          <a:endParaRPr lang="en-US"/>
        </a:p>
      </dgm:t>
    </dgm:pt>
    <dgm:pt modelId="{7E1B9730-B7E7-4650-86A5-D566B8398CD0}">
      <dgm:prSet/>
      <dgm:spPr>
        <a:solidFill>
          <a:srgbClr val="16478E"/>
        </a:solidFill>
      </dgm:spPr>
      <dgm:t>
        <a:bodyPr/>
        <a:lstStyle/>
        <a:p>
          <a:r>
            <a:rPr lang="en-US" dirty="0"/>
            <a:t>Consider External Factors</a:t>
          </a:r>
        </a:p>
      </dgm:t>
    </dgm:pt>
    <dgm:pt modelId="{73B6AF71-3281-4669-9A73-8A01563BEC67}" type="parTrans" cxnId="{762D2EF2-E1AE-48F0-8A89-2FEFEDE2A6D9}">
      <dgm:prSet/>
      <dgm:spPr/>
      <dgm:t>
        <a:bodyPr/>
        <a:lstStyle/>
        <a:p>
          <a:endParaRPr lang="en-US"/>
        </a:p>
      </dgm:t>
    </dgm:pt>
    <dgm:pt modelId="{B9FF4F67-E8C7-43F6-9D9A-32A57A539E7D}" type="sibTrans" cxnId="{762D2EF2-E1AE-48F0-8A89-2FEFEDE2A6D9}">
      <dgm:prSet/>
      <dgm:spPr/>
      <dgm:t>
        <a:bodyPr/>
        <a:lstStyle/>
        <a:p>
          <a:endParaRPr lang="en-US"/>
        </a:p>
      </dgm:t>
    </dgm:pt>
    <dgm:pt modelId="{BDA4D120-78F0-48C0-A6A3-997542951D17}">
      <dgm:prSet/>
      <dgm:spPr>
        <a:solidFill>
          <a:srgbClr val="16478E"/>
        </a:solidFill>
      </dgm:spPr>
      <dgm:t>
        <a:bodyPr/>
        <a:lstStyle/>
        <a:p>
          <a:r>
            <a:rPr lang="en-US" dirty="0"/>
            <a:t>Develop a Budget</a:t>
          </a:r>
        </a:p>
      </dgm:t>
    </dgm:pt>
    <dgm:pt modelId="{A04FB994-A942-44CD-A9F8-77848E7C055C}" type="parTrans" cxnId="{457B5E1E-CDE8-484C-8DC1-55D984D12139}">
      <dgm:prSet/>
      <dgm:spPr/>
      <dgm:t>
        <a:bodyPr/>
        <a:lstStyle/>
        <a:p>
          <a:endParaRPr lang="en-US"/>
        </a:p>
      </dgm:t>
    </dgm:pt>
    <dgm:pt modelId="{1BC0450B-EC11-403A-99E3-30FC74FE8F5E}" type="sibTrans" cxnId="{457B5E1E-CDE8-484C-8DC1-55D984D12139}">
      <dgm:prSet/>
      <dgm:spPr/>
      <dgm:t>
        <a:bodyPr/>
        <a:lstStyle/>
        <a:p>
          <a:endParaRPr lang="en-US"/>
        </a:p>
      </dgm:t>
    </dgm:pt>
    <dgm:pt modelId="{12C6601E-A59C-4BE6-BBF5-214A629326AB}">
      <dgm:prSet phldrT="[Text]"/>
      <dgm:spPr/>
      <dgm:t>
        <a:bodyPr/>
        <a:lstStyle/>
        <a:p>
          <a:r>
            <a:rPr lang="en-US" dirty="0"/>
            <a:t>Expand Your Reach</a:t>
          </a:r>
        </a:p>
      </dgm:t>
    </dgm:pt>
    <dgm:pt modelId="{696E3BA1-1423-4D38-A0DD-41043D9D5D20}" type="parTrans" cxnId="{B561FB75-38B7-4008-AA25-9C9B3453D636}">
      <dgm:prSet/>
      <dgm:spPr/>
      <dgm:t>
        <a:bodyPr/>
        <a:lstStyle/>
        <a:p>
          <a:endParaRPr lang="en-US"/>
        </a:p>
      </dgm:t>
    </dgm:pt>
    <dgm:pt modelId="{055A3C94-D10C-4B4D-AF8B-D893A2922185}" type="sibTrans" cxnId="{B561FB75-38B7-4008-AA25-9C9B3453D636}">
      <dgm:prSet/>
      <dgm:spPr/>
      <dgm:t>
        <a:bodyPr/>
        <a:lstStyle/>
        <a:p>
          <a:endParaRPr lang="en-US"/>
        </a:p>
      </dgm:t>
    </dgm:pt>
    <dgm:pt modelId="{6796AA22-680D-436A-9425-86782E22B66F}">
      <dgm:prSet phldrT="[Text]"/>
      <dgm:spPr/>
      <dgm:t>
        <a:bodyPr/>
        <a:lstStyle/>
        <a:p>
          <a:r>
            <a:rPr lang="en-US" dirty="0"/>
            <a:t>Reduce Costs</a:t>
          </a:r>
        </a:p>
      </dgm:t>
    </dgm:pt>
    <dgm:pt modelId="{B924EFA3-C0F0-4B67-AAF2-369B8838A40D}" type="parTrans" cxnId="{2A3D2ADD-8560-45B1-A472-FEDBE874E16D}">
      <dgm:prSet/>
      <dgm:spPr/>
      <dgm:t>
        <a:bodyPr/>
        <a:lstStyle/>
        <a:p>
          <a:endParaRPr lang="en-US"/>
        </a:p>
      </dgm:t>
    </dgm:pt>
    <dgm:pt modelId="{BA7BA5B0-8404-4C07-9470-016F94C3ED78}" type="sibTrans" cxnId="{2A3D2ADD-8560-45B1-A472-FEDBE874E16D}">
      <dgm:prSet/>
      <dgm:spPr/>
      <dgm:t>
        <a:bodyPr/>
        <a:lstStyle/>
        <a:p>
          <a:endParaRPr lang="en-US"/>
        </a:p>
      </dgm:t>
    </dgm:pt>
    <dgm:pt modelId="{D1D47117-B323-45C4-8F91-67F4FBAB2C62}">
      <dgm:prSet phldrT="[Text]"/>
      <dgm:spPr/>
      <dgm:t>
        <a:bodyPr/>
        <a:lstStyle/>
        <a:p>
          <a:r>
            <a:rPr lang="en-US" dirty="0"/>
            <a:t>Improve member satisfaction</a:t>
          </a:r>
        </a:p>
      </dgm:t>
    </dgm:pt>
    <dgm:pt modelId="{24A75585-F669-4992-8C38-1C2636920EA9}" type="parTrans" cxnId="{22B5E768-189A-489C-89AA-E813D2006A5D}">
      <dgm:prSet/>
      <dgm:spPr/>
      <dgm:t>
        <a:bodyPr/>
        <a:lstStyle/>
        <a:p>
          <a:endParaRPr lang="en-US"/>
        </a:p>
      </dgm:t>
    </dgm:pt>
    <dgm:pt modelId="{E5389093-A17E-4335-82E7-5905A6782C58}" type="sibTrans" cxnId="{22B5E768-189A-489C-89AA-E813D2006A5D}">
      <dgm:prSet/>
      <dgm:spPr/>
      <dgm:t>
        <a:bodyPr/>
        <a:lstStyle/>
        <a:p>
          <a:endParaRPr lang="en-US"/>
        </a:p>
      </dgm:t>
    </dgm:pt>
    <dgm:pt modelId="{1B7E8627-E2AE-4777-8600-B0C0B180845C}">
      <dgm:prSet phldrT="[Text]"/>
      <dgm:spPr/>
      <dgm:t>
        <a:bodyPr/>
        <a:lstStyle/>
        <a:p>
          <a:r>
            <a:rPr lang="en-US" dirty="0"/>
            <a:t>Expand education</a:t>
          </a:r>
        </a:p>
      </dgm:t>
    </dgm:pt>
    <dgm:pt modelId="{0F36A8A9-F996-440A-95AA-0CACAB0FAD5B}" type="parTrans" cxnId="{683808B3-9A16-43E0-BC99-671F5C5448A0}">
      <dgm:prSet/>
      <dgm:spPr/>
      <dgm:t>
        <a:bodyPr/>
        <a:lstStyle/>
        <a:p>
          <a:endParaRPr lang="en-US"/>
        </a:p>
      </dgm:t>
    </dgm:pt>
    <dgm:pt modelId="{89F5AA07-4E93-4A97-869D-A099426643CB}" type="sibTrans" cxnId="{683808B3-9A16-43E0-BC99-671F5C5448A0}">
      <dgm:prSet/>
      <dgm:spPr/>
      <dgm:t>
        <a:bodyPr/>
        <a:lstStyle/>
        <a:p>
          <a:endParaRPr lang="en-US"/>
        </a:p>
      </dgm:t>
    </dgm:pt>
    <dgm:pt modelId="{12ED73B1-9213-4D4A-A0BA-DD4692787AC2}">
      <dgm:prSet phldrT="[Text]"/>
      <dgm:spPr/>
      <dgm:t>
        <a:bodyPr/>
        <a:lstStyle/>
        <a:p>
          <a:r>
            <a:rPr lang="en-US" dirty="0"/>
            <a:t>Bring in speakers who can’t travel</a:t>
          </a:r>
        </a:p>
      </dgm:t>
    </dgm:pt>
    <dgm:pt modelId="{0B180D9A-AD76-42E6-83B8-F5A88905ADF6}" type="parTrans" cxnId="{295111B9-A8CD-47E3-8B70-37A197B2781A}">
      <dgm:prSet/>
      <dgm:spPr/>
      <dgm:t>
        <a:bodyPr/>
        <a:lstStyle/>
        <a:p>
          <a:endParaRPr lang="en-US"/>
        </a:p>
      </dgm:t>
    </dgm:pt>
    <dgm:pt modelId="{68750974-2C8A-4021-A78E-5ACFCC95538C}" type="sibTrans" cxnId="{295111B9-A8CD-47E3-8B70-37A197B2781A}">
      <dgm:prSet/>
      <dgm:spPr/>
      <dgm:t>
        <a:bodyPr/>
        <a:lstStyle/>
        <a:p>
          <a:endParaRPr lang="en-US"/>
        </a:p>
      </dgm:t>
    </dgm:pt>
    <dgm:pt modelId="{8693A73B-58D3-4D49-B95B-8AACB5BE37E2}">
      <dgm:prSet/>
      <dgm:spPr/>
      <dgm:t>
        <a:bodyPr/>
        <a:lstStyle/>
        <a:p>
          <a:r>
            <a:rPr lang="en-US" dirty="0"/>
            <a:t>What Optimist Programs or themes need to be included?</a:t>
          </a:r>
        </a:p>
      </dgm:t>
    </dgm:pt>
    <dgm:pt modelId="{E84AD967-4EB9-4AA9-911E-6B40993614E7}" type="parTrans" cxnId="{C809D92C-E683-42B9-BCB5-CC6785191670}">
      <dgm:prSet/>
      <dgm:spPr/>
      <dgm:t>
        <a:bodyPr/>
        <a:lstStyle/>
        <a:p>
          <a:endParaRPr lang="en-US"/>
        </a:p>
      </dgm:t>
    </dgm:pt>
    <dgm:pt modelId="{75FED03F-74C3-4D57-AF86-EA34CFCAEC5C}" type="sibTrans" cxnId="{C809D92C-E683-42B9-BCB5-CC6785191670}">
      <dgm:prSet/>
      <dgm:spPr/>
      <dgm:t>
        <a:bodyPr/>
        <a:lstStyle/>
        <a:p>
          <a:endParaRPr lang="en-US"/>
        </a:p>
      </dgm:t>
    </dgm:pt>
    <dgm:pt modelId="{F5BC8D79-888F-473A-8FCB-AD7FC4F94EA4}">
      <dgm:prSet/>
      <dgm:spPr/>
      <dgm:t>
        <a:bodyPr/>
        <a:lstStyle/>
        <a:p>
          <a:r>
            <a:rPr lang="en-US" dirty="0"/>
            <a:t>Equipment</a:t>
          </a:r>
        </a:p>
      </dgm:t>
    </dgm:pt>
    <dgm:pt modelId="{C6E32D6F-8FD3-4C67-ABF6-9693A0469396}" type="parTrans" cxnId="{7A237993-D1CF-4C86-955A-9D3C22C0C177}">
      <dgm:prSet/>
      <dgm:spPr/>
      <dgm:t>
        <a:bodyPr/>
        <a:lstStyle/>
        <a:p>
          <a:endParaRPr lang="en-US"/>
        </a:p>
      </dgm:t>
    </dgm:pt>
    <dgm:pt modelId="{B1BC94A4-AC30-4568-811F-BF093D6E8D9D}" type="sibTrans" cxnId="{7A237993-D1CF-4C86-955A-9D3C22C0C177}">
      <dgm:prSet/>
      <dgm:spPr/>
      <dgm:t>
        <a:bodyPr/>
        <a:lstStyle/>
        <a:p>
          <a:endParaRPr lang="en-US"/>
        </a:p>
      </dgm:t>
    </dgm:pt>
    <dgm:pt modelId="{DD94DB11-B0A5-49A1-8684-1F3574D7A1D7}">
      <dgm:prSet/>
      <dgm:spPr/>
      <dgm:t>
        <a:bodyPr/>
        <a:lstStyle/>
        <a:p>
          <a:r>
            <a:rPr lang="en-US" dirty="0"/>
            <a:t>Internet connectivity</a:t>
          </a:r>
        </a:p>
      </dgm:t>
    </dgm:pt>
    <dgm:pt modelId="{5CEFF6B2-B4B5-439C-97D5-B4461EE4B051}" type="parTrans" cxnId="{6BF6E714-8DE6-4BDC-B85A-9F2085D765D6}">
      <dgm:prSet/>
      <dgm:spPr/>
      <dgm:t>
        <a:bodyPr/>
        <a:lstStyle/>
        <a:p>
          <a:endParaRPr lang="en-US"/>
        </a:p>
      </dgm:t>
    </dgm:pt>
    <dgm:pt modelId="{7D57A36C-5713-4D30-9C2D-A4483FA2D3EB}" type="sibTrans" cxnId="{6BF6E714-8DE6-4BDC-B85A-9F2085D765D6}">
      <dgm:prSet/>
      <dgm:spPr/>
      <dgm:t>
        <a:bodyPr/>
        <a:lstStyle/>
        <a:p>
          <a:endParaRPr lang="en-US"/>
        </a:p>
      </dgm:t>
    </dgm:pt>
    <dgm:pt modelId="{CDBBA12D-F348-4E76-A53B-9177F370AD1D}">
      <dgm:prSet/>
      <dgm:spPr/>
      <dgm:t>
        <a:bodyPr/>
        <a:lstStyle/>
        <a:p>
          <a:r>
            <a:rPr lang="en-US" dirty="0"/>
            <a:t>Streaming services</a:t>
          </a:r>
        </a:p>
      </dgm:t>
    </dgm:pt>
    <dgm:pt modelId="{EA3593F3-2247-40E7-860C-62C75539A484}" type="parTrans" cxnId="{21014CF0-5381-42BE-8FA5-37CD618A7D8C}">
      <dgm:prSet/>
      <dgm:spPr/>
      <dgm:t>
        <a:bodyPr/>
        <a:lstStyle/>
        <a:p>
          <a:endParaRPr lang="en-US"/>
        </a:p>
      </dgm:t>
    </dgm:pt>
    <dgm:pt modelId="{D31B71A3-4744-4E1B-8916-E89522B94B83}" type="sibTrans" cxnId="{21014CF0-5381-42BE-8FA5-37CD618A7D8C}">
      <dgm:prSet/>
      <dgm:spPr/>
      <dgm:t>
        <a:bodyPr/>
        <a:lstStyle/>
        <a:p>
          <a:endParaRPr lang="en-US"/>
        </a:p>
      </dgm:t>
    </dgm:pt>
    <dgm:pt modelId="{EA9E93DC-DE82-4153-9401-CB894875F4F3}">
      <dgm:prSet/>
      <dgm:spPr/>
      <dgm:t>
        <a:bodyPr/>
        <a:lstStyle/>
        <a:p>
          <a:r>
            <a:rPr lang="en-US" dirty="0"/>
            <a:t>Virtual platforms</a:t>
          </a:r>
        </a:p>
      </dgm:t>
    </dgm:pt>
    <dgm:pt modelId="{6FFCC980-E624-43D5-B7BE-7DF4D5591907}" type="parTrans" cxnId="{B13EB7BA-C671-4480-A97A-9BACF74397F9}">
      <dgm:prSet/>
      <dgm:spPr/>
      <dgm:t>
        <a:bodyPr/>
        <a:lstStyle/>
        <a:p>
          <a:endParaRPr lang="en-US"/>
        </a:p>
      </dgm:t>
    </dgm:pt>
    <dgm:pt modelId="{AFD37152-0D0B-4145-BEE2-F68AB9589159}" type="sibTrans" cxnId="{B13EB7BA-C671-4480-A97A-9BACF74397F9}">
      <dgm:prSet/>
      <dgm:spPr/>
      <dgm:t>
        <a:bodyPr/>
        <a:lstStyle/>
        <a:p>
          <a:endParaRPr lang="en-US"/>
        </a:p>
      </dgm:t>
    </dgm:pt>
    <dgm:pt modelId="{8256AF79-1790-4CDC-8457-EBA93C4A43EF}">
      <dgm:prSet/>
      <dgm:spPr/>
      <dgm:t>
        <a:bodyPr/>
        <a:lstStyle/>
        <a:p>
          <a:r>
            <a:rPr lang="en-US" dirty="0"/>
            <a:t>Decor</a:t>
          </a:r>
        </a:p>
      </dgm:t>
    </dgm:pt>
    <dgm:pt modelId="{425F0DDF-207B-4B62-9283-08BB70296D76}" type="parTrans" cxnId="{8A3D230B-43AE-466F-9FD6-C5DC91F591B9}">
      <dgm:prSet/>
      <dgm:spPr/>
      <dgm:t>
        <a:bodyPr/>
        <a:lstStyle/>
        <a:p>
          <a:endParaRPr lang="en-US"/>
        </a:p>
      </dgm:t>
    </dgm:pt>
    <dgm:pt modelId="{B4E67AC3-A428-4F2E-AB60-5A41C440CCBB}" type="sibTrans" cxnId="{8A3D230B-43AE-466F-9FD6-C5DC91F591B9}">
      <dgm:prSet/>
      <dgm:spPr/>
      <dgm:t>
        <a:bodyPr/>
        <a:lstStyle/>
        <a:p>
          <a:endParaRPr lang="en-US"/>
        </a:p>
      </dgm:t>
    </dgm:pt>
    <dgm:pt modelId="{251048BD-EA73-4EFC-BE06-4A2B49852ED4}" type="pres">
      <dgm:prSet presAssocID="{C02AAF8D-6560-4CC2-BF65-9A1317E410E9}" presName="linear" presStyleCnt="0">
        <dgm:presLayoutVars>
          <dgm:animLvl val="lvl"/>
          <dgm:resizeHandles val="exact"/>
        </dgm:presLayoutVars>
      </dgm:prSet>
      <dgm:spPr/>
    </dgm:pt>
    <dgm:pt modelId="{A796C28F-E0AE-4CCB-9B4C-C66FBF000D60}" type="pres">
      <dgm:prSet presAssocID="{8FD8CEA2-00D6-4DAE-ACA0-6FBB5E821C91}" presName="parentText" presStyleLbl="node1" presStyleIdx="0" presStyleCnt="3" custLinFactNeighborX="95431" custLinFactNeighborY="3880">
        <dgm:presLayoutVars>
          <dgm:chMax val="0"/>
          <dgm:bulletEnabled val="1"/>
        </dgm:presLayoutVars>
      </dgm:prSet>
      <dgm:spPr/>
    </dgm:pt>
    <dgm:pt modelId="{C1AC164D-A426-4C32-9978-8CBF956E6288}" type="pres">
      <dgm:prSet presAssocID="{8FD8CEA2-00D6-4DAE-ACA0-6FBB5E821C91}" presName="childText" presStyleLbl="revTx" presStyleIdx="0" presStyleCnt="3">
        <dgm:presLayoutVars>
          <dgm:bulletEnabled val="1"/>
        </dgm:presLayoutVars>
      </dgm:prSet>
      <dgm:spPr/>
    </dgm:pt>
    <dgm:pt modelId="{5A3B7FD2-529B-4CD1-874F-2608D9597130}" type="pres">
      <dgm:prSet presAssocID="{7E1B9730-B7E7-4650-86A5-D566B8398CD0}" presName="parentText" presStyleLbl="node1" presStyleIdx="1" presStyleCnt="3">
        <dgm:presLayoutVars>
          <dgm:chMax val="0"/>
          <dgm:bulletEnabled val="1"/>
        </dgm:presLayoutVars>
      </dgm:prSet>
      <dgm:spPr/>
    </dgm:pt>
    <dgm:pt modelId="{CA3D8A49-A3FB-4A41-BC9A-D1AA96AF2452}" type="pres">
      <dgm:prSet presAssocID="{7E1B9730-B7E7-4650-86A5-D566B8398CD0}" presName="childText" presStyleLbl="revTx" presStyleIdx="1" presStyleCnt="3">
        <dgm:presLayoutVars>
          <dgm:bulletEnabled val="1"/>
        </dgm:presLayoutVars>
      </dgm:prSet>
      <dgm:spPr/>
    </dgm:pt>
    <dgm:pt modelId="{1FC1D257-A300-484C-ADAA-941B0562173B}" type="pres">
      <dgm:prSet presAssocID="{BDA4D120-78F0-48C0-A6A3-997542951D17}" presName="parentText" presStyleLbl="node1" presStyleIdx="2" presStyleCnt="3">
        <dgm:presLayoutVars>
          <dgm:chMax val="0"/>
          <dgm:bulletEnabled val="1"/>
        </dgm:presLayoutVars>
      </dgm:prSet>
      <dgm:spPr/>
    </dgm:pt>
    <dgm:pt modelId="{DEDF1E77-8FB6-4A00-8043-DC05C10F9D86}" type="pres">
      <dgm:prSet presAssocID="{BDA4D120-78F0-48C0-A6A3-997542951D17}" presName="childText" presStyleLbl="revTx" presStyleIdx="2" presStyleCnt="3">
        <dgm:presLayoutVars>
          <dgm:bulletEnabled val="1"/>
        </dgm:presLayoutVars>
      </dgm:prSet>
      <dgm:spPr/>
    </dgm:pt>
  </dgm:ptLst>
  <dgm:cxnLst>
    <dgm:cxn modelId="{642CD90A-0B14-4368-9580-A000571E5F9E}" type="presOf" srcId="{8FD8CEA2-00D6-4DAE-ACA0-6FBB5E821C91}" destId="{A796C28F-E0AE-4CCB-9B4C-C66FBF000D60}" srcOrd="0" destOrd="0" presId="urn:microsoft.com/office/officeart/2005/8/layout/vList2"/>
    <dgm:cxn modelId="{8A3D230B-43AE-466F-9FD6-C5DC91F591B9}" srcId="{BDA4D120-78F0-48C0-A6A3-997542951D17}" destId="{8256AF79-1790-4CDC-8457-EBA93C4A43EF}" srcOrd="4" destOrd="0" parTransId="{425F0DDF-207B-4B62-9283-08BB70296D76}" sibTransId="{B4E67AC3-A428-4F2E-AB60-5A41C440CCBB}"/>
    <dgm:cxn modelId="{097EC70F-89DB-424E-A618-A8333055DE0E}" type="presOf" srcId="{DD94DB11-B0A5-49A1-8684-1F3574D7A1D7}" destId="{DEDF1E77-8FB6-4A00-8043-DC05C10F9D86}" srcOrd="0" destOrd="1" presId="urn:microsoft.com/office/officeart/2005/8/layout/vList2"/>
    <dgm:cxn modelId="{6BF6E714-8DE6-4BDC-B85A-9F2085D765D6}" srcId="{BDA4D120-78F0-48C0-A6A3-997542951D17}" destId="{DD94DB11-B0A5-49A1-8684-1F3574D7A1D7}" srcOrd="1" destOrd="0" parTransId="{5CEFF6B2-B4B5-439C-97D5-B4461EE4B051}" sibTransId="{7D57A36C-5713-4D30-9C2D-A4483FA2D3EB}"/>
    <dgm:cxn modelId="{3D2CB618-0582-4D30-BAC8-3DEE49418963}" type="presOf" srcId="{F5BC8D79-888F-473A-8FCB-AD7FC4F94EA4}" destId="{DEDF1E77-8FB6-4A00-8043-DC05C10F9D86}" srcOrd="0" destOrd="0" presId="urn:microsoft.com/office/officeart/2005/8/layout/vList2"/>
    <dgm:cxn modelId="{CC780E1A-7E55-4734-94E6-48B9C97B18EE}" type="presOf" srcId="{C02AAF8D-6560-4CC2-BF65-9A1317E410E9}" destId="{251048BD-EA73-4EFC-BE06-4A2B49852ED4}" srcOrd="0" destOrd="0" presId="urn:microsoft.com/office/officeart/2005/8/layout/vList2"/>
    <dgm:cxn modelId="{B3C4E21B-6EE8-4049-9DE4-F5C605806E0E}" type="presOf" srcId="{12C6601E-A59C-4BE6-BBF5-214A629326AB}" destId="{C1AC164D-A426-4C32-9978-8CBF956E6288}" srcOrd="0" destOrd="0" presId="urn:microsoft.com/office/officeart/2005/8/layout/vList2"/>
    <dgm:cxn modelId="{457B5E1E-CDE8-484C-8DC1-55D984D12139}" srcId="{C02AAF8D-6560-4CC2-BF65-9A1317E410E9}" destId="{BDA4D120-78F0-48C0-A6A3-997542951D17}" srcOrd="2" destOrd="0" parTransId="{A04FB994-A942-44CD-A9F8-77848E7C055C}" sibTransId="{1BC0450B-EC11-403A-99E3-30FC74FE8F5E}"/>
    <dgm:cxn modelId="{EAC1181F-95B2-4911-879B-2ABC3675381E}" type="presOf" srcId="{8693A73B-58D3-4D49-B95B-8AACB5BE37E2}" destId="{CA3D8A49-A3FB-4A41-BC9A-D1AA96AF2452}" srcOrd="0" destOrd="0" presId="urn:microsoft.com/office/officeart/2005/8/layout/vList2"/>
    <dgm:cxn modelId="{C809D92C-E683-42B9-BCB5-CC6785191670}" srcId="{7E1B9730-B7E7-4650-86A5-D566B8398CD0}" destId="{8693A73B-58D3-4D49-B95B-8AACB5BE37E2}" srcOrd="0" destOrd="0" parTransId="{E84AD967-4EB9-4AA9-911E-6B40993614E7}" sibTransId="{75FED03F-74C3-4D57-AF86-EA34CFCAEC5C}"/>
    <dgm:cxn modelId="{9A0FA738-9218-450C-964D-97101B56D166}" type="presOf" srcId="{1B7E8627-E2AE-4777-8600-B0C0B180845C}" destId="{C1AC164D-A426-4C32-9978-8CBF956E6288}" srcOrd="0" destOrd="3" presId="urn:microsoft.com/office/officeart/2005/8/layout/vList2"/>
    <dgm:cxn modelId="{5EC14F3D-A78F-4D9F-9D21-5BDE0CC880F3}" type="presOf" srcId="{7E1B9730-B7E7-4650-86A5-D566B8398CD0}" destId="{5A3B7FD2-529B-4CD1-874F-2608D9597130}" srcOrd="0" destOrd="0" presId="urn:microsoft.com/office/officeart/2005/8/layout/vList2"/>
    <dgm:cxn modelId="{1A4A8C41-B0CE-4C0C-927D-722825B93650}" srcId="{C02AAF8D-6560-4CC2-BF65-9A1317E410E9}" destId="{8FD8CEA2-00D6-4DAE-ACA0-6FBB5E821C91}" srcOrd="0" destOrd="0" parTransId="{B61D0B76-6CC4-4905-95B5-6701A9B7E81C}" sibTransId="{270F6713-700B-49CD-9F1A-9AD6C809D826}"/>
    <dgm:cxn modelId="{22B5E768-189A-489C-89AA-E813D2006A5D}" srcId="{8FD8CEA2-00D6-4DAE-ACA0-6FBB5E821C91}" destId="{D1D47117-B323-45C4-8F91-67F4FBAB2C62}" srcOrd="2" destOrd="0" parTransId="{24A75585-F669-4992-8C38-1C2636920EA9}" sibTransId="{E5389093-A17E-4335-82E7-5905A6782C58}"/>
    <dgm:cxn modelId="{5A7BE14F-C98E-40D6-A3F0-DF34F06F52BE}" type="presOf" srcId="{6796AA22-680D-436A-9425-86782E22B66F}" destId="{C1AC164D-A426-4C32-9978-8CBF956E6288}" srcOrd="0" destOrd="1" presId="urn:microsoft.com/office/officeart/2005/8/layout/vList2"/>
    <dgm:cxn modelId="{B561FB75-38B7-4008-AA25-9C9B3453D636}" srcId="{8FD8CEA2-00D6-4DAE-ACA0-6FBB5E821C91}" destId="{12C6601E-A59C-4BE6-BBF5-214A629326AB}" srcOrd="0" destOrd="0" parTransId="{696E3BA1-1423-4D38-A0DD-41043D9D5D20}" sibTransId="{055A3C94-D10C-4B4D-AF8B-D893A2922185}"/>
    <dgm:cxn modelId="{521BA583-63DA-4319-BBD6-13071B5BBF8B}" type="presOf" srcId="{CDBBA12D-F348-4E76-A53B-9177F370AD1D}" destId="{DEDF1E77-8FB6-4A00-8043-DC05C10F9D86}" srcOrd="0" destOrd="2" presId="urn:microsoft.com/office/officeart/2005/8/layout/vList2"/>
    <dgm:cxn modelId="{5EE8B088-49C9-42DF-A3A3-3D50CE65773A}" type="presOf" srcId="{EA9E93DC-DE82-4153-9401-CB894875F4F3}" destId="{DEDF1E77-8FB6-4A00-8043-DC05C10F9D86}" srcOrd="0" destOrd="3" presId="urn:microsoft.com/office/officeart/2005/8/layout/vList2"/>
    <dgm:cxn modelId="{7A237993-D1CF-4C86-955A-9D3C22C0C177}" srcId="{BDA4D120-78F0-48C0-A6A3-997542951D17}" destId="{F5BC8D79-888F-473A-8FCB-AD7FC4F94EA4}" srcOrd="0" destOrd="0" parTransId="{C6E32D6F-8FD3-4C67-ABF6-9693A0469396}" sibTransId="{B1BC94A4-AC30-4568-811F-BF093D6E8D9D}"/>
    <dgm:cxn modelId="{683808B3-9A16-43E0-BC99-671F5C5448A0}" srcId="{8FD8CEA2-00D6-4DAE-ACA0-6FBB5E821C91}" destId="{1B7E8627-E2AE-4777-8600-B0C0B180845C}" srcOrd="3" destOrd="0" parTransId="{0F36A8A9-F996-440A-95AA-0CACAB0FAD5B}" sibTransId="{89F5AA07-4E93-4A97-869D-A099426643CB}"/>
    <dgm:cxn modelId="{295111B9-A8CD-47E3-8B70-37A197B2781A}" srcId="{8FD8CEA2-00D6-4DAE-ACA0-6FBB5E821C91}" destId="{12ED73B1-9213-4D4A-A0BA-DD4692787AC2}" srcOrd="4" destOrd="0" parTransId="{0B180D9A-AD76-42E6-83B8-F5A88905ADF6}" sibTransId="{68750974-2C8A-4021-A78E-5ACFCC95538C}"/>
    <dgm:cxn modelId="{1E13B1BA-C92B-4D72-BE2D-8F89574C5A09}" type="presOf" srcId="{D1D47117-B323-45C4-8F91-67F4FBAB2C62}" destId="{C1AC164D-A426-4C32-9978-8CBF956E6288}" srcOrd="0" destOrd="2" presId="urn:microsoft.com/office/officeart/2005/8/layout/vList2"/>
    <dgm:cxn modelId="{B13EB7BA-C671-4480-A97A-9BACF74397F9}" srcId="{BDA4D120-78F0-48C0-A6A3-997542951D17}" destId="{EA9E93DC-DE82-4153-9401-CB894875F4F3}" srcOrd="3" destOrd="0" parTransId="{6FFCC980-E624-43D5-B7BE-7DF4D5591907}" sibTransId="{AFD37152-0D0B-4145-BEE2-F68AB9589159}"/>
    <dgm:cxn modelId="{D248B1D2-19C2-4863-AD78-D6C1D7917803}" type="presOf" srcId="{BDA4D120-78F0-48C0-A6A3-997542951D17}" destId="{1FC1D257-A300-484C-ADAA-941B0562173B}" srcOrd="0" destOrd="0" presId="urn:microsoft.com/office/officeart/2005/8/layout/vList2"/>
    <dgm:cxn modelId="{21EEF6D9-54E5-486A-B56B-00F6414F95A4}" type="presOf" srcId="{8256AF79-1790-4CDC-8457-EBA93C4A43EF}" destId="{DEDF1E77-8FB6-4A00-8043-DC05C10F9D86}" srcOrd="0" destOrd="4" presId="urn:microsoft.com/office/officeart/2005/8/layout/vList2"/>
    <dgm:cxn modelId="{2A3D2ADD-8560-45B1-A472-FEDBE874E16D}" srcId="{8FD8CEA2-00D6-4DAE-ACA0-6FBB5E821C91}" destId="{6796AA22-680D-436A-9425-86782E22B66F}" srcOrd="1" destOrd="0" parTransId="{B924EFA3-C0F0-4B67-AAF2-369B8838A40D}" sibTransId="{BA7BA5B0-8404-4C07-9470-016F94C3ED78}"/>
    <dgm:cxn modelId="{69CDD2E1-89E0-4BE2-97AB-749E12D5DFE8}" type="presOf" srcId="{12ED73B1-9213-4D4A-A0BA-DD4692787AC2}" destId="{C1AC164D-A426-4C32-9978-8CBF956E6288}" srcOrd="0" destOrd="4" presId="urn:microsoft.com/office/officeart/2005/8/layout/vList2"/>
    <dgm:cxn modelId="{21014CF0-5381-42BE-8FA5-37CD618A7D8C}" srcId="{BDA4D120-78F0-48C0-A6A3-997542951D17}" destId="{CDBBA12D-F348-4E76-A53B-9177F370AD1D}" srcOrd="2" destOrd="0" parTransId="{EA3593F3-2247-40E7-860C-62C75539A484}" sibTransId="{D31B71A3-4744-4E1B-8916-E89522B94B83}"/>
    <dgm:cxn modelId="{762D2EF2-E1AE-48F0-8A89-2FEFEDE2A6D9}" srcId="{C02AAF8D-6560-4CC2-BF65-9A1317E410E9}" destId="{7E1B9730-B7E7-4650-86A5-D566B8398CD0}" srcOrd="1" destOrd="0" parTransId="{73B6AF71-3281-4669-9A73-8A01563BEC67}" sibTransId="{B9FF4F67-E8C7-43F6-9D9A-32A57A539E7D}"/>
    <dgm:cxn modelId="{18C426E1-46F7-4510-8EE9-1961967DB451}" type="presParOf" srcId="{251048BD-EA73-4EFC-BE06-4A2B49852ED4}" destId="{A796C28F-E0AE-4CCB-9B4C-C66FBF000D60}" srcOrd="0" destOrd="0" presId="urn:microsoft.com/office/officeart/2005/8/layout/vList2"/>
    <dgm:cxn modelId="{B81B3DD8-E48C-43B0-87CA-F8036E827584}" type="presParOf" srcId="{251048BD-EA73-4EFC-BE06-4A2B49852ED4}" destId="{C1AC164D-A426-4C32-9978-8CBF956E6288}" srcOrd="1" destOrd="0" presId="urn:microsoft.com/office/officeart/2005/8/layout/vList2"/>
    <dgm:cxn modelId="{DE24A77E-BF35-4F66-874E-A0C11E235F23}" type="presParOf" srcId="{251048BD-EA73-4EFC-BE06-4A2B49852ED4}" destId="{5A3B7FD2-529B-4CD1-874F-2608D9597130}" srcOrd="2" destOrd="0" presId="urn:microsoft.com/office/officeart/2005/8/layout/vList2"/>
    <dgm:cxn modelId="{D314273E-3A20-46FD-BA6F-427A485C06F7}" type="presParOf" srcId="{251048BD-EA73-4EFC-BE06-4A2B49852ED4}" destId="{CA3D8A49-A3FB-4A41-BC9A-D1AA96AF2452}" srcOrd="3" destOrd="0" presId="urn:microsoft.com/office/officeart/2005/8/layout/vList2"/>
    <dgm:cxn modelId="{93C27E9A-CB7B-4DAD-B318-B44669E8EF64}" type="presParOf" srcId="{251048BD-EA73-4EFC-BE06-4A2B49852ED4}" destId="{1FC1D257-A300-484C-ADAA-941B0562173B}" srcOrd="4" destOrd="0" presId="urn:microsoft.com/office/officeart/2005/8/layout/vList2"/>
    <dgm:cxn modelId="{79A7F056-34FE-4CE3-BDE9-96538B5602F3}" type="presParOf" srcId="{251048BD-EA73-4EFC-BE06-4A2B49852ED4}" destId="{DEDF1E77-8FB6-4A00-8043-DC05C10F9D86}"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AF097E-FF1D-483C-BEAE-4D5BDDD040F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5C1E1A5-EA09-467E-9A91-7E4F4F52CABA}">
      <dgm:prSet phldrT="[Text]"/>
      <dgm:spPr>
        <a:solidFill>
          <a:srgbClr val="16478E"/>
        </a:solidFill>
      </dgm:spPr>
      <dgm:t>
        <a:bodyPr/>
        <a:lstStyle/>
        <a:p>
          <a:r>
            <a:rPr lang="en-US" dirty="0"/>
            <a:t>Marketing</a:t>
          </a:r>
        </a:p>
      </dgm:t>
    </dgm:pt>
    <dgm:pt modelId="{45CAB389-7A83-4740-94B3-84AD2A2C3482}" type="parTrans" cxnId="{DD10FE1A-1BCB-433A-AAB7-84EFCBD8533B}">
      <dgm:prSet/>
      <dgm:spPr/>
      <dgm:t>
        <a:bodyPr/>
        <a:lstStyle/>
        <a:p>
          <a:endParaRPr lang="en-US"/>
        </a:p>
      </dgm:t>
    </dgm:pt>
    <dgm:pt modelId="{751E55D8-EB9C-4640-A079-B7B6C20A4DE9}" type="sibTrans" cxnId="{DD10FE1A-1BCB-433A-AAB7-84EFCBD8533B}">
      <dgm:prSet/>
      <dgm:spPr/>
      <dgm:t>
        <a:bodyPr/>
        <a:lstStyle/>
        <a:p>
          <a:endParaRPr lang="en-US"/>
        </a:p>
      </dgm:t>
    </dgm:pt>
    <dgm:pt modelId="{43DD08BE-A2D7-41E1-8BEE-A3D6C0E522B5}">
      <dgm:prSet/>
      <dgm:spPr>
        <a:solidFill>
          <a:srgbClr val="16478E"/>
        </a:solidFill>
      </dgm:spPr>
      <dgm:t>
        <a:bodyPr/>
        <a:lstStyle/>
        <a:p>
          <a:r>
            <a:rPr lang="en-US"/>
            <a:t>Content Design</a:t>
          </a:r>
          <a:endParaRPr lang="en-US" dirty="0"/>
        </a:p>
      </dgm:t>
    </dgm:pt>
    <dgm:pt modelId="{ADD4AB49-60DE-4FF0-9666-38A19E09EAF7}" type="parTrans" cxnId="{E26B9C88-9A90-4A1E-AF6C-6DB206432893}">
      <dgm:prSet/>
      <dgm:spPr/>
      <dgm:t>
        <a:bodyPr/>
        <a:lstStyle/>
        <a:p>
          <a:endParaRPr lang="en-US"/>
        </a:p>
      </dgm:t>
    </dgm:pt>
    <dgm:pt modelId="{EF089476-78C8-4A9D-9885-6B5A7DA23586}" type="sibTrans" cxnId="{E26B9C88-9A90-4A1E-AF6C-6DB206432893}">
      <dgm:prSet/>
      <dgm:spPr/>
      <dgm:t>
        <a:bodyPr/>
        <a:lstStyle/>
        <a:p>
          <a:endParaRPr lang="en-US"/>
        </a:p>
      </dgm:t>
    </dgm:pt>
    <dgm:pt modelId="{9FB3F93E-A72B-4F9D-ADE4-49F49C4F5F7B}">
      <dgm:prSet/>
      <dgm:spPr>
        <a:solidFill>
          <a:srgbClr val="16478E"/>
        </a:solidFill>
      </dgm:spPr>
      <dgm:t>
        <a:bodyPr/>
        <a:lstStyle/>
        <a:p>
          <a:r>
            <a:rPr lang="en-US"/>
            <a:t>Digital Communications</a:t>
          </a:r>
          <a:endParaRPr lang="en-US" dirty="0"/>
        </a:p>
      </dgm:t>
    </dgm:pt>
    <dgm:pt modelId="{18DFEBBD-2693-4F0C-AB5E-865B64350965}" type="parTrans" cxnId="{A16A9942-9B32-43EF-B6D2-B5CFBFE6E7B7}">
      <dgm:prSet/>
      <dgm:spPr/>
      <dgm:t>
        <a:bodyPr/>
        <a:lstStyle/>
        <a:p>
          <a:endParaRPr lang="en-US"/>
        </a:p>
      </dgm:t>
    </dgm:pt>
    <dgm:pt modelId="{CA993CC2-9B60-476C-AD52-EF93E8EBA404}" type="sibTrans" cxnId="{A16A9942-9B32-43EF-B6D2-B5CFBFE6E7B7}">
      <dgm:prSet/>
      <dgm:spPr/>
      <dgm:t>
        <a:bodyPr/>
        <a:lstStyle/>
        <a:p>
          <a:endParaRPr lang="en-US"/>
        </a:p>
      </dgm:t>
    </dgm:pt>
    <dgm:pt modelId="{5AA1A483-641C-4EB4-96CD-E3F5B8891340}">
      <dgm:prSet/>
      <dgm:spPr>
        <a:solidFill>
          <a:srgbClr val="16478E"/>
        </a:solidFill>
      </dgm:spPr>
      <dgm:t>
        <a:bodyPr/>
        <a:lstStyle/>
        <a:p>
          <a:r>
            <a:rPr lang="en-US" dirty="0"/>
            <a:t>Speaker Selection and Briefing</a:t>
          </a:r>
        </a:p>
      </dgm:t>
    </dgm:pt>
    <dgm:pt modelId="{3D62D93C-0148-458A-AF33-A55CBC2E1BE0}" type="parTrans" cxnId="{6141AAD6-F50C-46BD-B01B-BF44A3CDAB76}">
      <dgm:prSet/>
      <dgm:spPr/>
      <dgm:t>
        <a:bodyPr/>
        <a:lstStyle/>
        <a:p>
          <a:endParaRPr lang="en-US"/>
        </a:p>
      </dgm:t>
    </dgm:pt>
    <dgm:pt modelId="{B1B0E6CC-04CD-4086-B504-A2C0131CF12F}" type="sibTrans" cxnId="{6141AAD6-F50C-46BD-B01B-BF44A3CDAB76}">
      <dgm:prSet/>
      <dgm:spPr/>
      <dgm:t>
        <a:bodyPr/>
        <a:lstStyle/>
        <a:p>
          <a:endParaRPr lang="en-US"/>
        </a:p>
      </dgm:t>
    </dgm:pt>
    <dgm:pt modelId="{2150B9DD-401B-4901-8321-9E5C7FDD4DDE}">
      <dgm:prSet/>
      <dgm:spPr>
        <a:solidFill>
          <a:srgbClr val="8C734B"/>
        </a:solidFill>
      </dgm:spPr>
      <dgm:t>
        <a:bodyPr/>
        <a:lstStyle/>
        <a:p>
          <a:r>
            <a:rPr lang="en-US" dirty="0"/>
            <a:t>Key Hybrid Team Roles</a:t>
          </a:r>
        </a:p>
      </dgm:t>
    </dgm:pt>
    <dgm:pt modelId="{EB19A855-47A9-4245-A8A4-D2F21A155714}" type="parTrans" cxnId="{07D65CFC-B20D-4725-9C27-FBFB1CCEAE64}">
      <dgm:prSet/>
      <dgm:spPr/>
      <dgm:t>
        <a:bodyPr/>
        <a:lstStyle/>
        <a:p>
          <a:endParaRPr lang="en-US"/>
        </a:p>
      </dgm:t>
    </dgm:pt>
    <dgm:pt modelId="{ED35E4CB-9CCD-4F44-A62E-1FBAD4895973}" type="sibTrans" cxnId="{07D65CFC-B20D-4725-9C27-FBFB1CCEAE64}">
      <dgm:prSet/>
      <dgm:spPr/>
      <dgm:t>
        <a:bodyPr/>
        <a:lstStyle/>
        <a:p>
          <a:endParaRPr lang="en-US"/>
        </a:p>
      </dgm:t>
    </dgm:pt>
    <dgm:pt modelId="{863BE91B-9435-4FE2-8BC9-39E605D20D28}">
      <dgm:prSet/>
      <dgm:spPr>
        <a:solidFill>
          <a:srgbClr val="16478E"/>
        </a:solidFill>
      </dgm:spPr>
      <dgm:t>
        <a:bodyPr/>
        <a:lstStyle/>
        <a:p>
          <a:r>
            <a:rPr lang="en-US" dirty="0"/>
            <a:t>Engagement</a:t>
          </a:r>
        </a:p>
      </dgm:t>
    </dgm:pt>
    <dgm:pt modelId="{713FD9A6-83DF-43CF-AC5A-C4637C71BABD}" type="parTrans" cxnId="{28DCF1AD-16C1-4733-84EA-0C00468B3DD1}">
      <dgm:prSet/>
      <dgm:spPr/>
      <dgm:t>
        <a:bodyPr/>
        <a:lstStyle/>
        <a:p>
          <a:endParaRPr lang="en-US"/>
        </a:p>
      </dgm:t>
    </dgm:pt>
    <dgm:pt modelId="{2991F8E6-9355-4945-9301-E79A9CD7A421}" type="sibTrans" cxnId="{28DCF1AD-16C1-4733-84EA-0C00468B3DD1}">
      <dgm:prSet/>
      <dgm:spPr/>
      <dgm:t>
        <a:bodyPr/>
        <a:lstStyle/>
        <a:p>
          <a:endParaRPr lang="en-US"/>
        </a:p>
      </dgm:t>
    </dgm:pt>
    <dgm:pt modelId="{0D23F2CC-B01A-4948-A494-C733B2AFF465}" type="pres">
      <dgm:prSet presAssocID="{EFAF097E-FF1D-483C-BEAE-4D5BDDD040F7}" presName="Name0" presStyleCnt="0">
        <dgm:presLayoutVars>
          <dgm:chMax val="7"/>
          <dgm:chPref val="7"/>
          <dgm:dir/>
        </dgm:presLayoutVars>
      </dgm:prSet>
      <dgm:spPr/>
    </dgm:pt>
    <dgm:pt modelId="{08F93594-81E9-4992-8E0D-649D25443C37}" type="pres">
      <dgm:prSet presAssocID="{EFAF097E-FF1D-483C-BEAE-4D5BDDD040F7}" presName="Name1" presStyleCnt="0"/>
      <dgm:spPr/>
    </dgm:pt>
    <dgm:pt modelId="{77802018-CA65-47D5-92CC-627C391CD4CA}" type="pres">
      <dgm:prSet presAssocID="{EFAF097E-FF1D-483C-BEAE-4D5BDDD040F7}" presName="cycle" presStyleCnt="0"/>
      <dgm:spPr/>
    </dgm:pt>
    <dgm:pt modelId="{766FBB98-5529-42BC-8082-79EA0171A724}" type="pres">
      <dgm:prSet presAssocID="{EFAF097E-FF1D-483C-BEAE-4D5BDDD040F7}" presName="srcNode" presStyleLbl="node1" presStyleIdx="0" presStyleCnt="6"/>
      <dgm:spPr/>
    </dgm:pt>
    <dgm:pt modelId="{FBBA7286-1471-4C39-9D41-5174FC3C9746}" type="pres">
      <dgm:prSet presAssocID="{EFAF097E-FF1D-483C-BEAE-4D5BDDD040F7}" presName="conn" presStyleLbl="parChTrans1D2" presStyleIdx="0" presStyleCnt="1"/>
      <dgm:spPr/>
    </dgm:pt>
    <dgm:pt modelId="{9720349C-F716-448A-AEAB-0370AC8CE6F6}" type="pres">
      <dgm:prSet presAssocID="{EFAF097E-FF1D-483C-BEAE-4D5BDDD040F7}" presName="extraNode" presStyleLbl="node1" presStyleIdx="0" presStyleCnt="6"/>
      <dgm:spPr/>
    </dgm:pt>
    <dgm:pt modelId="{85759AB2-9588-49CF-B5E6-10FCBFBCFC94}" type="pres">
      <dgm:prSet presAssocID="{EFAF097E-FF1D-483C-BEAE-4D5BDDD040F7}" presName="dstNode" presStyleLbl="node1" presStyleIdx="0" presStyleCnt="6"/>
      <dgm:spPr/>
    </dgm:pt>
    <dgm:pt modelId="{7E11C8AB-7C70-427F-81E4-40A098215515}" type="pres">
      <dgm:prSet presAssocID="{F5C1E1A5-EA09-467E-9A91-7E4F4F52CABA}" presName="text_1" presStyleLbl="node1" presStyleIdx="0" presStyleCnt="6">
        <dgm:presLayoutVars>
          <dgm:bulletEnabled val="1"/>
        </dgm:presLayoutVars>
      </dgm:prSet>
      <dgm:spPr/>
    </dgm:pt>
    <dgm:pt modelId="{CB713A29-3279-4CA6-872C-F33FD64D3398}" type="pres">
      <dgm:prSet presAssocID="{F5C1E1A5-EA09-467E-9A91-7E4F4F52CABA}" presName="accent_1" presStyleCnt="0"/>
      <dgm:spPr/>
    </dgm:pt>
    <dgm:pt modelId="{EC614238-990D-4768-B141-56028C59648D}" type="pres">
      <dgm:prSet presAssocID="{F5C1E1A5-EA09-467E-9A91-7E4F4F52CABA}" presName="accentRepeatNode" presStyleLbl="solidFgAcc1" presStyleIdx="0" presStyleCnt="6"/>
      <dgm:spPr/>
    </dgm:pt>
    <dgm:pt modelId="{16481624-D382-4E43-A81B-C77AB3BD571F}" type="pres">
      <dgm:prSet presAssocID="{43DD08BE-A2D7-41E1-8BEE-A3D6C0E522B5}" presName="text_2" presStyleLbl="node1" presStyleIdx="1" presStyleCnt="6">
        <dgm:presLayoutVars>
          <dgm:bulletEnabled val="1"/>
        </dgm:presLayoutVars>
      </dgm:prSet>
      <dgm:spPr/>
    </dgm:pt>
    <dgm:pt modelId="{C2176E72-C29B-43E5-A127-7C9CC3751A00}" type="pres">
      <dgm:prSet presAssocID="{43DD08BE-A2D7-41E1-8BEE-A3D6C0E522B5}" presName="accent_2" presStyleCnt="0"/>
      <dgm:spPr/>
    </dgm:pt>
    <dgm:pt modelId="{CE768FDA-8DC5-4F45-8623-6532881F9FD8}" type="pres">
      <dgm:prSet presAssocID="{43DD08BE-A2D7-41E1-8BEE-A3D6C0E522B5}" presName="accentRepeatNode" presStyleLbl="solidFgAcc1" presStyleIdx="1" presStyleCnt="6"/>
      <dgm:spPr/>
    </dgm:pt>
    <dgm:pt modelId="{986DD79E-53F7-4BA0-BAB0-B1AD09FD9061}" type="pres">
      <dgm:prSet presAssocID="{9FB3F93E-A72B-4F9D-ADE4-49F49C4F5F7B}" presName="text_3" presStyleLbl="node1" presStyleIdx="2" presStyleCnt="6">
        <dgm:presLayoutVars>
          <dgm:bulletEnabled val="1"/>
        </dgm:presLayoutVars>
      </dgm:prSet>
      <dgm:spPr/>
    </dgm:pt>
    <dgm:pt modelId="{E446FFA5-B99B-4DEC-BB37-F22643E3D1AD}" type="pres">
      <dgm:prSet presAssocID="{9FB3F93E-A72B-4F9D-ADE4-49F49C4F5F7B}" presName="accent_3" presStyleCnt="0"/>
      <dgm:spPr/>
    </dgm:pt>
    <dgm:pt modelId="{8E75814B-7D5E-4070-9D21-BEFF0115DA24}" type="pres">
      <dgm:prSet presAssocID="{9FB3F93E-A72B-4F9D-ADE4-49F49C4F5F7B}" presName="accentRepeatNode" presStyleLbl="solidFgAcc1" presStyleIdx="2" presStyleCnt="6"/>
      <dgm:spPr/>
    </dgm:pt>
    <dgm:pt modelId="{0BD85410-8435-4F0F-9B8E-F86266D71121}" type="pres">
      <dgm:prSet presAssocID="{5AA1A483-641C-4EB4-96CD-E3F5B8891340}" presName="text_4" presStyleLbl="node1" presStyleIdx="3" presStyleCnt="6">
        <dgm:presLayoutVars>
          <dgm:bulletEnabled val="1"/>
        </dgm:presLayoutVars>
      </dgm:prSet>
      <dgm:spPr/>
    </dgm:pt>
    <dgm:pt modelId="{990E14D5-7D73-4027-8CFA-AA553584122E}" type="pres">
      <dgm:prSet presAssocID="{5AA1A483-641C-4EB4-96CD-E3F5B8891340}" presName="accent_4" presStyleCnt="0"/>
      <dgm:spPr/>
    </dgm:pt>
    <dgm:pt modelId="{4D52650D-1BCE-4B8D-883C-213617AC2306}" type="pres">
      <dgm:prSet presAssocID="{5AA1A483-641C-4EB4-96CD-E3F5B8891340}" presName="accentRepeatNode" presStyleLbl="solidFgAcc1" presStyleIdx="3" presStyleCnt="6"/>
      <dgm:spPr/>
    </dgm:pt>
    <dgm:pt modelId="{8FE77EE8-042E-4F3D-9164-667565E715B1}" type="pres">
      <dgm:prSet presAssocID="{2150B9DD-401B-4901-8321-9E5C7FDD4DDE}" presName="text_5" presStyleLbl="node1" presStyleIdx="4" presStyleCnt="6">
        <dgm:presLayoutVars>
          <dgm:bulletEnabled val="1"/>
        </dgm:presLayoutVars>
      </dgm:prSet>
      <dgm:spPr/>
    </dgm:pt>
    <dgm:pt modelId="{1C2A66E2-3D45-43B9-825B-B833F6D4DD5D}" type="pres">
      <dgm:prSet presAssocID="{2150B9DD-401B-4901-8321-9E5C7FDD4DDE}" presName="accent_5" presStyleCnt="0"/>
      <dgm:spPr/>
    </dgm:pt>
    <dgm:pt modelId="{E994F251-0E2D-4C8C-953B-D8EB63009239}" type="pres">
      <dgm:prSet presAssocID="{2150B9DD-401B-4901-8321-9E5C7FDD4DDE}" presName="accentRepeatNode" presStyleLbl="solidFgAcc1" presStyleIdx="4" presStyleCnt="6"/>
      <dgm:spPr/>
    </dgm:pt>
    <dgm:pt modelId="{7D84FC61-98F7-466F-94FD-2521F21ACFCE}" type="pres">
      <dgm:prSet presAssocID="{863BE91B-9435-4FE2-8BC9-39E605D20D28}" presName="text_6" presStyleLbl="node1" presStyleIdx="5" presStyleCnt="6">
        <dgm:presLayoutVars>
          <dgm:bulletEnabled val="1"/>
        </dgm:presLayoutVars>
      </dgm:prSet>
      <dgm:spPr/>
    </dgm:pt>
    <dgm:pt modelId="{54268325-ED01-4E08-B8E4-C1690BFB77B6}" type="pres">
      <dgm:prSet presAssocID="{863BE91B-9435-4FE2-8BC9-39E605D20D28}" presName="accent_6" presStyleCnt="0"/>
      <dgm:spPr/>
    </dgm:pt>
    <dgm:pt modelId="{05AC85F1-851B-44EB-BF7B-2E0ACEF06148}" type="pres">
      <dgm:prSet presAssocID="{863BE91B-9435-4FE2-8BC9-39E605D20D28}" presName="accentRepeatNode" presStyleLbl="solidFgAcc1" presStyleIdx="5" presStyleCnt="6"/>
      <dgm:spPr/>
    </dgm:pt>
  </dgm:ptLst>
  <dgm:cxnLst>
    <dgm:cxn modelId="{A4545106-E36A-459C-BAAF-7D3DF50B6A0A}" type="presOf" srcId="{863BE91B-9435-4FE2-8BC9-39E605D20D28}" destId="{7D84FC61-98F7-466F-94FD-2521F21ACFCE}" srcOrd="0" destOrd="0" presId="urn:microsoft.com/office/officeart/2008/layout/VerticalCurvedList"/>
    <dgm:cxn modelId="{9C957C11-A007-492F-9E74-FC6FE2D9A0A2}" type="presOf" srcId="{751E55D8-EB9C-4640-A079-B7B6C20A4DE9}" destId="{FBBA7286-1471-4C39-9D41-5174FC3C9746}" srcOrd="0" destOrd="0" presId="urn:microsoft.com/office/officeart/2008/layout/VerticalCurvedList"/>
    <dgm:cxn modelId="{DD10FE1A-1BCB-433A-AAB7-84EFCBD8533B}" srcId="{EFAF097E-FF1D-483C-BEAE-4D5BDDD040F7}" destId="{F5C1E1A5-EA09-467E-9A91-7E4F4F52CABA}" srcOrd="0" destOrd="0" parTransId="{45CAB389-7A83-4740-94B3-84AD2A2C3482}" sibTransId="{751E55D8-EB9C-4640-A079-B7B6C20A4DE9}"/>
    <dgm:cxn modelId="{26BE7F1E-96BC-48D8-BEFF-7A04E8B8B247}" type="presOf" srcId="{2150B9DD-401B-4901-8321-9E5C7FDD4DDE}" destId="{8FE77EE8-042E-4F3D-9164-667565E715B1}" srcOrd="0" destOrd="0" presId="urn:microsoft.com/office/officeart/2008/layout/VerticalCurvedList"/>
    <dgm:cxn modelId="{897C3E26-DC01-45B6-883C-2B42DCC1236D}" type="presOf" srcId="{9FB3F93E-A72B-4F9D-ADE4-49F49C4F5F7B}" destId="{986DD79E-53F7-4BA0-BAB0-B1AD09FD9061}" srcOrd="0" destOrd="0" presId="urn:microsoft.com/office/officeart/2008/layout/VerticalCurvedList"/>
    <dgm:cxn modelId="{A16A9942-9B32-43EF-B6D2-B5CFBFE6E7B7}" srcId="{EFAF097E-FF1D-483C-BEAE-4D5BDDD040F7}" destId="{9FB3F93E-A72B-4F9D-ADE4-49F49C4F5F7B}" srcOrd="2" destOrd="0" parTransId="{18DFEBBD-2693-4F0C-AB5E-865B64350965}" sibTransId="{CA993CC2-9B60-476C-AD52-EF93E8EBA404}"/>
    <dgm:cxn modelId="{18280E4F-8EB6-4E02-A95F-BB017CC74788}" type="presOf" srcId="{5AA1A483-641C-4EB4-96CD-E3F5B8891340}" destId="{0BD85410-8435-4F0F-9B8E-F86266D71121}" srcOrd="0" destOrd="0" presId="urn:microsoft.com/office/officeart/2008/layout/VerticalCurvedList"/>
    <dgm:cxn modelId="{E26B9C88-9A90-4A1E-AF6C-6DB206432893}" srcId="{EFAF097E-FF1D-483C-BEAE-4D5BDDD040F7}" destId="{43DD08BE-A2D7-41E1-8BEE-A3D6C0E522B5}" srcOrd="1" destOrd="0" parTransId="{ADD4AB49-60DE-4FF0-9666-38A19E09EAF7}" sibTransId="{EF089476-78C8-4A9D-9885-6B5A7DA23586}"/>
    <dgm:cxn modelId="{28DCF1AD-16C1-4733-84EA-0C00468B3DD1}" srcId="{EFAF097E-FF1D-483C-BEAE-4D5BDDD040F7}" destId="{863BE91B-9435-4FE2-8BC9-39E605D20D28}" srcOrd="5" destOrd="0" parTransId="{713FD9A6-83DF-43CF-AC5A-C4637C71BABD}" sibTransId="{2991F8E6-9355-4945-9301-E79A9CD7A421}"/>
    <dgm:cxn modelId="{0864A3B6-CEDA-4244-AF52-71C2CCB2C1A6}" type="presOf" srcId="{F5C1E1A5-EA09-467E-9A91-7E4F4F52CABA}" destId="{7E11C8AB-7C70-427F-81E4-40A098215515}" srcOrd="0" destOrd="0" presId="urn:microsoft.com/office/officeart/2008/layout/VerticalCurvedList"/>
    <dgm:cxn modelId="{C7580AC0-BA85-48BD-9D35-2144542FA32E}" type="presOf" srcId="{EFAF097E-FF1D-483C-BEAE-4D5BDDD040F7}" destId="{0D23F2CC-B01A-4948-A494-C733B2AFF465}" srcOrd="0" destOrd="0" presId="urn:microsoft.com/office/officeart/2008/layout/VerticalCurvedList"/>
    <dgm:cxn modelId="{95670CD5-7B0B-4912-9D4C-0BE46A16639C}" type="presOf" srcId="{43DD08BE-A2D7-41E1-8BEE-A3D6C0E522B5}" destId="{16481624-D382-4E43-A81B-C77AB3BD571F}" srcOrd="0" destOrd="0" presId="urn:microsoft.com/office/officeart/2008/layout/VerticalCurvedList"/>
    <dgm:cxn modelId="{6141AAD6-F50C-46BD-B01B-BF44A3CDAB76}" srcId="{EFAF097E-FF1D-483C-BEAE-4D5BDDD040F7}" destId="{5AA1A483-641C-4EB4-96CD-E3F5B8891340}" srcOrd="3" destOrd="0" parTransId="{3D62D93C-0148-458A-AF33-A55CBC2E1BE0}" sibTransId="{B1B0E6CC-04CD-4086-B504-A2C0131CF12F}"/>
    <dgm:cxn modelId="{07D65CFC-B20D-4725-9C27-FBFB1CCEAE64}" srcId="{EFAF097E-FF1D-483C-BEAE-4D5BDDD040F7}" destId="{2150B9DD-401B-4901-8321-9E5C7FDD4DDE}" srcOrd="4" destOrd="0" parTransId="{EB19A855-47A9-4245-A8A4-D2F21A155714}" sibTransId="{ED35E4CB-9CCD-4F44-A62E-1FBAD4895973}"/>
    <dgm:cxn modelId="{D9B183C6-E80F-49E0-A26A-60AEA4A74E92}" type="presParOf" srcId="{0D23F2CC-B01A-4948-A494-C733B2AFF465}" destId="{08F93594-81E9-4992-8E0D-649D25443C37}" srcOrd="0" destOrd="0" presId="urn:microsoft.com/office/officeart/2008/layout/VerticalCurvedList"/>
    <dgm:cxn modelId="{EFF21807-37B6-40A7-A92A-F1737D4CC67F}" type="presParOf" srcId="{08F93594-81E9-4992-8E0D-649D25443C37}" destId="{77802018-CA65-47D5-92CC-627C391CD4CA}" srcOrd="0" destOrd="0" presId="urn:microsoft.com/office/officeart/2008/layout/VerticalCurvedList"/>
    <dgm:cxn modelId="{F229DAC3-2427-42D2-9CDF-48C089F0A040}" type="presParOf" srcId="{77802018-CA65-47D5-92CC-627C391CD4CA}" destId="{766FBB98-5529-42BC-8082-79EA0171A724}" srcOrd="0" destOrd="0" presId="urn:microsoft.com/office/officeart/2008/layout/VerticalCurvedList"/>
    <dgm:cxn modelId="{6F014122-878B-4A4B-9673-A796D5ED7388}" type="presParOf" srcId="{77802018-CA65-47D5-92CC-627C391CD4CA}" destId="{FBBA7286-1471-4C39-9D41-5174FC3C9746}" srcOrd="1" destOrd="0" presId="urn:microsoft.com/office/officeart/2008/layout/VerticalCurvedList"/>
    <dgm:cxn modelId="{F870074D-4860-4940-A375-36539F48776A}" type="presParOf" srcId="{77802018-CA65-47D5-92CC-627C391CD4CA}" destId="{9720349C-F716-448A-AEAB-0370AC8CE6F6}" srcOrd="2" destOrd="0" presId="urn:microsoft.com/office/officeart/2008/layout/VerticalCurvedList"/>
    <dgm:cxn modelId="{C52F4AEE-03EC-44A1-A527-B1DB78394979}" type="presParOf" srcId="{77802018-CA65-47D5-92CC-627C391CD4CA}" destId="{85759AB2-9588-49CF-B5E6-10FCBFBCFC94}" srcOrd="3" destOrd="0" presId="urn:microsoft.com/office/officeart/2008/layout/VerticalCurvedList"/>
    <dgm:cxn modelId="{BB7E8554-E4C8-43A5-A238-AF8BB24E8FDF}" type="presParOf" srcId="{08F93594-81E9-4992-8E0D-649D25443C37}" destId="{7E11C8AB-7C70-427F-81E4-40A098215515}" srcOrd="1" destOrd="0" presId="urn:microsoft.com/office/officeart/2008/layout/VerticalCurvedList"/>
    <dgm:cxn modelId="{D5FA9C23-7270-49F5-8A29-7E83A4BC112F}" type="presParOf" srcId="{08F93594-81E9-4992-8E0D-649D25443C37}" destId="{CB713A29-3279-4CA6-872C-F33FD64D3398}" srcOrd="2" destOrd="0" presId="urn:microsoft.com/office/officeart/2008/layout/VerticalCurvedList"/>
    <dgm:cxn modelId="{E32532ED-3459-485A-8853-140BCD0B4436}" type="presParOf" srcId="{CB713A29-3279-4CA6-872C-F33FD64D3398}" destId="{EC614238-990D-4768-B141-56028C59648D}" srcOrd="0" destOrd="0" presId="urn:microsoft.com/office/officeart/2008/layout/VerticalCurvedList"/>
    <dgm:cxn modelId="{F75E20DD-94CA-48C9-8593-FF466D7621E1}" type="presParOf" srcId="{08F93594-81E9-4992-8E0D-649D25443C37}" destId="{16481624-D382-4E43-A81B-C77AB3BD571F}" srcOrd="3" destOrd="0" presId="urn:microsoft.com/office/officeart/2008/layout/VerticalCurvedList"/>
    <dgm:cxn modelId="{38663A17-90C1-4400-BAC9-1D5B9BD43D3A}" type="presParOf" srcId="{08F93594-81E9-4992-8E0D-649D25443C37}" destId="{C2176E72-C29B-43E5-A127-7C9CC3751A00}" srcOrd="4" destOrd="0" presId="urn:microsoft.com/office/officeart/2008/layout/VerticalCurvedList"/>
    <dgm:cxn modelId="{E0BFCA8D-E68C-4B2C-BC42-8466C55CC387}" type="presParOf" srcId="{C2176E72-C29B-43E5-A127-7C9CC3751A00}" destId="{CE768FDA-8DC5-4F45-8623-6532881F9FD8}" srcOrd="0" destOrd="0" presId="urn:microsoft.com/office/officeart/2008/layout/VerticalCurvedList"/>
    <dgm:cxn modelId="{2E651D2C-3418-4EAF-842A-4F57752F8CBB}" type="presParOf" srcId="{08F93594-81E9-4992-8E0D-649D25443C37}" destId="{986DD79E-53F7-4BA0-BAB0-B1AD09FD9061}" srcOrd="5" destOrd="0" presId="urn:microsoft.com/office/officeart/2008/layout/VerticalCurvedList"/>
    <dgm:cxn modelId="{9D08500A-A315-459C-A2BA-4F13A7F0143A}" type="presParOf" srcId="{08F93594-81E9-4992-8E0D-649D25443C37}" destId="{E446FFA5-B99B-4DEC-BB37-F22643E3D1AD}" srcOrd="6" destOrd="0" presId="urn:microsoft.com/office/officeart/2008/layout/VerticalCurvedList"/>
    <dgm:cxn modelId="{C3FDAACB-D44A-43B0-8BFF-C8F20E8D7EB4}" type="presParOf" srcId="{E446FFA5-B99B-4DEC-BB37-F22643E3D1AD}" destId="{8E75814B-7D5E-4070-9D21-BEFF0115DA24}" srcOrd="0" destOrd="0" presId="urn:microsoft.com/office/officeart/2008/layout/VerticalCurvedList"/>
    <dgm:cxn modelId="{590A2131-8E77-40E5-9BA1-FEFDDB11877A}" type="presParOf" srcId="{08F93594-81E9-4992-8E0D-649D25443C37}" destId="{0BD85410-8435-4F0F-9B8E-F86266D71121}" srcOrd="7" destOrd="0" presId="urn:microsoft.com/office/officeart/2008/layout/VerticalCurvedList"/>
    <dgm:cxn modelId="{014A2FEA-5AF9-46FF-B5F4-EA40791EE578}" type="presParOf" srcId="{08F93594-81E9-4992-8E0D-649D25443C37}" destId="{990E14D5-7D73-4027-8CFA-AA553584122E}" srcOrd="8" destOrd="0" presId="urn:microsoft.com/office/officeart/2008/layout/VerticalCurvedList"/>
    <dgm:cxn modelId="{142D1C0D-7B52-43D7-A173-63885187E5DA}" type="presParOf" srcId="{990E14D5-7D73-4027-8CFA-AA553584122E}" destId="{4D52650D-1BCE-4B8D-883C-213617AC2306}" srcOrd="0" destOrd="0" presId="urn:microsoft.com/office/officeart/2008/layout/VerticalCurvedList"/>
    <dgm:cxn modelId="{54764618-6671-48D2-8D1D-00B047725359}" type="presParOf" srcId="{08F93594-81E9-4992-8E0D-649D25443C37}" destId="{8FE77EE8-042E-4F3D-9164-667565E715B1}" srcOrd="9" destOrd="0" presId="urn:microsoft.com/office/officeart/2008/layout/VerticalCurvedList"/>
    <dgm:cxn modelId="{69306EF1-9EB5-4755-9C79-B9DF0829F559}" type="presParOf" srcId="{08F93594-81E9-4992-8E0D-649D25443C37}" destId="{1C2A66E2-3D45-43B9-825B-B833F6D4DD5D}" srcOrd="10" destOrd="0" presId="urn:microsoft.com/office/officeart/2008/layout/VerticalCurvedList"/>
    <dgm:cxn modelId="{E0833BC8-D2E6-4D4E-8987-16E4CA71D2CC}" type="presParOf" srcId="{1C2A66E2-3D45-43B9-825B-B833F6D4DD5D}" destId="{E994F251-0E2D-4C8C-953B-D8EB63009239}" srcOrd="0" destOrd="0" presId="urn:microsoft.com/office/officeart/2008/layout/VerticalCurvedList"/>
    <dgm:cxn modelId="{BF4D583A-2BDA-4799-BFC1-FFC1CCB9C44B}" type="presParOf" srcId="{08F93594-81E9-4992-8E0D-649D25443C37}" destId="{7D84FC61-98F7-466F-94FD-2521F21ACFCE}" srcOrd="11" destOrd="0" presId="urn:microsoft.com/office/officeart/2008/layout/VerticalCurvedList"/>
    <dgm:cxn modelId="{D638B1D3-4F24-48DD-88EC-1C84985C55DF}" type="presParOf" srcId="{08F93594-81E9-4992-8E0D-649D25443C37}" destId="{54268325-ED01-4E08-B8E4-C1690BFB77B6}" srcOrd="12" destOrd="0" presId="urn:microsoft.com/office/officeart/2008/layout/VerticalCurvedList"/>
    <dgm:cxn modelId="{60CA9487-7A38-4D47-A3DE-92DC2BFDA559}" type="presParOf" srcId="{54268325-ED01-4E08-B8E4-C1690BFB77B6}" destId="{05AC85F1-851B-44EB-BF7B-2E0ACEF0614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B473A7-6D02-478A-B0F6-8A81AECC35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851085-0A6B-48E5-B719-1DAC357DCF9B}">
      <dgm:prSet phldrT="[Text]"/>
      <dgm:spPr>
        <a:solidFill>
          <a:srgbClr val="8C734B"/>
        </a:solidFill>
      </dgm:spPr>
      <dgm:t>
        <a:bodyPr/>
        <a:lstStyle/>
        <a:p>
          <a:r>
            <a:rPr lang="en-US" dirty="0"/>
            <a:t>General Hybrid Host</a:t>
          </a:r>
        </a:p>
      </dgm:t>
    </dgm:pt>
    <dgm:pt modelId="{72297A57-BEEC-42A7-9479-DF281CD578ED}" type="parTrans" cxnId="{3BD2F493-10C9-435E-AA1A-64E85096E759}">
      <dgm:prSet/>
      <dgm:spPr/>
      <dgm:t>
        <a:bodyPr/>
        <a:lstStyle/>
        <a:p>
          <a:endParaRPr lang="en-US"/>
        </a:p>
      </dgm:t>
    </dgm:pt>
    <dgm:pt modelId="{10A9AFAB-5EA0-4F99-9336-A3C2932F114D}" type="sibTrans" cxnId="{3BD2F493-10C9-435E-AA1A-64E85096E759}">
      <dgm:prSet/>
      <dgm:spPr/>
      <dgm:t>
        <a:bodyPr/>
        <a:lstStyle/>
        <a:p>
          <a:endParaRPr lang="en-US"/>
        </a:p>
      </dgm:t>
    </dgm:pt>
    <dgm:pt modelId="{159C5B3F-4FB6-4591-8253-ECEAF1FDE8AC}">
      <dgm:prSet phldrT="[Text]"/>
      <dgm:spPr>
        <a:solidFill>
          <a:srgbClr val="8C734B"/>
        </a:solidFill>
      </dgm:spPr>
      <dgm:t>
        <a:bodyPr/>
        <a:lstStyle/>
        <a:p>
          <a:r>
            <a:rPr lang="en-US" dirty="0"/>
            <a:t>Production Team</a:t>
          </a:r>
        </a:p>
      </dgm:t>
    </dgm:pt>
    <dgm:pt modelId="{FA66B7EF-B849-4097-91A4-680C04C0C226}" type="parTrans" cxnId="{1EF9282B-576D-484D-B690-6C96AC7171E4}">
      <dgm:prSet/>
      <dgm:spPr/>
      <dgm:t>
        <a:bodyPr/>
        <a:lstStyle/>
        <a:p>
          <a:endParaRPr lang="en-US"/>
        </a:p>
      </dgm:t>
    </dgm:pt>
    <dgm:pt modelId="{E8B85278-A2F6-4EB6-AFD9-CF9076F3CBD5}" type="sibTrans" cxnId="{1EF9282B-576D-484D-B690-6C96AC7171E4}">
      <dgm:prSet/>
      <dgm:spPr/>
      <dgm:t>
        <a:bodyPr/>
        <a:lstStyle/>
        <a:p>
          <a:endParaRPr lang="en-US"/>
        </a:p>
      </dgm:t>
    </dgm:pt>
    <dgm:pt modelId="{D1F555AB-FE40-4F66-A62D-F8964E2583D5}">
      <dgm:prSet phldrT="[Text]"/>
      <dgm:spPr>
        <a:solidFill>
          <a:srgbClr val="8C734B"/>
        </a:solidFill>
      </dgm:spPr>
      <dgm:t>
        <a:bodyPr/>
        <a:lstStyle/>
        <a:p>
          <a:r>
            <a:rPr lang="en-US" dirty="0"/>
            <a:t>Streaming Vendor</a:t>
          </a:r>
        </a:p>
      </dgm:t>
    </dgm:pt>
    <dgm:pt modelId="{044DEDBF-E3EB-4715-A817-ACB910A3D034}" type="parTrans" cxnId="{62BA829A-E920-4BF1-9E50-1D3933C505E3}">
      <dgm:prSet/>
      <dgm:spPr/>
      <dgm:t>
        <a:bodyPr/>
        <a:lstStyle/>
        <a:p>
          <a:endParaRPr lang="en-US"/>
        </a:p>
      </dgm:t>
    </dgm:pt>
    <dgm:pt modelId="{8E33A66E-5C81-404F-A5F9-9933D9CE47B5}" type="sibTrans" cxnId="{62BA829A-E920-4BF1-9E50-1D3933C505E3}">
      <dgm:prSet/>
      <dgm:spPr/>
      <dgm:t>
        <a:bodyPr/>
        <a:lstStyle/>
        <a:p>
          <a:endParaRPr lang="en-US"/>
        </a:p>
      </dgm:t>
    </dgm:pt>
    <dgm:pt modelId="{A4FC3266-5626-4A84-87CF-F7298B723C77}">
      <dgm:prSet phldrT="[Text]"/>
      <dgm:spPr>
        <a:solidFill>
          <a:srgbClr val="8C734B"/>
        </a:solidFill>
      </dgm:spPr>
      <dgm:t>
        <a:bodyPr/>
        <a:lstStyle/>
        <a:p>
          <a:r>
            <a:rPr lang="en-US" dirty="0"/>
            <a:t>Platform Vendor</a:t>
          </a:r>
        </a:p>
      </dgm:t>
    </dgm:pt>
    <dgm:pt modelId="{C64EF667-C10B-4337-96F7-DC3F55BBB599}" type="parTrans" cxnId="{5C089F7E-9365-4E76-A493-4B4203A737DB}">
      <dgm:prSet/>
      <dgm:spPr/>
      <dgm:t>
        <a:bodyPr/>
        <a:lstStyle/>
        <a:p>
          <a:endParaRPr lang="en-US"/>
        </a:p>
      </dgm:t>
    </dgm:pt>
    <dgm:pt modelId="{D8E7A54D-C3C5-4CEE-8A36-62A1484274FC}" type="sibTrans" cxnId="{5C089F7E-9365-4E76-A493-4B4203A737DB}">
      <dgm:prSet/>
      <dgm:spPr/>
      <dgm:t>
        <a:bodyPr/>
        <a:lstStyle/>
        <a:p>
          <a:endParaRPr lang="en-US"/>
        </a:p>
      </dgm:t>
    </dgm:pt>
    <dgm:pt modelId="{4F450048-A97A-4812-809E-EB8F7B83C072}">
      <dgm:prSet phldrT="[Text]"/>
      <dgm:spPr>
        <a:solidFill>
          <a:srgbClr val="8C734B"/>
        </a:solidFill>
      </dgm:spPr>
      <dgm:t>
        <a:bodyPr/>
        <a:lstStyle/>
        <a:p>
          <a:r>
            <a:rPr lang="en-US" dirty="0"/>
            <a:t>Internet Engineer</a:t>
          </a:r>
        </a:p>
      </dgm:t>
    </dgm:pt>
    <dgm:pt modelId="{307B3D16-F347-4BB5-A012-E5598FF56D22}" type="parTrans" cxnId="{48E213E8-F4BB-4D5D-8670-B94AADB3B7DF}">
      <dgm:prSet/>
      <dgm:spPr/>
      <dgm:t>
        <a:bodyPr/>
        <a:lstStyle/>
        <a:p>
          <a:endParaRPr lang="en-US"/>
        </a:p>
      </dgm:t>
    </dgm:pt>
    <dgm:pt modelId="{7F823654-26AA-4AC3-AD34-8F26D82B0E16}" type="sibTrans" cxnId="{48E213E8-F4BB-4D5D-8670-B94AADB3B7DF}">
      <dgm:prSet/>
      <dgm:spPr/>
      <dgm:t>
        <a:bodyPr/>
        <a:lstStyle/>
        <a:p>
          <a:endParaRPr lang="en-US"/>
        </a:p>
      </dgm:t>
    </dgm:pt>
    <dgm:pt modelId="{C904FA45-3637-4559-82CA-643BBAF69614}">
      <dgm:prSet phldrT="[Text]"/>
      <dgm:spPr>
        <a:solidFill>
          <a:srgbClr val="8C734B"/>
        </a:solidFill>
      </dgm:spPr>
      <dgm:t>
        <a:bodyPr/>
        <a:lstStyle/>
        <a:p>
          <a:r>
            <a:rPr lang="en-US" dirty="0"/>
            <a:t>Pod Hosts</a:t>
          </a:r>
        </a:p>
      </dgm:t>
    </dgm:pt>
    <dgm:pt modelId="{1B50E152-7D35-455D-A68B-B55C4BAA10B5}" type="parTrans" cxnId="{876DBCFD-9263-44CE-9BF4-BBE7AA82720C}">
      <dgm:prSet/>
      <dgm:spPr/>
      <dgm:t>
        <a:bodyPr/>
        <a:lstStyle/>
        <a:p>
          <a:endParaRPr lang="en-US"/>
        </a:p>
      </dgm:t>
    </dgm:pt>
    <dgm:pt modelId="{340B4D30-8502-4159-A7B6-781589A71AC5}" type="sibTrans" cxnId="{876DBCFD-9263-44CE-9BF4-BBE7AA82720C}">
      <dgm:prSet/>
      <dgm:spPr/>
      <dgm:t>
        <a:bodyPr/>
        <a:lstStyle/>
        <a:p>
          <a:endParaRPr lang="en-US"/>
        </a:p>
      </dgm:t>
    </dgm:pt>
    <dgm:pt modelId="{892AC4D6-6A1D-46FD-895B-29E082899ABF}">
      <dgm:prSet phldrT="[Text]"/>
      <dgm:spPr/>
      <dgm:t>
        <a:bodyPr/>
        <a:lstStyle/>
        <a:p>
          <a:r>
            <a:rPr lang="en-US" dirty="0"/>
            <a:t>Technical Director</a:t>
          </a:r>
        </a:p>
      </dgm:t>
    </dgm:pt>
    <dgm:pt modelId="{ED71E591-8935-44A0-B27F-4FE52BC7F95E}" type="parTrans" cxnId="{8B9C27B3-56E1-4608-8FEA-0E80C6EA7068}">
      <dgm:prSet/>
      <dgm:spPr/>
      <dgm:t>
        <a:bodyPr/>
        <a:lstStyle/>
        <a:p>
          <a:endParaRPr lang="en-US"/>
        </a:p>
      </dgm:t>
    </dgm:pt>
    <dgm:pt modelId="{9C6660D2-0E89-43BC-A320-432CA74C77B7}" type="sibTrans" cxnId="{8B9C27B3-56E1-4608-8FEA-0E80C6EA7068}">
      <dgm:prSet/>
      <dgm:spPr/>
      <dgm:t>
        <a:bodyPr/>
        <a:lstStyle/>
        <a:p>
          <a:endParaRPr lang="en-US"/>
        </a:p>
      </dgm:t>
    </dgm:pt>
    <dgm:pt modelId="{312E6F14-1DF9-4872-BC34-8D98EFD52449}">
      <dgm:prSet phldrT="[Text]"/>
      <dgm:spPr/>
      <dgm:t>
        <a:bodyPr/>
        <a:lstStyle/>
        <a:p>
          <a:r>
            <a:rPr lang="en-US" dirty="0"/>
            <a:t>Creative Director</a:t>
          </a:r>
        </a:p>
      </dgm:t>
    </dgm:pt>
    <dgm:pt modelId="{97EAF2A3-594E-4AD9-992A-55D4B66025BF}" type="parTrans" cxnId="{0AC6DC00-3A47-4486-BB3C-32A2F8040DAD}">
      <dgm:prSet/>
      <dgm:spPr/>
      <dgm:t>
        <a:bodyPr/>
        <a:lstStyle/>
        <a:p>
          <a:endParaRPr lang="en-US"/>
        </a:p>
      </dgm:t>
    </dgm:pt>
    <dgm:pt modelId="{712D596E-0F46-4740-97D5-9433358F0834}" type="sibTrans" cxnId="{0AC6DC00-3A47-4486-BB3C-32A2F8040DAD}">
      <dgm:prSet/>
      <dgm:spPr/>
      <dgm:t>
        <a:bodyPr/>
        <a:lstStyle/>
        <a:p>
          <a:endParaRPr lang="en-US"/>
        </a:p>
      </dgm:t>
    </dgm:pt>
    <dgm:pt modelId="{FC2F4D72-4EFC-4CD2-B813-4A2AD14851D0}">
      <dgm:prSet phldrT="[Text]"/>
      <dgm:spPr/>
      <dgm:t>
        <a:bodyPr/>
        <a:lstStyle/>
        <a:p>
          <a:r>
            <a:rPr lang="en-US" dirty="0"/>
            <a:t>Stage Manager</a:t>
          </a:r>
        </a:p>
      </dgm:t>
    </dgm:pt>
    <dgm:pt modelId="{7CBDD7CF-8AEF-440A-8775-1117FFC8A5AB}" type="parTrans" cxnId="{62B527E5-26B8-44D3-AB7C-C5309B91C002}">
      <dgm:prSet/>
      <dgm:spPr/>
      <dgm:t>
        <a:bodyPr/>
        <a:lstStyle/>
        <a:p>
          <a:endParaRPr lang="en-US"/>
        </a:p>
      </dgm:t>
    </dgm:pt>
    <dgm:pt modelId="{533FF247-CC42-4B0E-9931-E5308CFCA0FA}" type="sibTrans" cxnId="{62B527E5-26B8-44D3-AB7C-C5309B91C002}">
      <dgm:prSet/>
      <dgm:spPr/>
      <dgm:t>
        <a:bodyPr/>
        <a:lstStyle/>
        <a:p>
          <a:endParaRPr lang="en-US"/>
        </a:p>
      </dgm:t>
    </dgm:pt>
    <dgm:pt modelId="{4C1BBB09-5A1D-4C2C-A160-F19F1DAB5293}">
      <dgm:prSet phldrT="[Text]"/>
      <dgm:spPr/>
      <dgm:t>
        <a:bodyPr/>
        <a:lstStyle/>
        <a:p>
          <a:r>
            <a:rPr lang="en-US" dirty="0"/>
            <a:t>Video Director</a:t>
          </a:r>
        </a:p>
      </dgm:t>
    </dgm:pt>
    <dgm:pt modelId="{2E596F7B-8E72-4461-BB04-BA0031CA1C8E}" type="parTrans" cxnId="{F16302AC-1AF1-4C23-9938-9BBB5B4097FB}">
      <dgm:prSet/>
      <dgm:spPr/>
      <dgm:t>
        <a:bodyPr/>
        <a:lstStyle/>
        <a:p>
          <a:endParaRPr lang="en-US"/>
        </a:p>
      </dgm:t>
    </dgm:pt>
    <dgm:pt modelId="{AE246957-5F1E-4037-B73A-8C4F844953F2}" type="sibTrans" cxnId="{F16302AC-1AF1-4C23-9938-9BBB5B4097FB}">
      <dgm:prSet/>
      <dgm:spPr/>
      <dgm:t>
        <a:bodyPr/>
        <a:lstStyle/>
        <a:p>
          <a:endParaRPr lang="en-US"/>
        </a:p>
      </dgm:t>
    </dgm:pt>
    <dgm:pt modelId="{D4B9AF0B-5952-4560-A3CB-BD08923A5B46}">
      <dgm:prSet phldrT="[Text]"/>
      <dgm:spPr/>
      <dgm:t>
        <a:bodyPr/>
        <a:lstStyle/>
        <a:p>
          <a:r>
            <a:rPr lang="en-US" dirty="0"/>
            <a:t>Camera Person</a:t>
          </a:r>
        </a:p>
      </dgm:t>
    </dgm:pt>
    <dgm:pt modelId="{5434D8D5-F4C3-4118-AD57-3A90CC40D33A}" type="parTrans" cxnId="{037BBBBE-4E71-40AB-8F0D-083D0DC6EB58}">
      <dgm:prSet/>
      <dgm:spPr/>
      <dgm:t>
        <a:bodyPr/>
        <a:lstStyle/>
        <a:p>
          <a:endParaRPr lang="en-US"/>
        </a:p>
      </dgm:t>
    </dgm:pt>
    <dgm:pt modelId="{6A97A2D7-28F8-4415-BE3C-421D2E337491}" type="sibTrans" cxnId="{037BBBBE-4E71-40AB-8F0D-083D0DC6EB58}">
      <dgm:prSet/>
      <dgm:spPr/>
      <dgm:t>
        <a:bodyPr/>
        <a:lstStyle/>
        <a:p>
          <a:endParaRPr lang="en-US"/>
        </a:p>
      </dgm:t>
    </dgm:pt>
    <dgm:pt modelId="{ACD25316-86A6-4249-8D56-87C11252DB42}">
      <dgm:prSet phldrT="[Text]"/>
      <dgm:spPr/>
      <dgm:t>
        <a:bodyPr/>
        <a:lstStyle/>
        <a:p>
          <a:r>
            <a:rPr lang="en-US" dirty="0"/>
            <a:t>Audio Technician</a:t>
          </a:r>
        </a:p>
      </dgm:t>
    </dgm:pt>
    <dgm:pt modelId="{DA3A546F-B280-46B4-BAAD-D34FDB53F1F6}" type="parTrans" cxnId="{38B3F253-3CA1-4987-9014-DD992DC4D7E8}">
      <dgm:prSet/>
      <dgm:spPr/>
      <dgm:t>
        <a:bodyPr/>
        <a:lstStyle/>
        <a:p>
          <a:endParaRPr lang="en-US"/>
        </a:p>
      </dgm:t>
    </dgm:pt>
    <dgm:pt modelId="{FD811E8E-0C9D-41D6-BFEC-E115680C6888}" type="sibTrans" cxnId="{38B3F253-3CA1-4987-9014-DD992DC4D7E8}">
      <dgm:prSet/>
      <dgm:spPr/>
      <dgm:t>
        <a:bodyPr/>
        <a:lstStyle/>
        <a:p>
          <a:endParaRPr lang="en-US"/>
        </a:p>
      </dgm:t>
    </dgm:pt>
    <dgm:pt modelId="{8D5D3110-8754-4863-B3E9-C0AE909C7658}" type="pres">
      <dgm:prSet presAssocID="{69B473A7-6D02-478A-B0F6-8A81AECC3515}" presName="linear" presStyleCnt="0">
        <dgm:presLayoutVars>
          <dgm:animLvl val="lvl"/>
          <dgm:resizeHandles val="exact"/>
        </dgm:presLayoutVars>
      </dgm:prSet>
      <dgm:spPr/>
    </dgm:pt>
    <dgm:pt modelId="{035580D4-021A-4E19-8C0F-9DAF9F314969}" type="pres">
      <dgm:prSet presAssocID="{29851085-0A6B-48E5-B719-1DAC357DCF9B}" presName="parentText" presStyleLbl="node1" presStyleIdx="0" presStyleCnt="6">
        <dgm:presLayoutVars>
          <dgm:chMax val="0"/>
          <dgm:bulletEnabled val="1"/>
        </dgm:presLayoutVars>
      </dgm:prSet>
      <dgm:spPr/>
    </dgm:pt>
    <dgm:pt modelId="{B527E877-1837-449A-A493-110AD19D7268}" type="pres">
      <dgm:prSet presAssocID="{10A9AFAB-5EA0-4F99-9336-A3C2932F114D}" presName="spacer" presStyleCnt="0"/>
      <dgm:spPr/>
    </dgm:pt>
    <dgm:pt modelId="{5B65EA9A-0FEA-4763-AE74-2F6752944002}" type="pres">
      <dgm:prSet presAssocID="{159C5B3F-4FB6-4591-8253-ECEAF1FDE8AC}" presName="parentText" presStyleLbl="node1" presStyleIdx="1" presStyleCnt="6">
        <dgm:presLayoutVars>
          <dgm:chMax val="0"/>
          <dgm:bulletEnabled val="1"/>
        </dgm:presLayoutVars>
      </dgm:prSet>
      <dgm:spPr/>
    </dgm:pt>
    <dgm:pt modelId="{E3501683-F2E0-4E33-8F8B-A0EE6EFABF4F}" type="pres">
      <dgm:prSet presAssocID="{159C5B3F-4FB6-4591-8253-ECEAF1FDE8AC}" presName="childText" presStyleLbl="revTx" presStyleIdx="0" presStyleCnt="1">
        <dgm:presLayoutVars>
          <dgm:bulletEnabled val="1"/>
        </dgm:presLayoutVars>
      </dgm:prSet>
      <dgm:spPr/>
    </dgm:pt>
    <dgm:pt modelId="{622CA91E-0F2F-47E0-9CE1-C875BD5FEC4A}" type="pres">
      <dgm:prSet presAssocID="{D1F555AB-FE40-4F66-A62D-F8964E2583D5}" presName="parentText" presStyleLbl="node1" presStyleIdx="2" presStyleCnt="6">
        <dgm:presLayoutVars>
          <dgm:chMax val="0"/>
          <dgm:bulletEnabled val="1"/>
        </dgm:presLayoutVars>
      </dgm:prSet>
      <dgm:spPr/>
    </dgm:pt>
    <dgm:pt modelId="{E7FE57AA-6C56-470B-BA1B-C82F4C86B1F1}" type="pres">
      <dgm:prSet presAssocID="{8E33A66E-5C81-404F-A5F9-9933D9CE47B5}" presName="spacer" presStyleCnt="0"/>
      <dgm:spPr/>
    </dgm:pt>
    <dgm:pt modelId="{813B24CE-4DB5-4EB0-85FB-74F722B0FFC3}" type="pres">
      <dgm:prSet presAssocID="{A4FC3266-5626-4A84-87CF-F7298B723C77}" presName="parentText" presStyleLbl="node1" presStyleIdx="3" presStyleCnt="6">
        <dgm:presLayoutVars>
          <dgm:chMax val="0"/>
          <dgm:bulletEnabled val="1"/>
        </dgm:presLayoutVars>
      </dgm:prSet>
      <dgm:spPr/>
    </dgm:pt>
    <dgm:pt modelId="{C2D3FA94-03FB-4CB7-94F7-AAA65DEB886F}" type="pres">
      <dgm:prSet presAssocID="{D8E7A54D-C3C5-4CEE-8A36-62A1484274FC}" presName="spacer" presStyleCnt="0"/>
      <dgm:spPr/>
    </dgm:pt>
    <dgm:pt modelId="{1D74C82F-BF97-4D77-819C-0299A0CF574E}" type="pres">
      <dgm:prSet presAssocID="{4F450048-A97A-4812-809E-EB8F7B83C072}" presName="parentText" presStyleLbl="node1" presStyleIdx="4" presStyleCnt="6">
        <dgm:presLayoutVars>
          <dgm:chMax val="0"/>
          <dgm:bulletEnabled val="1"/>
        </dgm:presLayoutVars>
      </dgm:prSet>
      <dgm:spPr/>
    </dgm:pt>
    <dgm:pt modelId="{854BF1A9-BCD9-448B-B4AF-81A241F9718D}" type="pres">
      <dgm:prSet presAssocID="{7F823654-26AA-4AC3-AD34-8F26D82B0E16}" presName="spacer" presStyleCnt="0"/>
      <dgm:spPr/>
    </dgm:pt>
    <dgm:pt modelId="{1BD31B6D-EFE7-435D-A6D3-CAC60C13063C}" type="pres">
      <dgm:prSet presAssocID="{C904FA45-3637-4559-82CA-643BBAF69614}" presName="parentText" presStyleLbl="node1" presStyleIdx="5" presStyleCnt="6">
        <dgm:presLayoutVars>
          <dgm:chMax val="0"/>
          <dgm:bulletEnabled val="1"/>
        </dgm:presLayoutVars>
      </dgm:prSet>
      <dgm:spPr/>
    </dgm:pt>
  </dgm:ptLst>
  <dgm:cxnLst>
    <dgm:cxn modelId="{0AC6DC00-3A47-4486-BB3C-32A2F8040DAD}" srcId="{159C5B3F-4FB6-4591-8253-ECEAF1FDE8AC}" destId="{312E6F14-1DF9-4872-BC34-8D98EFD52449}" srcOrd="1" destOrd="0" parTransId="{97EAF2A3-594E-4AD9-992A-55D4B66025BF}" sibTransId="{712D596E-0F46-4740-97D5-9433358F0834}"/>
    <dgm:cxn modelId="{85DEFE04-E76F-4A84-B3CD-4156C3EF1EA3}" type="presOf" srcId="{D4B9AF0B-5952-4560-A3CB-BD08923A5B46}" destId="{E3501683-F2E0-4E33-8F8B-A0EE6EFABF4F}" srcOrd="0" destOrd="4" presId="urn:microsoft.com/office/officeart/2005/8/layout/vList2"/>
    <dgm:cxn modelId="{B0DC0811-8C60-49A6-B4F6-C55490D9D5D2}" type="presOf" srcId="{A4FC3266-5626-4A84-87CF-F7298B723C77}" destId="{813B24CE-4DB5-4EB0-85FB-74F722B0FFC3}" srcOrd="0" destOrd="0" presId="urn:microsoft.com/office/officeart/2005/8/layout/vList2"/>
    <dgm:cxn modelId="{15B3F115-3EB5-4170-BB60-82744433106B}" type="presOf" srcId="{C904FA45-3637-4559-82CA-643BBAF69614}" destId="{1BD31B6D-EFE7-435D-A6D3-CAC60C13063C}" srcOrd="0" destOrd="0" presId="urn:microsoft.com/office/officeart/2005/8/layout/vList2"/>
    <dgm:cxn modelId="{1EF9282B-576D-484D-B690-6C96AC7171E4}" srcId="{69B473A7-6D02-478A-B0F6-8A81AECC3515}" destId="{159C5B3F-4FB6-4591-8253-ECEAF1FDE8AC}" srcOrd="1" destOrd="0" parTransId="{FA66B7EF-B849-4097-91A4-680C04C0C226}" sibTransId="{E8B85278-A2F6-4EB6-AFD9-CF9076F3CBD5}"/>
    <dgm:cxn modelId="{38B3F253-3CA1-4987-9014-DD992DC4D7E8}" srcId="{159C5B3F-4FB6-4591-8253-ECEAF1FDE8AC}" destId="{ACD25316-86A6-4249-8D56-87C11252DB42}" srcOrd="5" destOrd="0" parTransId="{DA3A546F-B280-46B4-BAAD-D34FDB53F1F6}" sibTransId="{FD811E8E-0C9D-41D6-BFEC-E115680C6888}"/>
    <dgm:cxn modelId="{B059D855-6D9D-4B60-A045-D6DDC6C71351}" type="presOf" srcId="{69B473A7-6D02-478A-B0F6-8A81AECC3515}" destId="{8D5D3110-8754-4863-B3E9-C0AE909C7658}" srcOrd="0" destOrd="0" presId="urn:microsoft.com/office/officeart/2005/8/layout/vList2"/>
    <dgm:cxn modelId="{5C089F7E-9365-4E76-A493-4B4203A737DB}" srcId="{69B473A7-6D02-478A-B0F6-8A81AECC3515}" destId="{A4FC3266-5626-4A84-87CF-F7298B723C77}" srcOrd="3" destOrd="0" parTransId="{C64EF667-C10B-4337-96F7-DC3F55BBB599}" sibTransId="{D8E7A54D-C3C5-4CEE-8A36-62A1484274FC}"/>
    <dgm:cxn modelId="{402F3E81-E5FC-41BC-BA57-640E852EB1D4}" type="presOf" srcId="{312E6F14-1DF9-4872-BC34-8D98EFD52449}" destId="{E3501683-F2E0-4E33-8F8B-A0EE6EFABF4F}" srcOrd="0" destOrd="1" presId="urn:microsoft.com/office/officeart/2005/8/layout/vList2"/>
    <dgm:cxn modelId="{3BD2F493-10C9-435E-AA1A-64E85096E759}" srcId="{69B473A7-6D02-478A-B0F6-8A81AECC3515}" destId="{29851085-0A6B-48E5-B719-1DAC357DCF9B}" srcOrd="0" destOrd="0" parTransId="{72297A57-BEEC-42A7-9479-DF281CD578ED}" sibTransId="{10A9AFAB-5EA0-4F99-9336-A3C2932F114D}"/>
    <dgm:cxn modelId="{62BA829A-E920-4BF1-9E50-1D3933C505E3}" srcId="{69B473A7-6D02-478A-B0F6-8A81AECC3515}" destId="{D1F555AB-FE40-4F66-A62D-F8964E2583D5}" srcOrd="2" destOrd="0" parTransId="{044DEDBF-E3EB-4715-A817-ACB910A3D034}" sibTransId="{8E33A66E-5C81-404F-A5F9-9933D9CE47B5}"/>
    <dgm:cxn modelId="{7794B29B-2979-455B-991E-4246E73ED98C}" type="presOf" srcId="{159C5B3F-4FB6-4591-8253-ECEAF1FDE8AC}" destId="{5B65EA9A-0FEA-4763-AE74-2F6752944002}" srcOrd="0" destOrd="0" presId="urn:microsoft.com/office/officeart/2005/8/layout/vList2"/>
    <dgm:cxn modelId="{FEE614A3-D503-4EA7-ACB9-ED69F27CAE6B}" type="presOf" srcId="{FC2F4D72-4EFC-4CD2-B813-4A2AD14851D0}" destId="{E3501683-F2E0-4E33-8F8B-A0EE6EFABF4F}" srcOrd="0" destOrd="2" presId="urn:microsoft.com/office/officeart/2005/8/layout/vList2"/>
    <dgm:cxn modelId="{793439AB-6A46-47CA-A1D7-A6831A93FD55}" type="presOf" srcId="{892AC4D6-6A1D-46FD-895B-29E082899ABF}" destId="{E3501683-F2E0-4E33-8F8B-A0EE6EFABF4F}" srcOrd="0" destOrd="0" presId="urn:microsoft.com/office/officeart/2005/8/layout/vList2"/>
    <dgm:cxn modelId="{F16302AC-1AF1-4C23-9938-9BBB5B4097FB}" srcId="{159C5B3F-4FB6-4591-8253-ECEAF1FDE8AC}" destId="{4C1BBB09-5A1D-4C2C-A160-F19F1DAB5293}" srcOrd="3" destOrd="0" parTransId="{2E596F7B-8E72-4461-BB04-BA0031CA1C8E}" sibTransId="{AE246957-5F1E-4037-B73A-8C4F844953F2}"/>
    <dgm:cxn modelId="{A77289AD-7065-4C47-ABBF-54B6904A6254}" type="presOf" srcId="{ACD25316-86A6-4249-8D56-87C11252DB42}" destId="{E3501683-F2E0-4E33-8F8B-A0EE6EFABF4F}" srcOrd="0" destOrd="5" presId="urn:microsoft.com/office/officeart/2005/8/layout/vList2"/>
    <dgm:cxn modelId="{8B9C27B3-56E1-4608-8FEA-0E80C6EA7068}" srcId="{159C5B3F-4FB6-4591-8253-ECEAF1FDE8AC}" destId="{892AC4D6-6A1D-46FD-895B-29E082899ABF}" srcOrd="0" destOrd="0" parTransId="{ED71E591-8935-44A0-B27F-4FE52BC7F95E}" sibTransId="{9C6660D2-0E89-43BC-A320-432CA74C77B7}"/>
    <dgm:cxn modelId="{037BBBBE-4E71-40AB-8F0D-083D0DC6EB58}" srcId="{159C5B3F-4FB6-4591-8253-ECEAF1FDE8AC}" destId="{D4B9AF0B-5952-4560-A3CB-BD08923A5B46}" srcOrd="4" destOrd="0" parTransId="{5434D8D5-F4C3-4118-AD57-3A90CC40D33A}" sibTransId="{6A97A2D7-28F8-4415-BE3C-421D2E337491}"/>
    <dgm:cxn modelId="{BD03D6D3-0A89-4CD4-801D-66E43EB9ADAA}" type="presOf" srcId="{4C1BBB09-5A1D-4C2C-A160-F19F1DAB5293}" destId="{E3501683-F2E0-4E33-8F8B-A0EE6EFABF4F}" srcOrd="0" destOrd="3" presId="urn:microsoft.com/office/officeart/2005/8/layout/vList2"/>
    <dgm:cxn modelId="{62B527E5-26B8-44D3-AB7C-C5309B91C002}" srcId="{159C5B3F-4FB6-4591-8253-ECEAF1FDE8AC}" destId="{FC2F4D72-4EFC-4CD2-B813-4A2AD14851D0}" srcOrd="2" destOrd="0" parTransId="{7CBDD7CF-8AEF-440A-8775-1117FFC8A5AB}" sibTransId="{533FF247-CC42-4B0E-9931-E5308CFCA0FA}"/>
    <dgm:cxn modelId="{48E213E8-F4BB-4D5D-8670-B94AADB3B7DF}" srcId="{69B473A7-6D02-478A-B0F6-8A81AECC3515}" destId="{4F450048-A97A-4812-809E-EB8F7B83C072}" srcOrd="4" destOrd="0" parTransId="{307B3D16-F347-4BB5-A012-E5598FF56D22}" sibTransId="{7F823654-26AA-4AC3-AD34-8F26D82B0E16}"/>
    <dgm:cxn modelId="{F7A064E8-A31A-454F-AD5B-FF497AB302AB}" type="presOf" srcId="{29851085-0A6B-48E5-B719-1DAC357DCF9B}" destId="{035580D4-021A-4E19-8C0F-9DAF9F314969}" srcOrd="0" destOrd="0" presId="urn:microsoft.com/office/officeart/2005/8/layout/vList2"/>
    <dgm:cxn modelId="{9D2B06F3-9E4F-4EBA-A219-C4D72FC2FCE7}" type="presOf" srcId="{4F450048-A97A-4812-809E-EB8F7B83C072}" destId="{1D74C82F-BF97-4D77-819C-0299A0CF574E}" srcOrd="0" destOrd="0" presId="urn:microsoft.com/office/officeart/2005/8/layout/vList2"/>
    <dgm:cxn modelId="{876DBCFD-9263-44CE-9BF4-BBE7AA82720C}" srcId="{69B473A7-6D02-478A-B0F6-8A81AECC3515}" destId="{C904FA45-3637-4559-82CA-643BBAF69614}" srcOrd="5" destOrd="0" parTransId="{1B50E152-7D35-455D-A68B-B55C4BAA10B5}" sibTransId="{340B4D30-8502-4159-A7B6-781589A71AC5}"/>
    <dgm:cxn modelId="{A943C3FD-7DB5-4B5D-AC4F-BF3E8E93D84E}" type="presOf" srcId="{D1F555AB-FE40-4F66-A62D-F8964E2583D5}" destId="{622CA91E-0F2F-47E0-9CE1-C875BD5FEC4A}" srcOrd="0" destOrd="0" presId="urn:microsoft.com/office/officeart/2005/8/layout/vList2"/>
    <dgm:cxn modelId="{9B63807D-7E7A-462E-AB99-7AD3F77CECE5}" type="presParOf" srcId="{8D5D3110-8754-4863-B3E9-C0AE909C7658}" destId="{035580D4-021A-4E19-8C0F-9DAF9F314969}" srcOrd="0" destOrd="0" presId="urn:microsoft.com/office/officeart/2005/8/layout/vList2"/>
    <dgm:cxn modelId="{FEF45E58-6D03-44A2-BDEB-CED6F32FAD89}" type="presParOf" srcId="{8D5D3110-8754-4863-B3E9-C0AE909C7658}" destId="{B527E877-1837-449A-A493-110AD19D7268}" srcOrd="1" destOrd="0" presId="urn:microsoft.com/office/officeart/2005/8/layout/vList2"/>
    <dgm:cxn modelId="{54CDCF31-3E48-499B-AED7-5AC5CC0132E2}" type="presParOf" srcId="{8D5D3110-8754-4863-B3E9-C0AE909C7658}" destId="{5B65EA9A-0FEA-4763-AE74-2F6752944002}" srcOrd="2" destOrd="0" presId="urn:microsoft.com/office/officeart/2005/8/layout/vList2"/>
    <dgm:cxn modelId="{20DDE83F-7086-40BF-B182-53DC7BA78471}" type="presParOf" srcId="{8D5D3110-8754-4863-B3E9-C0AE909C7658}" destId="{E3501683-F2E0-4E33-8F8B-A0EE6EFABF4F}" srcOrd="3" destOrd="0" presId="urn:microsoft.com/office/officeart/2005/8/layout/vList2"/>
    <dgm:cxn modelId="{B71EA6D4-661C-4E3E-BEC7-4527895AF6CA}" type="presParOf" srcId="{8D5D3110-8754-4863-B3E9-C0AE909C7658}" destId="{622CA91E-0F2F-47E0-9CE1-C875BD5FEC4A}" srcOrd="4" destOrd="0" presId="urn:microsoft.com/office/officeart/2005/8/layout/vList2"/>
    <dgm:cxn modelId="{0093B69E-20B4-4199-A16E-E2044540618A}" type="presParOf" srcId="{8D5D3110-8754-4863-B3E9-C0AE909C7658}" destId="{E7FE57AA-6C56-470B-BA1B-C82F4C86B1F1}" srcOrd="5" destOrd="0" presId="urn:microsoft.com/office/officeart/2005/8/layout/vList2"/>
    <dgm:cxn modelId="{684610BD-C264-490A-9D8B-88A79E6912C6}" type="presParOf" srcId="{8D5D3110-8754-4863-B3E9-C0AE909C7658}" destId="{813B24CE-4DB5-4EB0-85FB-74F722B0FFC3}" srcOrd="6" destOrd="0" presId="urn:microsoft.com/office/officeart/2005/8/layout/vList2"/>
    <dgm:cxn modelId="{3E3F94B7-3D92-4C25-9534-9722DEBE8886}" type="presParOf" srcId="{8D5D3110-8754-4863-B3E9-C0AE909C7658}" destId="{C2D3FA94-03FB-4CB7-94F7-AAA65DEB886F}" srcOrd="7" destOrd="0" presId="urn:microsoft.com/office/officeart/2005/8/layout/vList2"/>
    <dgm:cxn modelId="{40F4EC5E-8C77-41A8-AFD3-130BADB93B5A}" type="presParOf" srcId="{8D5D3110-8754-4863-B3E9-C0AE909C7658}" destId="{1D74C82F-BF97-4D77-819C-0299A0CF574E}" srcOrd="8" destOrd="0" presId="urn:microsoft.com/office/officeart/2005/8/layout/vList2"/>
    <dgm:cxn modelId="{FDB5F784-6D23-4CFC-A532-157DB818F363}" type="presParOf" srcId="{8D5D3110-8754-4863-B3E9-C0AE909C7658}" destId="{854BF1A9-BCD9-448B-B4AF-81A241F9718D}" srcOrd="9" destOrd="0" presId="urn:microsoft.com/office/officeart/2005/8/layout/vList2"/>
    <dgm:cxn modelId="{6A49BC48-6455-42C7-96E9-02BFB1F930BA}" type="presParOf" srcId="{8D5D3110-8754-4863-B3E9-C0AE909C7658}" destId="{1BD31B6D-EFE7-435D-A6D3-CAC60C13063C}"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911C88-123A-470F-835F-B505B3EC951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5FD27F1-2C1E-4E62-8757-C3AE60139707}">
      <dgm:prSet phldrT="[Text]"/>
      <dgm:spPr/>
      <dgm:t>
        <a:bodyPr/>
        <a:lstStyle/>
        <a:p>
          <a:r>
            <a:rPr lang="en-US" dirty="0"/>
            <a:t>Switch between multiple video cameras</a:t>
          </a:r>
        </a:p>
      </dgm:t>
    </dgm:pt>
    <dgm:pt modelId="{6E67053D-8066-4068-B8DA-8425D58FE413}" type="parTrans" cxnId="{30294C95-CB11-4A5F-A381-DBB1A97EED9F}">
      <dgm:prSet/>
      <dgm:spPr/>
      <dgm:t>
        <a:bodyPr/>
        <a:lstStyle/>
        <a:p>
          <a:endParaRPr lang="en-US"/>
        </a:p>
      </dgm:t>
    </dgm:pt>
    <dgm:pt modelId="{EF722597-8BB8-46FC-8BAC-EDCFA2C2AE8C}" type="sibTrans" cxnId="{30294C95-CB11-4A5F-A381-DBB1A97EED9F}">
      <dgm:prSet/>
      <dgm:spPr/>
      <dgm:t>
        <a:bodyPr/>
        <a:lstStyle/>
        <a:p>
          <a:endParaRPr lang="en-US"/>
        </a:p>
      </dgm:t>
    </dgm:pt>
    <dgm:pt modelId="{E649912E-723D-47FF-86E3-B56997282CF4}">
      <dgm:prSet/>
      <dgm:spPr/>
      <dgm:t>
        <a:bodyPr/>
        <a:lstStyle/>
        <a:p>
          <a:r>
            <a:rPr lang="en-US"/>
            <a:t>Use a virtual emcee</a:t>
          </a:r>
          <a:endParaRPr lang="en-US" dirty="0"/>
        </a:p>
      </dgm:t>
    </dgm:pt>
    <dgm:pt modelId="{D02EDD62-EA57-4630-B58C-09A65B352330}" type="parTrans" cxnId="{83D4A2A3-04D0-4399-8939-970F4677A805}">
      <dgm:prSet/>
      <dgm:spPr/>
      <dgm:t>
        <a:bodyPr/>
        <a:lstStyle/>
        <a:p>
          <a:endParaRPr lang="en-US"/>
        </a:p>
      </dgm:t>
    </dgm:pt>
    <dgm:pt modelId="{5635B323-160A-4C53-A674-50680DDDDEEA}" type="sibTrans" cxnId="{83D4A2A3-04D0-4399-8939-970F4677A805}">
      <dgm:prSet/>
      <dgm:spPr/>
      <dgm:t>
        <a:bodyPr/>
        <a:lstStyle/>
        <a:p>
          <a:endParaRPr lang="en-US"/>
        </a:p>
      </dgm:t>
    </dgm:pt>
    <dgm:pt modelId="{158D083D-0266-4556-B935-A2CA0D7BA8BC}">
      <dgm:prSet/>
      <dgm:spPr/>
      <dgm:t>
        <a:bodyPr/>
        <a:lstStyle/>
        <a:p>
          <a:r>
            <a:rPr lang="en-US" dirty="0"/>
            <a:t>Customize programs</a:t>
          </a:r>
        </a:p>
      </dgm:t>
    </dgm:pt>
    <dgm:pt modelId="{8F2F5CE8-C577-4F14-807A-94F222F6FBAC}" type="parTrans" cxnId="{F505880B-38B4-4B8D-94D6-46ED7BD838B5}">
      <dgm:prSet/>
      <dgm:spPr/>
      <dgm:t>
        <a:bodyPr/>
        <a:lstStyle/>
        <a:p>
          <a:endParaRPr lang="en-US"/>
        </a:p>
      </dgm:t>
    </dgm:pt>
    <dgm:pt modelId="{F02DDD44-2107-47E1-B9B9-1BBBA1CF33D0}" type="sibTrans" cxnId="{F505880B-38B4-4B8D-94D6-46ED7BD838B5}">
      <dgm:prSet/>
      <dgm:spPr/>
      <dgm:t>
        <a:bodyPr/>
        <a:lstStyle/>
        <a:p>
          <a:endParaRPr lang="en-US"/>
        </a:p>
      </dgm:t>
    </dgm:pt>
    <dgm:pt modelId="{313D4AB7-DD1F-42CC-8C0D-C8FC509D7B4F}">
      <dgm:prSet/>
      <dgm:spPr/>
      <dgm:t>
        <a:bodyPr/>
        <a:lstStyle/>
        <a:p>
          <a:r>
            <a:rPr lang="en-US"/>
            <a:t>Providing hard-copy participant booklets</a:t>
          </a:r>
          <a:endParaRPr lang="en-US" dirty="0"/>
        </a:p>
      </dgm:t>
    </dgm:pt>
    <dgm:pt modelId="{5BBB686C-7390-404F-96BC-91DF34E794ED}" type="parTrans" cxnId="{E7A85AC3-F990-4E27-ABB0-9823A7C3C0C0}">
      <dgm:prSet/>
      <dgm:spPr/>
      <dgm:t>
        <a:bodyPr/>
        <a:lstStyle/>
        <a:p>
          <a:endParaRPr lang="en-US"/>
        </a:p>
      </dgm:t>
    </dgm:pt>
    <dgm:pt modelId="{12238648-33A3-4A39-A39B-70D9A41351C1}" type="sibTrans" cxnId="{E7A85AC3-F990-4E27-ABB0-9823A7C3C0C0}">
      <dgm:prSet/>
      <dgm:spPr/>
      <dgm:t>
        <a:bodyPr/>
        <a:lstStyle/>
        <a:p>
          <a:endParaRPr lang="en-US"/>
        </a:p>
      </dgm:t>
    </dgm:pt>
    <dgm:pt modelId="{1ACC24FB-D655-424F-8C20-C2343FAF0F40}">
      <dgm:prSet/>
      <dgm:spPr/>
      <dgm:t>
        <a:bodyPr/>
        <a:lstStyle/>
        <a:p>
          <a:r>
            <a:rPr lang="en-US"/>
            <a:t>Using audience response/collaboration systems</a:t>
          </a:r>
          <a:endParaRPr lang="en-US" dirty="0"/>
        </a:p>
      </dgm:t>
    </dgm:pt>
    <dgm:pt modelId="{4E940259-A77A-490C-AE31-714BE3995A7E}" type="parTrans" cxnId="{1EF27210-27AE-4E61-A823-A46511AE2683}">
      <dgm:prSet/>
      <dgm:spPr/>
      <dgm:t>
        <a:bodyPr/>
        <a:lstStyle/>
        <a:p>
          <a:endParaRPr lang="en-US"/>
        </a:p>
      </dgm:t>
    </dgm:pt>
    <dgm:pt modelId="{E70D650B-D5CC-4329-AD1B-99E05B8BBE42}" type="sibTrans" cxnId="{1EF27210-27AE-4E61-A823-A46511AE2683}">
      <dgm:prSet/>
      <dgm:spPr/>
      <dgm:t>
        <a:bodyPr/>
        <a:lstStyle/>
        <a:p>
          <a:endParaRPr lang="en-US"/>
        </a:p>
      </dgm:t>
    </dgm:pt>
    <dgm:pt modelId="{824056C7-B69E-4838-9442-A0441F9760FC}">
      <dgm:prSet/>
      <dgm:spPr/>
      <dgm:t>
        <a:bodyPr/>
        <a:lstStyle/>
        <a:p>
          <a:r>
            <a:rPr lang="en-US"/>
            <a:t>Featuring chat rooms or Q&amp;A moderators</a:t>
          </a:r>
          <a:endParaRPr lang="en-US" dirty="0"/>
        </a:p>
      </dgm:t>
    </dgm:pt>
    <dgm:pt modelId="{6CF16C5E-A890-4A69-810E-B3553D17B559}" type="parTrans" cxnId="{F854E618-7873-4576-AD63-578F1252DBD2}">
      <dgm:prSet/>
      <dgm:spPr/>
      <dgm:t>
        <a:bodyPr/>
        <a:lstStyle/>
        <a:p>
          <a:endParaRPr lang="en-US"/>
        </a:p>
      </dgm:t>
    </dgm:pt>
    <dgm:pt modelId="{EC4F8B4D-C080-4DD3-A63E-7E188BAE8533}" type="sibTrans" cxnId="{F854E618-7873-4576-AD63-578F1252DBD2}">
      <dgm:prSet/>
      <dgm:spPr/>
      <dgm:t>
        <a:bodyPr/>
        <a:lstStyle/>
        <a:p>
          <a:endParaRPr lang="en-US"/>
        </a:p>
      </dgm:t>
    </dgm:pt>
    <dgm:pt modelId="{0ADAD912-181F-4053-BC90-29AB9C1FEBA2}">
      <dgm:prSet/>
      <dgm:spPr/>
      <dgm:t>
        <a:bodyPr/>
        <a:lstStyle/>
        <a:p>
          <a:r>
            <a:rPr lang="en-US" dirty="0"/>
            <a:t>Holding special Q&amp;As for virtual speakers only</a:t>
          </a:r>
        </a:p>
      </dgm:t>
    </dgm:pt>
    <dgm:pt modelId="{DCEEEC21-55A4-4D91-82AD-565B9AC6B515}" type="parTrans" cxnId="{31DE0250-C851-4705-9A9B-D9C2E5688EA1}">
      <dgm:prSet/>
      <dgm:spPr/>
      <dgm:t>
        <a:bodyPr/>
        <a:lstStyle/>
        <a:p>
          <a:endParaRPr lang="en-US"/>
        </a:p>
      </dgm:t>
    </dgm:pt>
    <dgm:pt modelId="{902FA029-8C0D-4BF6-A038-F8F55A9779CD}" type="sibTrans" cxnId="{31DE0250-C851-4705-9A9B-D9C2E5688EA1}">
      <dgm:prSet/>
      <dgm:spPr/>
      <dgm:t>
        <a:bodyPr/>
        <a:lstStyle/>
        <a:p>
          <a:endParaRPr lang="en-US"/>
        </a:p>
      </dgm:t>
    </dgm:pt>
    <dgm:pt modelId="{962A3865-CB66-49AF-96CC-53C0B5171393}" type="pres">
      <dgm:prSet presAssocID="{2C911C88-123A-470F-835F-B505B3EC951F}" presName="vert0" presStyleCnt="0">
        <dgm:presLayoutVars>
          <dgm:dir/>
          <dgm:animOne val="branch"/>
          <dgm:animLvl val="lvl"/>
        </dgm:presLayoutVars>
      </dgm:prSet>
      <dgm:spPr/>
    </dgm:pt>
    <dgm:pt modelId="{39E750A9-2B0A-47E8-8D90-8A244E647650}" type="pres">
      <dgm:prSet presAssocID="{15FD27F1-2C1E-4E62-8757-C3AE60139707}" presName="thickLine" presStyleLbl="alignNode1" presStyleIdx="0" presStyleCnt="7"/>
      <dgm:spPr/>
    </dgm:pt>
    <dgm:pt modelId="{9D382CFA-A0D6-481C-95D9-EACC5984D13C}" type="pres">
      <dgm:prSet presAssocID="{15FD27F1-2C1E-4E62-8757-C3AE60139707}" presName="horz1" presStyleCnt="0"/>
      <dgm:spPr/>
    </dgm:pt>
    <dgm:pt modelId="{FE61AA74-DC1B-459C-B0E5-165EDBC66B9E}" type="pres">
      <dgm:prSet presAssocID="{15FD27F1-2C1E-4E62-8757-C3AE60139707}" presName="tx1" presStyleLbl="revTx" presStyleIdx="0" presStyleCnt="7"/>
      <dgm:spPr/>
    </dgm:pt>
    <dgm:pt modelId="{B8A7A837-12B5-4EC9-8122-B7EBF350F239}" type="pres">
      <dgm:prSet presAssocID="{15FD27F1-2C1E-4E62-8757-C3AE60139707}" presName="vert1" presStyleCnt="0"/>
      <dgm:spPr/>
    </dgm:pt>
    <dgm:pt modelId="{308D4F22-773B-4725-8167-75F2441A7B15}" type="pres">
      <dgm:prSet presAssocID="{E649912E-723D-47FF-86E3-B56997282CF4}" presName="thickLine" presStyleLbl="alignNode1" presStyleIdx="1" presStyleCnt="7"/>
      <dgm:spPr/>
    </dgm:pt>
    <dgm:pt modelId="{AC2CF743-715F-47CF-B250-A140334BB16A}" type="pres">
      <dgm:prSet presAssocID="{E649912E-723D-47FF-86E3-B56997282CF4}" presName="horz1" presStyleCnt="0"/>
      <dgm:spPr/>
    </dgm:pt>
    <dgm:pt modelId="{98C2EE57-EE0B-491C-AC3B-9B2FA875C5DA}" type="pres">
      <dgm:prSet presAssocID="{E649912E-723D-47FF-86E3-B56997282CF4}" presName="tx1" presStyleLbl="revTx" presStyleIdx="1" presStyleCnt="7"/>
      <dgm:spPr/>
    </dgm:pt>
    <dgm:pt modelId="{9FD9C698-6247-41E9-801F-F3B54949203E}" type="pres">
      <dgm:prSet presAssocID="{E649912E-723D-47FF-86E3-B56997282CF4}" presName="vert1" presStyleCnt="0"/>
      <dgm:spPr/>
    </dgm:pt>
    <dgm:pt modelId="{B58C6FC8-FDB4-491E-8CE4-A0F439FB8BD7}" type="pres">
      <dgm:prSet presAssocID="{158D083D-0266-4556-B935-A2CA0D7BA8BC}" presName="thickLine" presStyleLbl="alignNode1" presStyleIdx="2" presStyleCnt="7"/>
      <dgm:spPr/>
    </dgm:pt>
    <dgm:pt modelId="{FCFE15E2-A2C9-4533-B132-ED8C28A0593A}" type="pres">
      <dgm:prSet presAssocID="{158D083D-0266-4556-B935-A2CA0D7BA8BC}" presName="horz1" presStyleCnt="0"/>
      <dgm:spPr/>
    </dgm:pt>
    <dgm:pt modelId="{23F2E49E-FA73-407D-AD8B-563A3D9F8496}" type="pres">
      <dgm:prSet presAssocID="{158D083D-0266-4556-B935-A2CA0D7BA8BC}" presName="tx1" presStyleLbl="revTx" presStyleIdx="2" presStyleCnt="7"/>
      <dgm:spPr/>
    </dgm:pt>
    <dgm:pt modelId="{073CED5D-EB43-4520-BC51-D1412CF19B01}" type="pres">
      <dgm:prSet presAssocID="{158D083D-0266-4556-B935-A2CA0D7BA8BC}" presName="vert1" presStyleCnt="0"/>
      <dgm:spPr/>
    </dgm:pt>
    <dgm:pt modelId="{D0D7B3FC-804F-4D2B-B0C5-BF7BB740D783}" type="pres">
      <dgm:prSet presAssocID="{313D4AB7-DD1F-42CC-8C0D-C8FC509D7B4F}" presName="thickLine" presStyleLbl="alignNode1" presStyleIdx="3" presStyleCnt="7"/>
      <dgm:spPr/>
    </dgm:pt>
    <dgm:pt modelId="{45C9C5B5-1726-4118-B66C-DE0097CEAC8C}" type="pres">
      <dgm:prSet presAssocID="{313D4AB7-DD1F-42CC-8C0D-C8FC509D7B4F}" presName="horz1" presStyleCnt="0"/>
      <dgm:spPr/>
    </dgm:pt>
    <dgm:pt modelId="{AFD0A07C-0B96-4613-BA6E-6BDF726EF83E}" type="pres">
      <dgm:prSet presAssocID="{313D4AB7-DD1F-42CC-8C0D-C8FC509D7B4F}" presName="tx1" presStyleLbl="revTx" presStyleIdx="3" presStyleCnt="7"/>
      <dgm:spPr/>
    </dgm:pt>
    <dgm:pt modelId="{411A17CD-1D9B-4DBC-BA14-E6851C4BE5CA}" type="pres">
      <dgm:prSet presAssocID="{313D4AB7-DD1F-42CC-8C0D-C8FC509D7B4F}" presName="vert1" presStyleCnt="0"/>
      <dgm:spPr/>
    </dgm:pt>
    <dgm:pt modelId="{9908B5D1-1356-447A-9064-5F9CCA2DED31}" type="pres">
      <dgm:prSet presAssocID="{1ACC24FB-D655-424F-8C20-C2343FAF0F40}" presName="thickLine" presStyleLbl="alignNode1" presStyleIdx="4" presStyleCnt="7"/>
      <dgm:spPr/>
    </dgm:pt>
    <dgm:pt modelId="{D9B8A519-2FD4-4008-84B0-D6ACCEBAD973}" type="pres">
      <dgm:prSet presAssocID="{1ACC24FB-D655-424F-8C20-C2343FAF0F40}" presName="horz1" presStyleCnt="0"/>
      <dgm:spPr/>
    </dgm:pt>
    <dgm:pt modelId="{B2C5BA10-FE84-4775-AFEC-4AABE75FC2B6}" type="pres">
      <dgm:prSet presAssocID="{1ACC24FB-D655-424F-8C20-C2343FAF0F40}" presName="tx1" presStyleLbl="revTx" presStyleIdx="4" presStyleCnt="7"/>
      <dgm:spPr/>
    </dgm:pt>
    <dgm:pt modelId="{0A590B3A-CD24-4383-8485-D09B37746704}" type="pres">
      <dgm:prSet presAssocID="{1ACC24FB-D655-424F-8C20-C2343FAF0F40}" presName="vert1" presStyleCnt="0"/>
      <dgm:spPr/>
    </dgm:pt>
    <dgm:pt modelId="{43C99125-E47F-471E-896D-CB6BF5334243}" type="pres">
      <dgm:prSet presAssocID="{824056C7-B69E-4838-9442-A0441F9760FC}" presName="thickLine" presStyleLbl="alignNode1" presStyleIdx="5" presStyleCnt="7"/>
      <dgm:spPr/>
    </dgm:pt>
    <dgm:pt modelId="{AB444E44-C21E-40DD-9062-4B758480AFE6}" type="pres">
      <dgm:prSet presAssocID="{824056C7-B69E-4838-9442-A0441F9760FC}" presName="horz1" presStyleCnt="0"/>
      <dgm:spPr/>
    </dgm:pt>
    <dgm:pt modelId="{6DA7BC97-F0BA-4D94-B482-EB25CE8FF4EF}" type="pres">
      <dgm:prSet presAssocID="{824056C7-B69E-4838-9442-A0441F9760FC}" presName="tx1" presStyleLbl="revTx" presStyleIdx="5" presStyleCnt="7"/>
      <dgm:spPr/>
    </dgm:pt>
    <dgm:pt modelId="{07F6652F-71B1-4EBD-86FD-3A1F0EC3A3FC}" type="pres">
      <dgm:prSet presAssocID="{824056C7-B69E-4838-9442-A0441F9760FC}" presName="vert1" presStyleCnt="0"/>
      <dgm:spPr/>
    </dgm:pt>
    <dgm:pt modelId="{8B1CEB69-529F-4075-865F-5F33F37A66B6}" type="pres">
      <dgm:prSet presAssocID="{0ADAD912-181F-4053-BC90-29AB9C1FEBA2}" presName="thickLine" presStyleLbl="alignNode1" presStyleIdx="6" presStyleCnt="7"/>
      <dgm:spPr/>
    </dgm:pt>
    <dgm:pt modelId="{98189A35-0719-48D4-8F7F-4DBE45A3E2EA}" type="pres">
      <dgm:prSet presAssocID="{0ADAD912-181F-4053-BC90-29AB9C1FEBA2}" presName="horz1" presStyleCnt="0"/>
      <dgm:spPr/>
    </dgm:pt>
    <dgm:pt modelId="{A55BE47A-1A8B-4411-A2DF-849462B0302C}" type="pres">
      <dgm:prSet presAssocID="{0ADAD912-181F-4053-BC90-29AB9C1FEBA2}" presName="tx1" presStyleLbl="revTx" presStyleIdx="6" presStyleCnt="7"/>
      <dgm:spPr/>
    </dgm:pt>
    <dgm:pt modelId="{BE326E47-6B8D-45A4-A74F-E235A6DBA52D}" type="pres">
      <dgm:prSet presAssocID="{0ADAD912-181F-4053-BC90-29AB9C1FEBA2}" presName="vert1" presStyleCnt="0"/>
      <dgm:spPr/>
    </dgm:pt>
  </dgm:ptLst>
  <dgm:cxnLst>
    <dgm:cxn modelId="{0D5EBA05-031C-4D5E-A805-6E2A36EBCF78}" type="presOf" srcId="{0ADAD912-181F-4053-BC90-29AB9C1FEBA2}" destId="{A55BE47A-1A8B-4411-A2DF-849462B0302C}" srcOrd="0" destOrd="0" presId="urn:microsoft.com/office/officeart/2008/layout/LinedList"/>
    <dgm:cxn modelId="{F505880B-38B4-4B8D-94D6-46ED7BD838B5}" srcId="{2C911C88-123A-470F-835F-B505B3EC951F}" destId="{158D083D-0266-4556-B935-A2CA0D7BA8BC}" srcOrd="2" destOrd="0" parTransId="{8F2F5CE8-C577-4F14-807A-94F222F6FBAC}" sibTransId="{F02DDD44-2107-47E1-B9B9-1BBBA1CF33D0}"/>
    <dgm:cxn modelId="{1EF27210-27AE-4E61-A823-A46511AE2683}" srcId="{2C911C88-123A-470F-835F-B505B3EC951F}" destId="{1ACC24FB-D655-424F-8C20-C2343FAF0F40}" srcOrd="4" destOrd="0" parTransId="{4E940259-A77A-490C-AE31-714BE3995A7E}" sibTransId="{E70D650B-D5CC-4329-AD1B-99E05B8BBE42}"/>
    <dgm:cxn modelId="{F854E618-7873-4576-AD63-578F1252DBD2}" srcId="{2C911C88-123A-470F-835F-B505B3EC951F}" destId="{824056C7-B69E-4838-9442-A0441F9760FC}" srcOrd="5" destOrd="0" parTransId="{6CF16C5E-A890-4A69-810E-B3553D17B559}" sibTransId="{EC4F8B4D-C080-4DD3-A63E-7E188BAE8533}"/>
    <dgm:cxn modelId="{164FCC49-3B38-4482-A1B7-51890580DE03}" type="presOf" srcId="{313D4AB7-DD1F-42CC-8C0D-C8FC509D7B4F}" destId="{AFD0A07C-0B96-4613-BA6E-6BDF726EF83E}" srcOrd="0" destOrd="0" presId="urn:microsoft.com/office/officeart/2008/layout/LinedList"/>
    <dgm:cxn modelId="{31DE0250-C851-4705-9A9B-D9C2E5688EA1}" srcId="{2C911C88-123A-470F-835F-B505B3EC951F}" destId="{0ADAD912-181F-4053-BC90-29AB9C1FEBA2}" srcOrd="6" destOrd="0" parTransId="{DCEEEC21-55A4-4D91-82AD-565B9AC6B515}" sibTransId="{902FA029-8C0D-4BF6-A038-F8F55A9779CD}"/>
    <dgm:cxn modelId="{5B67D152-0FE8-46F5-9302-CB0540C55BDC}" type="presOf" srcId="{2C911C88-123A-470F-835F-B505B3EC951F}" destId="{962A3865-CB66-49AF-96CC-53C0B5171393}" srcOrd="0" destOrd="0" presId="urn:microsoft.com/office/officeart/2008/layout/LinedList"/>
    <dgm:cxn modelId="{F4287E78-A143-4355-867D-C39BA4BE6ABE}" type="presOf" srcId="{824056C7-B69E-4838-9442-A0441F9760FC}" destId="{6DA7BC97-F0BA-4D94-B482-EB25CE8FF4EF}" srcOrd="0" destOrd="0" presId="urn:microsoft.com/office/officeart/2008/layout/LinedList"/>
    <dgm:cxn modelId="{E279B07B-2258-436F-92A7-F09C06FC5C3C}" type="presOf" srcId="{158D083D-0266-4556-B935-A2CA0D7BA8BC}" destId="{23F2E49E-FA73-407D-AD8B-563A3D9F8496}" srcOrd="0" destOrd="0" presId="urn:microsoft.com/office/officeart/2008/layout/LinedList"/>
    <dgm:cxn modelId="{1BA56F7D-6F32-466E-BE22-22DAEC9A19D8}" type="presOf" srcId="{1ACC24FB-D655-424F-8C20-C2343FAF0F40}" destId="{B2C5BA10-FE84-4775-AFEC-4AABE75FC2B6}" srcOrd="0" destOrd="0" presId="urn:microsoft.com/office/officeart/2008/layout/LinedList"/>
    <dgm:cxn modelId="{30294C95-CB11-4A5F-A381-DBB1A97EED9F}" srcId="{2C911C88-123A-470F-835F-B505B3EC951F}" destId="{15FD27F1-2C1E-4E62-8757-C3AE60139707}" srcOrd="0" destOrd="0" parTransId="{6E67053D-8066-4068-B8DA-8425D58FE413}" sibTransId="{EF722597-8BB8-46FC-8BAC-EDCFA2C2AE8C}"/>
    <dgm:cxn modelId="{83D4A2A3-04D0-4399-8939-970F4677A805}" srcId="{2C911C88-123A-470F-835F-B505B3EC951F}" destId="{E649912E-723D-47FF-86E3-B56997282CF4}" srcOrd="1" destOrd="0" parTransId="{D02EDD62-EA57-4630-B58C-09A65B352330}" sibTransId="{5635B323-160A-4C53-A674-50680DDDDEEA}"/>
    <dgm:cxn modelId="{FC86EEBB-5638-400D-BB1E-439C76E30EF3}" type="presOf" srcId="{E649912E-723D-47FF-86E3-B56997282CF4}" destId="{98C2EE57-EE0B-491C-AC3B-9B2FA875C5DA}" srcOrd="0" destOrd="0" presId="urn:microsoft.com/office/officeart/2008/layout/LinedList"/>
    <dgm:cxn modelId="{E7A85AC3-F990-4E27-ABB0-9823A7C3C0C0}" srcId="{2C911C88-123A-470F-835F-B505B3EC951F}" destId="{313D4AB7-DD1F-42CC-8C0D-C8FC509D7B4F}" srcOrd="3" destOrd="0" parTransId="{5BBB686C-7390-404F-96BC-91DF34E794ED}" sibTransId="{12238648-33A3-4A39-A39B-70D9A41351C1}"/>
    <dgm:cxn modelId="{33C16EE9-20A6-48F8-9B27-1398EBF50CAD}" type="presOf" srcId="{15FD27F1-2C1E-4E62-8757-C3AE60139707}" destId="{FE61AA74-DC1B-459C-B0E5-165EDBC66B9E}" srcOrd="0" destOrd="0" presId="urn:microsoft.com/office/officeart/2008/layout/LinedList"/>
    <dgm:cxn modelId="{821595D9-5044-4983-8822-AA582C843EE4}" type="presParOf" srcId="{962A3865-CB66-49AF-96CC-53C0B5171393}" destId="{39E750A9-2B0A-47E8-8D90-8A244E647650}" srcOrd="0" destOrd="0" presId="urn:microsoft.com/office/officeart/2008/layout/LinedList"/>
    <dgm:cxn modelId="{B46A8A4C-4CDB-4739-B0CE-AE55690B69FF}" type="presParOf" srcId="{962A3865-CB66-49AF-96CC-53C0B5171393}" destId="{9D382CFA-A0D6-481C-95D9-EACC5984D13C}" srcOrd="1" destOrd="0" presId="urn:microsoft.com/office/officeart/2008/layout/LinedList"/>
    <dgm:cxn modelId="{772433C4-D506-454A-A5BA-2175777FB7CC}" type="presParOf" srcId="{9D382CFA-A0D6-481C-95D9-EACC5984D13C}" destId="{FE61AA74-DC1B-459C-B0E5-165EDBC66B9E}" srcOrd="0" destOrd="0" presId="urn:microsoft.com/office/officeart/2008/layout/LinedList"/>
    <dgm:cxn modelId="{375652FB-7F6A-44B4-A1B6-65B2683E2A26}" type="presParOf" srcId="{9D382CFA-A0D6-481C-95D9-EACC5984D13C}" destId="{B8A7A837-12B5-4EC9-8122-B7EBF350F239}" srcOrd="1" destOrd="0" presId="urn:microsoft.com/office/officeart/2008/layout/LinedList"/>
    <dgm:cxn modelId="{1D376054-3DCE-4189-9CBC-F4BAE7EEA5D7}" type="presParOf" srcId="{962A3865-CB66-49AF-96CC-53C0B5171393}" destId="{308D4F22-773B-4725-8167-75F2441A7B15}" srcOrd="2" destOrd="0" presId="urn:microsoft.com/office/officeart/2008/layout/LinedList"/>
    <dgm:cxn modelId="{5A529DE9-AAB6-4236-93F0-2AD0FD262DA7}" type="presParOf" srcId="{962A3865-CB66-49AF-96CC-53C0B5171393}" destId="{AC2CF743-715F-47CF-B250-A140334BB16A}" srcOrd="3" destOrd="0" presId="urn:microsoft.com/office/officeart/2008/layout/LinedList"/>
    <dgm:cxn modelId="{F3BF8550-DC78-4428-A17F-292AE596E11C}" type="presParOf" srcId="{AC2CF743-715F-47CF-B250-A140334BB16A}" destId="{98C2EE57-EE0B-491C-AC3B-9B2FA875C5DA}" srcOrd="0" destOrd="0" presId="urn:microsoft.com/office/officeart/2008/layout/LinedList"/>
    <dgm:cxn modelId="{3F5D89EE-E80F-4EAE-885A-C3183BB5EFBB}" type="presParOf" srcId="{AC2CF743-715F-47CF-B250-A140334BB16A}" destId="{9FD9C698-6247-41E9-801F-F3B54949203E}" srcOrd="1" destOrd="0" presId="urn:microsoft.com/office/officeart/2008/layout/LinedList"/>
    <dgm:cxn modelId="{D8A5DB5F-25CB-4DD4-A1D8-0AAC182A970E}" type="presParOf" srcId="{962A3865-CB66-49AF-96CC-53C0B5171393}" destId="{B58C6FC8-FDB4-491E-8CE4-A0F439FB8BD7}" srcOrd="4" destOrd="0" presId="urn:microsoft.com/office/officeart/2008/layout/LinedList"/>
    <dgm:cxn modelId="{41B23704-5CF9-4443-9F72-85B6E185E42F}" type="presParOf" srcId="{962A3865-CB66-49AF-96CC-53C0B5171393}" destId="{FCFE15E2-A2C9-4533-B132-ED8C28A0593A}" srcOrd="5" destOrd="0" presId="urn:microsoft.com/office/officeart/2008/layout/LinedList"/>
    <dgm:cxn modelId="{092B9E09-0D55-47C0-AF2B-02B349CE6B91}" type="presParOf" srcId="{FCFE15E2-A2C9-4533-B132-ED8C28A0593A}" destId="{23F2E49E-FA73-407D-AD8B-563A3D9F8496}" srcOrd="0" destOrd="0" presId="urn:microsoft.com/office/officeart/2008/layout/LinedList"/>
    <dgm:cxn modelId="{B956AA10-4DF8-4C04-B532-C134BC3320BC}" type="presParOf" srcId="{FCFE15E2-A2C9-4533-B132-ED8C28A0593A}" destId="{073CED5D-EB43-4520-BC51-D1412CF19B01}" srcOrd="1" destOrd="0" presId="urn:microsoft.com/office/officeart/2008/layout/LinedList"/>
    <dgm:cxn modelId="{81E4EB1E-FB20-42AE-A4FE-E0850068FFA2}" type="presParOf" srcId="{962A3865-CB66-49AF-96CC-53C0B5171393}" destId="{D0D7B3FC-804F-4D2B-B0C5-BF7BB740D783}" srcOrd="6" destOrd="0" presId="urn:microsoft.com/office/officeart/2008/layout/LinedList"/>
    <dgm:cxn modelId="{ADE54600-1C3D-4579-B77D-F90378E33608}" type="presParOf" srcId="{962A3865-CB66-49AF-96CC-53C0B5171393}" destId="{45C9C5B5-1726-4118-B66C-DE0097CEAC8C}" srcOrd="7" destOrd="0" presId="urn:microsoft.com/office/officeart/2008/layout/LinedList"/>
    <dgm:cxn modelId="{B754AEAA-C5C9-4EF7-88FE-A8EAF0D02DFB}" type="presParOf" srcId="{45C9C5B5-1726-4118-B66C-DE0097CEAC8C}" destId="{AFD0A07C-0B96-4613-BA6E-6BDF726EF83E}" srcOrd="0" destOrd="0" presId="urn:microsoft.com/office/officeart/2008/layout/LinedList"/>
    <dgm:cxn modelId="{B24E4D41-82B1-4945-8631-8011B54D7CA2}" type="presParOf" srcId="{45C9C5B5-1726-4118-B66C-DE0097CEAC8C}" destId="{411A17CD-1D9B-4DBC-BA14-E6851C4BE5CA}" srcOrd="1" destOrd="0" presId="urn:microsoft.com/office/officeart/2008/layout/LinedList"/>
    <dgm:cxn modelId="{A7A0E4F1-50E6-44F9-9734-50A50E79576A}" type="presParOf" srcId="{962A3865-CB66-49AF-96CC-53C0B5171393}" destId="{9908B5D1-1356-447A-9064-5F9CCA2DED31}" srcOrd="8" destOrd="0" presId="urn:microsoft.com/office/officeart/2008/layout/LinedList"/>
    <dgm:cxn modelId="{6DDCEF27-B9CB-4FB9-80AB-19E80FFEA25B}" type="presParOf" srcId="{962A3865-CB66-49AF-96CC-53C0B5171393}" destId="{D9B8A519-2FD4-4008-84B0-D6ACCEBAD973}" srcOrd="9" destOrd="0" presId="urn:microsoft.com/office/officeart/2008/layout/LinedList"/>
    <dgm:cxn modelId="{EEF3E422-1BE0-43F1-BDDA-337AEDCCB106}" type="presParOf" srcId="{D9B8A519-2FD4-4008-84B0-D6ACCEBAD973}" destId="{B2C5BA10-FE84-4775-AFEC-4AABE75FC2B6}" srcOrd="0" destOrd="0" presId="urn:microsoft.com/office/officeart/2008/layout/LinedList"/>
    <dgm:cxn modelId="{E5849D74-C3FA-4305-AECF-4AFBC9843EC6}" type="presParOf" srcId="{D9B8A519-2FD4-4008-84B0-D6ACCEBAD973}" destId="{0A590B3A-CD24-4383-8485-D09B37746704}" srcOrd="1" destOrd="0" presId="urn:microsoft.com/office/officeart/2008/layout/LinedList"/>
    <dgm:cxn modelId="{E91D0E38-C156-4E7F-AA4C-7BAAC81CA9F8}" type="presParOf" srcId="{962A3865-CB66-49AF-96CC-53C0B5171393}" destId="{43C99125-E47F-471E-896D-CB6BF5334243}" srcOrd="10" destOrd="0" presId="urn:microsoft.com/office/officeart/2008/layout/LinedList"/>
    <dgm:cxn modelId="{1F4C7E56-EB5C-45C9-B00B-16BA83E12C19}" type="presParOf" srcId="{962A3865-CB66-49AF-96CC-53C0B5171393}" destId="{AB444E44-C21E-40DD-9062-4B758480AFE6}" srcOrd="11" destOrd="0" presId="urn:microsoft.com/office/officeart/2008/layout/LinedList"/>
    <dgm:cxn modelId="{3C95D781-5757-4920-87FC-AD67286591C2}" type="presParOf" srcId="{AB444E44-C21E-40DD-9062-4B758480AFE6}" destId="{6DA7BC97-F0BA-4D94-B482-EB25CE8FF4EF}" srcOrd="0" destOrd="0" presId="urn:microsoft.com/office/officeart/2008/layout/LinedList"/>
    <dgm:cxn modelId="{59C8120C-D1D5-4AB2-AD06-C1CAAFF75DBC}" type="presParOf" srcId="{AB444E44-C21E-40DD-9062-4B758480AFE6}" destId="{07F6652F-71B1-4EBD-86FD-3A1F0EC3A3FC}" srcOrd="1" destOrd="0" presId="urn:microsoft.com/office/officeart/2008/layout/LinedList"/>
    <dgm:cxn modelId="{13355972-7A7E-4D1D-99E4-A17484401153}" type="presParOf" srcId="{962A3865-CB66-49AF-96CC-53C0B5171393}" destId="{8B1CEB69-529F-4075-865F-5F33F37A66B6}" srcOrd="12" destOrd="0" presId="urn:microsoft.com/office/officeart/2008/layout/LinedList"/>
    <dgm:cxn modelId="{002CEC3C-7F9A-4F4C-BE06-F454FE2D108E}" type="presParOf" srcId="{962A3865-CB66-49AF-96CC-53C0B5171393}" destId="{98189A35-0719-48D4-8F7F-4DBE45A3E2EA}" srcOrd="13" destOrd="0" presId="urn:microsoft.com/office/officeart/2008/layout/LinedList"/>
    <dgm:cxn modelId="{178E1E83-7F11-4504-AD88-9C9329AE8795}" type="presParOf" srcId="{98189A35-0719-48D4-8F7F-4DBE45A3E2EA}" destId="{A55BE47A-1A8B-4411-A2DF-849462B0302C}" srcOrd="0" destOrd="0" presId="urn:microsoft.com/office/officeart/2008/layout/LinedList"/>
    <dgm:cxn modelId="{24332B00-A45B-4673-88F0-79F7859D00CE}" type="presParOf" srcId="{98189A35-0719-48D4-8F7F-4DBE45A3E2EA}" destId="{BE326E47-6B8D-45A4-A74F-E235A6DBA52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911C88-123A-470F-835F-B505B3EC951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EFD5CD4-E238-4044-AA8F-C03E7D8B89C5}">
      <dgm:prSet custT="1"/>
      <dgm:spPr/>
      <dgm:t>
        <a:bodyPr/>
        <a:lstStyle/>
        <a:p>
          <a:r>
            <a:rPr lang="en-US" sz="2100" dirty="0"/>
            <a:t>Creating digital breakout rooms</a:t>
          </a:r>
        </a:p>
      </dgm:t>
    </dgm:pt>
    <dgm:pt modelId="{BD92BC1F-0BE9-48F9-A02B-24EA52817D0D}" type="parTrans" cxnId="{34DFB18D-1F57-478D-AE45-2D3B51D56C0E}">
      <dgm:prSet/>
      <dgm:spPr/>
      <dgm:t>
        <a:bodyPr/>
        <a:lstStyle/>
        <a:p>
          <a:endParaRPr lang="en-US" sz="2100"/>
        </a:p>
      </dgm:t>
    </dgm:pt>
    <dgm:pt modelId="{ACFA6671-5F75-4E47-8536-6E677906D520}" type="sibTrans" cxnId="{34DFB18D-1F57-478D-AE45-2D3B51D56C0E}">
      <dgm:prSet/>
      <dgm:spPr/>
      <dgm:t>
        <a:bodyPr/>
        <a:lstStyle/>
        <a:p>
          <a:endParaRPr lang="en-US" sz="2100"/>
        </a:p>
      </dgm:t>
    </dgm:pt>
    <dgm:pt modelId="{6B94B30A-54FA-4330-92EC-792BFE79A1C4}">
      <dgm:prSet custT="1"/>
      <dgm:spPr/>
      <dgm:t>
        <a:bodyPr/>
        <a:lstStyle/>
        <a:p>
          <a:r>
            <a:rPr lang="en-US" sz="2100"/>
            <a:t>Hosting leader boards and gaming</a:t>
          </a:r>
          <a:endParaRPr lang="en-US" sz="2100" dirty="0"/>
        </a:p>
      </dgm:t>
    </dgm:pt>
    <dgm:pt modelId="{4246AED7-ED94-4AD7-8020-AAB3AC0C2F9A}" type="parTrans" cxnId="{D6EF05D7-9F83-4C1F-B9E9-FBDA8E929DC6}">
      <dgm:prSet/>
      <dgm:spPr/>
      <dgm:t>
        <a:bodyPr/>
        <a:lstStyle/>
        <a:p>
          <a:endParaRPr lang="en-US" sz="2100"/>
        </a:p>
      </dgm:t>
    </dgm:pt>
    <dgm:pt modelId="{5D6C5C35-D422-4756-9F7F-D4B68B55B419}" type="sibTrans" cxnId="{D6EF05D7-9F83-4C1F-B9E9-FBDA8E929DC6}">
      <dgm:prSet/>
      <dgm:spPr/>
      <dgm:t>
        <a:bodyPr/>
        <a:lstStyle/>
        <a:p>
          <a:endParaRPr lang="en-US" sz="2100"/>
        </a:p>
      </dgm:t>
    </dgm:pt>
    <dgm:pt modelId="{196BE106-132F-4F34-911D-0B2C43324FE3}">
      <dgm:prSet custT="1"/>
      <dgm:spPr/>
      <dgm:t>
        <a:bodyPr/>
        <a:lstStyle/>
        <a:p>
          <a:r>
            <a:rPr lang="en-US" sz="2100"/>
            <a:t>Providing airtime and recognition for remote pods</a:t>
          </a:r>
          <a:endParaRPr lang="en-US" sz="2100" dirty="0"/>
        </a:p>
      </dgm:t>
    </dgm:pt>
    <dgm:pt modelId="{D1B4883D-0227-44A4-8AB7-BF0976DBFD60}" type="parTrans" cxnId="{D803C359-4766-433F-AD17-7ACFE2DB73EA}">
      <dgm:prSet/>
      <dgm:spPr/>
      <dgm:t>
        <a:bodyPr/>
        <a:lstStyle/>
        <a:p>
          <a:endParaRPr lang="en-US" sz="2100"/>
        </a:p>
      </dgm:t>
    </dgm:pt>
    <dgm:pt modelId="{80C5DDC9-BD5F-429E-934D-51389EDB628B}" type="sibTrans" cxnId="{D803C359-4766-433F-AD17-7ACFE2DB73EA}">
      <dgm:prSet/>
      <dgm:spPr/>
      <dgm:t>
        <a:bodyPr/>
        <a:lstStyle/>
        <a:p>
          <a:endParaRPr lang="en-US" sz="2100"/>
        </a:p>
      </dgm:t>
    </dgm:pt>
    <dgm:pt modelId="{C6AE3B0C-F795-48A8-B070-19FCC2583B16}">
      <dgm:prSet custT="1"/>
      <dgm:spPr/>
      <dgm:t>
        <a:bodyPr/>
        <a:lstStyle/>
        <a:p>
          <a:r>
            <a:rPr lang="en-US" sz="2100"/>
            <a:t>Enabling photo and video sharing from remote attendees with everyone</a:t>
          </a:r>
          <a:endParaRPr lang="en-US" sz="2100" dirty="0"/>
        </a:p>
      </dgm:t>
    </dgm:pt>
    <dgm:pt modelId="{16416319-21D8-4B3E-9E4E-3B5F1FFE02FD}" type="parTrans" cxnId="{2EEC4105-E810-47CF-BD64-A28F883BDB6C}">
      <dgm:prSet/>
      <dgm:spPr/>
      <dgm:t>
        <a:bodyPr/>
        <a:lstStyle/>
        <a:p>
          <a:endParaRPr lang="en-US" sz="2100"/>
        </a:p>
      </dgm:t>
    </dgm:pt>
    <dgm:pt modelId="{7F87132F-8D20-4F27-815F-2D485F34F0AF}" type="sibTrans" cxnId="{2EEC4105-E810-47CF-BD64-A28F883BDB6C}">
      <dgm:prSet/>
      <dgm:spPr/>
      <dgm:t>
        <a:bodyPr/>
        <a:lstStyle/>
        <a:p>
          <a:endParaRPr lang="en-US" sz="2100"/>
        </a:p>
      </dgm:t>
    </dgm:pt>
    <dgm:pt modelId="{AA3FEAB3-60D8-41C1-A4FE-AF3F7698E4F5}">
      <dgm:prSet custT="1"/>
      <dgm:spPr/>
      <dgm:t>
        <a:bodyPr/>
        <a:lstStyle/>
        <a:p>
          <a:r>
            <a:rPr lang="en-US" sz="2100"/>
            <a:t>Creating awards and badges</a:t>
          </a:r>
          <a:endParaRPr lang="en-US" sz="2100" dirty="0"/>
        </a:p>
      </dgm:t>
    </dgm:pt>
    <dgm:pt modelId="{7968E501-A583-439C-AF97-5C37807B5B53}" type="parTrans" cxnId="{3CD51E61-AB42-4218-BA26-0C02CFBA52CF}">
      <dgm:prSet/>
      <dgm:spPr/>
      <dgm:t>
        <a:bodyPr/>
        <a:lstStyle/>
        <a:p>
          <a:endParaRPr lang="en-US" sz="2100"/>
        </a:p>
      </dgm:t>
    </dgm:pt>
    <dgm:pt modelId="{20A5B24E-B0FB-42E3-854D-A6B517B688E0}" type="sibTrans" cxnId="{3CD51E61-AB42-4218-BA26-0C02CFBA52CF}">
      <dgm:prSet/>
      <dgm:spPr/>
      <dgm:t>
        <a:bodyPr/>
        <a:lstStyle/>
        <a:p>
          <a:endParaRPr lang="en-US" sz="2100"/>
        </a:p>
      </dgm:t>
    </dgm:pt>
    <dgm:pt modelId="{CCFAAA60-983B-43EC-9ED5-987EF9677824}">
      <dgm:prSet custT="1"/>
      <dgm:spPr/>
      <dgm:t>
        <a:bodyPr/>
        <a:lstStyle/>
        <a:p>
          <a:r>
            <a:rPr lang="en-US" sz="2100"/>
            <a:t>Create activities and teambuilding for local pods. </a:t>
          </a:r>
          <a:endParaRPr lang="en-US" sz="2100" dirty="0"/>
        </a:p>
      </dgm:t>
    </dgm:pt>
    <dgm:pt modelId="{8BCF586B-CA08-4B15-9FB2-852BC74F6F90}" type="parTrans" cxnId="{B1A4DA70-5752-499D-989B-F14F16D43901}">
      <dgm:prSet/>
      <dgm:spPr/>
      <dgm:t>
        <a:bodyPr/>
        <a:lstStyle/>
        <a:p>
          <a:endParaRPr lang="en-US" sz="2100"/>
        </a:p>
      </dgm:t>
    </dgm:pt>
    <dgm:pt modelId="{78041805-5F1E-410B-80B8-84B23B7079D9}" type="sibTrans" cxnId="{B1A4DA70-5752-499D-989B-F14F16D43901}">
      <dgm:prSet/>
      <dgm:spPr/>
      <dgm:t>
        <a:bodyPr/>
        <a:lstStyle/>
        <a:p>
          <a:endParaRPr lang="en-US" sz="2100"/>
        </a:p>
      </dgm:t>
    </dgm:pt>
    <dgm:pt modelId="{962A3865-CB66-49AF-96CC-53C0B5171393}" type="pres">
      <dgm:prSet presAssocID="{2C911C88-123A-470F-835F-B505B3EC951F}" presName="vert0" presStyleCnt="0">
        <dgm:presLayoutVars>
          <dgm:dir/>
          <dgm:animOne val="branch"/>
          <dgm:animLvl val="lvl"/>
        </dgm:presLayoutVars>
      </dgm:prSet>
      <dgm:spPr/>
    </dgm:pt>
    <dgm:pt modelId="{7EBB2AC6-F108-42B0-B79D-D45760034EE5}" type="pres">
      <dgm:prSet presAssocID="{6EFD5CD4-E238-4044-AA8F-C03E7D8B89C5}" presName="thickLine" presStyleLbl="alignNode1" presStyleIdx="0" presStyleCnt="6"/>
      <dgm:spPr/>
    </dgm:pt>
    <dgm:pt modelId="{84FD0FAC-8E44-4738-9717-BCD63A12E65E}" type="pres">
      <dgm:prSet presAssocID="{6EFD5CD4-E238-4044-AA8F-C03E7D8B89C5}" presName="horz1" presStyleCnt="0"/>
      <dgm:spPr/>
    </dgm:pt>
    <dgm:pt modelId="{EBF4C349-D4A4-4A5E-82B7-3E7774198295}" type="pres">
      <dgm:prSet presAssocID="{6EFD5CD4-E238-4044-AA8F-C03E7D8B89C5}" presName="tx1" presStyleLbl="revTx" presStyleIdx="0" presStyleCnt="6"/>
      <dgm:spPr/>
    </dgm:pt>
    <dgm:pt modelId="{47E63433-970F-42BD-BD7A-47A751A6F6B2}" type="pres">
      <dgm:prSet presAssocID="{6EFD5CD4-E238-4044-AA8F-C03E7D8B89C5}" presName="vert1" presStyleCnt="0"/>
      <dgm:spPr/>
    </dgm:pt>
    <dgm:pt modelId="{AC175685-D2C5-4990-91B3-0528D85E6A58}" type="pres">
      <dgm:prSet presAssocID="{6B94B30A-54FA-4330-92EC-792BFE79A1C4}" presName="thickLine" presStyleLbl="alignNode1" presStyleIdx="1" presStyleCnt="6"/>
      <dgm:spPr/>
    </dgm:pt>
    <dgm:pt modelId="{CFCDA40A-4F39-4880-9BE1-0A8A1AD690BC}" type="pres">
      <dgm:prSet presAssocID="{6B94B30A-54FA-4330-92EC-792BFE79A1C4}" presName="horz1" presStyleCnt="0"/>
      <dgm:spPr/>
    </dgm:pt>
    <dgm:pt modelId="{03AB9F4E-128C-4882-AED4-8972C23B5FDA}" type="pres">
      <dgm:prSet presAssocID="{6B94B30A-54FA-4330-92EC-792BFE79A1C4}" presName="tx1" presStyleLbl="revTx" presStyleIdx="1" presStyleCnt="6"/>
      <dgm:spPr/>
    </dgm:pt>
    <dgm:pt modelId="{4B885370-4ED8-4756-8871-E8BF2A62A7A5}" type="pres">
      <dgm:prSet presAssocID="{6B94B30A-54FA-4330-92EC-792BFE79A1C4}" presName="vert1" presStyleCnt="0"/>
      <dgm:spPr/>
    </dgm:pt>
    <dgm:pt modelId="{61253B8C-3FA1-40AB-B1BB-D3D9941D2F42}" type="pres">
      <dgm:prSet presAssocID="{196BE106-132F-4F34-911D-0B2C43324FE3}" presName="thickLine" presStyleLbl="alignNode1" presStyleIdx="2" presStyleCnt="6"/>
      <dgm:spPr/>
    </dgm:pt>
    <dgm:pt modelId="{6BC24588-7B90-4D73-9C26-8DF530B205E9}" type="pres">
      <dgm:prSet presAssocID="{196BE106-132F-4F34-911D-0B2C43324FE3}" presName="horz1" presStyleCnt="0"/>
      <dgm:spPr/>
    </dgm:pt>
    <dgm:pt modelId="{C3BEFBCD-1242-4F9D-A00C-E87D7B8338E8}" type="pres">
      <dgm:prSet presAssocID="{196BE106-132F-4F34-911D-0B2C43324FE3}" presName="tx1" presStyleLbl="revTx" presStyleIdx="2" presStyleCnt="6"/>
      <dgm:spPr/>
    </dgm:pt>
    <dgm:pt modelId="{936A62AB-A102-499D-B80C-C4966731E5D0}" type="pres">
      <dgm:prSet presAssocID="{196BE106-132F-4F34-911D-0B2C43324FE3}" presName="vert1" presStyleCnt="0"/>
      <dgm:spPr/>
    </dgm:pt>
    <dgm:pt modelId="{A625B669-54AF-424E-B775-0B060365D782}" type="pres">
      <dgm:prSet presAssocID="{C6AE3B0C-F795-48A8-B070-19FCC2583B16}" presName="thickLine" presStyleLbl="alignNode1" presStyleIdx="3" presStyleCnt="6"/>
      <dgm:spPr/>
    </dgm:pt>
    <dgm:pt modelId="{5FBE6AAF-110E-4B11-A4F2-D6EC86943DA4}" type="pres">
      <dgm:prSet presAssocID="{C6AE3B0C-F795-48A8-B070-19FCC2583B16}" presName="horz1" presStyleCnt="0"/>
      <dgm:spPr/>
    </dgm:pt>
    <dgm:pt modelId="{95CE4EAD-9073-4AC5-A0C9-5A8D2D21B071}" type="pres">
      <dgm:prSet presAssocID="{C6AE3B0C-F795-48A8-B070-19FCC2583B16}" presName="tx1" presStyleLbl="revTx" presStyleIdx="3" presStyleCnt="6"/>
      <dgm:spPr/>
    </dgm:pt>
    <dgm:pt modelId="{F558D3A1-0905-4E0C-BDAC-D6449B321B37}" type="pres">
      <dgm:prSet presAssocID="{C6AE3B0C-F795-48A8-B070-19FCC2583B16}" presName="vert1" presStyleCnt="0"/>
      <dgm:spPr/>
    </dgm:pt>
    <dgm:pt modelId="{7C1BDEB2-784B-4BCD-BB64-5F613A414576}" type="pres">
      <dgm:prSet presAssocID="{AA3FEAB3-60D8-41C1-A4FE-AF3F7698E4F5}" presName="thickLine" presStyleLbl="alignNode1" presStyleIdx="4" presStyleCnt="6"/>
      <dgm:spPr/>
    </dgm:pt>
    <dgm:pt modelId="{4D19DC30-8BBE-42F8-90AD-4B267B8040B6}" type="pres">
      <dgm:prSet presAssocID="{AA3FEAB3-60D8-41C1-A4FE-AF3F7698E4F5}" presName="horz1" presStyleCnt="0"/>
      <dgm:spPr/>
    </dgm:pt>
    <dgm:pt modelId="{25512C06-0A1E-4E3F-8425-FFC2C7AE007C}" type="pres">
      <dgm:prSet presAssocID="{AA3FEAB3-60D8-41C1-A4FE-AF3F7698E4F5}" presName="tx1" presStyleLbl="revTx" presStyleIdx="4" presStyleCnt="6"/>
      <dgm:spPr/>
    </dgm:pt>
    <dgm:pt modelId="{3A6FC44C-647E-4399-A3F8-7DB781BD6850}" type="pres">
      <dgm:prSet presAssocID="{AA3FEAB3-60D8-41C1-A4FE-AF3F7698E4F5}" presName="vert1" presStyleCnt="0"/>
      <dgm:spPr/>
    </dgm:pt>
    <dgm:pt modelId="{AFCCAF89-2A02-4821-A5AD-4914A2C6614F}" type="pres">
      <dgm:prSet presAssocID="{CCFAAA60-983B-43EC-9ED5-987EF9677824}" presName="thickLine" presStyleLbl="alignNode1" presStyleIdx="5" presStyleCnt="6"/>
      <dgm:spPr/>
    </dgm:pt>
    <dgm:pt modelId="{94FAA2DC-CD8D-41AE-934C-2C6CADBE255B}" type="pres">
      <dgm:prSet presAssocID="{CCFAAA60-983B-43EC-9ED5-987EF9677824}" presName="horz1" presStyleCnt="0"/>
      <dgm:spPr/>
    </dgm:pt>
    <dgm:pt modelId="{D1BFFB35-6201-441B-9AAE-993B25C8F6B4}" type="pres">
      <dgm:prSet presAssocID="{CCFAAA60-983B-43EC-9ED5-987EF9677824}" presName="tx1" presStyleLbl="revTx" presStyleIdx="5" presStyleCnt="6"/>
      <dgm:spPr/>
    </dgm:pt>
    <dgm:pt modelId="{39EF8BC4-126C-4CA2-B9E4-8C83480F3A4F}" type="pres">
      <dgm:prSet presAssocID="{CCFAAA60-983B-43EC-9ED5-987EF9677824}" presName="vert1" presStyleCnt="0"/>
      <dgm:spPr/>
    </dgm:pt>
  </dgm:ptLst>
  <dgm:cxnLst>
    <dgm:cxn modelId="{2EEC4105-E810-47CF-BD64-A28F883BDB6C}" srcId="{2C911C88-123A-470F-835F-B505B3EC951F}" destId="{C6AE3B0C-F795-48A8-B070-19FCC2583B16}" srcOrd="3" destOrd="0" parTransId="{16416319-21D8-4B3E-9E4E-3B5F1FFE02FD}" sibTransId="{7F87132F-8D20-4F27-815F-2D485F34F0AF}"/>
    <dgm:cxn modelId="{3CD51E61-AB42-4218-BA26-0C02CFBA52CF}" srcId="{2C911C88-123A-470F-835F-B505B3EC951F}" destId="{AA3FEAB3-60D8-41C1-A4FE-AF3F7698E4F5}" srcOrd="4" destOrd="0" parTransId="{7968E501-A583-439C-AF97-5C37807B5B53}" sibTransId="{20A5B24E-B0FB-42E3-854D-A6B517B688E0}"/>
    <dgm:cxn modelId="{4EB04D69-5818-4819-9178-80164E0E0062}" type="presOf" srcId="{CCFAAA60-983B-43EC-9ED5-987EF9677824}" destId="{D1BFFB35-6201-441B-9AAE-993B25C8F6B4}" srcOrd="0" destOrd="0" presId="urn:microsoft.com/office/officeart/2008/layout/LinedList"/>
    <dgm:cxn modelId="{454DFD4A-6317-4385-AC3C-388C82449685}" type="presOf" srcId="{6EFD5CD4-E238-4044-AA8F-C03E7D8B89C5}" destId="{EBF4C349-D4A4-4A5E-82B7-3E7774198295}" srcOrd="0" destOrd="0" presId="urn:microsoft.com/office/officeart/2008/layout/LinedList"/>
    <dgm:cxn modelId="{0FFD624C-E26E-4D97-868D-733F040888A6}" type="presOf" srcId="{C6AE3B0C-F795-48A8-B070-19FCC2583B16}" destId="{95CE4EAD-9073-4AC5-A0C9-5A8D2D21B071}" srcOrd="0" destOrd="0" presId="urn:microsoft.com/office/officeart/2008/layout/LinedList"/>
    <dgm:cxn modelId="{B1A4DA70-5752-499D-989B-F14F16D43901}" srcId="{2C911C88-123A-470F-835F-B505B3EC951F}" destId="{CCFAAA60-983B-43EC-9ED5-987EF9677824}" srcOrd="5" destOrd="0" parTransId="{8BCF586B-CA08-4B15-9FB2-852BC74F6F90}" sibTransId="{78041805-5F1E-410B-80B8-84B23B7079D9}"/>
    <dgm:cxn modelId="{5B67D152-0FE8-46F5-9302-CB0540C55BDC}" type="presOf" srcId="{2C911C88-123A-470F-835F-B505B3EC951F}" destId="{962A3865-CB66-49AF-96CC-53C0B5171393}" srcOrd="0" destOrd="0" presId="urn:microsoft.com/office/officeart/2008/layout/LinedList"/>
    <dgm:cxn modelId="{D803C359-4766-433F-AD17-7ACFE2DB73EA}" srcId="{2C911C88-123A-470F-835F-B505B3EC951F}" destId="{196BE106-132F-4F34-911D-0B2C43324FE3}" srcOrd="2" destOrd="0" parTransId="{D1B4883D-0227-44A4-8AB7-BF0976DBFD60}" sibTransId="{80C5DDC9-BD5F-429E-934D-51389EDB628B}"/>
    <dgm:cxn modelId="{F3349D83-609C-4433-B905-0CD5DDC3655D}" type="presOf" srcId="{196BE106-132F-4F34-911D-0B2C43324FE3}" destId="{C3BEFBCD-1242-4F9D-A00C-E87D7B8338E8}" srcOrd="0" destOrd="0" presId="urn:microsoft.com/office/officeart/2008/layout/LinedList"/>
    <dgm:cxn modelId="{34DFB18D-1F57-478D-AE45-2D3B51D56C0E}" srcId="{2C911C88-123A-470F-835F-B505B3EC951F}" destId="{6EFD5CD4-E238-4044-AA8F-C03E7D8B89C5}" srcOrd="0" destOrd="0" parTransId="{BD92BC1F-0BE9-48F9-A02B-24EA52817D0D}" sibTransId="{ACFA6671-5F75-4E47-8536-6E677906D520}"/>
    <dgm:cxn modelId="{ABDDF3C9-47B2-4841-B216-EEDB72C672FD}" type="presOf" srcId="{6B94B30A-54FA-4330-92EC-792BFE79A1C4}" destId="{03AB9F4E-128C-4882-AED4-8972C23B5FDA}" srcOrd="0" destOrd="0" presId="urn:microsoft.com/office/officeart/2008/layout/LinedList"/>
    <dgm:cxn modelId="{D6EF05D7-9F83-4C1F-B9E9-FBDA8E929DC6}" srcId="{2C911C88-123A-470F-835F-B505B3EC951F}" destId="{6B94B30A-54FA-4330-92EC-792BFE79A1C4}" srcOrd="1" destOrd="0" parTransId="{4246AED7-ED94-4AD7-8020-AAB3AC0C2F9A}" sibTransId="{5D6C5C35-D422-4756-9F7F-D4B68B55B419}"/>
    <dgm:cxn modelId="{6CC244F7-AD22-4A6C-B3C7-4A6B06BB5410}" type="presOf" srcId="{AA3FEAB3-60D8-41C1-A4FE-AF3F7698E4F5}" destId="{25512C06-0A1E-4E3F-8425-FFC2C7AE007C}" srcOrd="0" destOrd="0" presId="urn:microsoft.com/office/officeart/2008/layout/LinedList"/>
    <dgm:cxn modelId="{92DC07BF-8D71-4CB0-AF00-14623F00CD2A}" type="presParOf" srcId="{962A3865-CB66-49AF-96CC-53C0B5171393}" destId="{7EBB2AC6-F108-42B0-B79D-D45760034EE5}" srcOrd="0" destOrd="0" presId="urn:microsoft.com/office/officeart/2008/layout/LinedList"/>
    <dgm:cxn modelId="{D324A5ED-EC8C-415D-8C71-5574F53BDEB5}" type="presParOf" srcId="{962A3865-CB66-49AF-96CC-53C0B5171393}" destId="{84FD0FAC-8E44-4738-9717-BCD63A12E65E}" srcOrd="1" destOrd="0" presId="urn:microsoft.com/office/officeart/2008/layout/LinedList"/>
    <dgm:cxn modelId="{B275EC9E-1CA6-4247-B52C-7BC7947458D2}" type="presParOf" srcId="{84FD0FAC-8E44-4738-9717-BCD63A12E65E}" destId="{EBF4C349-D4A4-4A5E-82B7-3E7774198295}" srcOrd="0" destOrd="0" presId="urn:microsoft.com/office/officeart/2008/layout/LinedList"/>
    <dgm:cxn modelId="{6C42AA4F-E7D1-4D0A-B1BF-4E61D864C988}" type="presParOf" srcId="{84FD0FAC-8E44-4738-9717-BCD63A12E65E}" destId="{47E63433-970F-42BD-BD7A-47A751A6F6B2}" srcOrd="1" destOrd="0" presId="urn:microsoft.com/office/officeart/2008/layout/LinedList"/>
    <dgm:cxn modelId="{2ABF7AC2-8A5C-4B3F-BC01-57A620BC7105}" type="presParOf" srcId="{962A3865-CB66-49AF-96CC-53C0B5171393}" destId="{AC175685-D2C5-4990-91B3-0528D85E6A58}" srcOrd="2" destOrd="0" presId="urn:microsoft.com/office/officeart/2008/layout/LinedList"/>
    <dgm:cxn modelId="{75EA4344-2F8A-4576-BEB8-58013B4735F4}" type="presParOf" srcId="{962A3865-CB66-49AF-96CC-53C0B5171393}" destId="{CFCDA40A-4F39-4880-9BE1-0A8A1AD690BC}" srcOrd="3" destOrd="0" presId="urn:microsoft.com/office/officeart/2008/layout/LinedList"/>
    <dgm:cxn modelId="{BE537B13-1C65-4697-8356-368E202413DF}" type="presParOf" srcId="{CFCDA40A-4F39-4880-9BE1-0A8A1AD690BC}" destId="{03AB9F4E-128C-4882-AED4-8972C23B5FDA}" srcOrd="0" destOrd="0" presId="urn:microsoft.com/office/officeart/2008/layout/LinedList"/>
    <dgm:cxn modelId="{8DC695EA-2902-4E4F-A4DB-0A73282CD89E}" type="presParOf" srcId="{CFCDA40A-4F39-4880-9BE1-0A8A1AD690BC}" destId="{4B885370-4ED8-4756-8871-E8BF2A62A7A5}" srcOrd="1" destOrd="0" presId="urn:microsoft.com/office/officeart/2008/layout/LinedList"/>
    <dgm:cxn modelId="{0C7BB8C3-D96D-4C2F-9DAF-76186EB581BD}" type="presParOf" srcId="{962A3865-CB66-49AF-96CC-53C0B5171393}" destId="{61253B8C-3FA1-40AB-B1BB-D3D9941D2F42}" srcOrd="4" destOrd="0" presId="urn:microsoft.com/office/officeart/2008/layout/LinedList"/>
    <dgm:cxn modelId="{6117DB2C-04DF-421F-84D2-CC334C4F8665}" type="presParOf" srcId="{962A3865-CB66-49AF-96CC-53C0B5171393}" destId="{6BC24588-7B90-4D73-9C26-8DF530B205E9}" srcOrd="5" destOrd="0" presId="urn:microsoft.com/office/officeart/2008/layout/LinedList"/>
    <dgm:cxn modelId="{3D9BC509-587E-4E9C-9442-B04F2EBB9E0A}" type="presParOf" srcId="{6BC24588-7B90-4D73-9C26-8DF530B205E9}" destId="{C3BEFBCD-1242-4F9D-A00C-E87D7B8338E8}" srcOrd="0" destOrd="0" presId="urn:microsoft.com/office/officeart/2008/layout/LinedList"/>
    <dgm:cxn modelId="{FCBEBCE2-58DE-49EE-913C-6BD56B784AD3}" type="presParOf" srcId="{6BC24588-7B90-4D73-9C26-8DF530B205E9}" destId="{936A62AB-A102-499D-B80C-C4966731E5D0}" srcOrd="1" destOrd="0" presId="urn:microsoft.com/office/officeart/2008/layout/LinedList"/>
    <dgm:cxn modelId="{9AB4A5D4-B45B-474B-87E3-30F628877874}" type="presParOf" srcId="{962A3865-CB66-49AF-96CC-53C0B5171393}" destId="{A625B669-54AF-424E-B775-0B060365D782}" srcOrd="6" destOrd="0" presId="urn:microsoft.com/office/officeart/2008/layout/LinedList"/>
    <dgm:cxn modelId="{1CC1AE64-AB6E-4E73-8E4A-C971B59359E3}" type="presParOf" srcId="{962A3865-CB66-49AF-96CC-53C0B5171393}" destId="{5FBE6AAF-110E-4B11-A4F2-D6EC86943DA4}" srcOrd="7" destOrd="0" presId="urn:microsoft.com/office/officeart/2008/layout/LinedList"/>
    <dgm:cxn modelId="{9AC1C334-C229-4F14-BBA6-462D7E998F67}" type="presParOf" srcId="{5FBE6AAF-110E-4B11-A4F2-D6EC86943DA4}" destId="{95CE4EAD-9073-4AC5-A0C9-5A8D2D21B071}" srcOrd="0" destOrd="0" presId="urn:microsoft.com/office/officeart/2008/layout/LinedList"/>
    <dgm:cxn modelId="{77D3C8EA-FE10-453D-8B33-506DC2902D46}" type="presParOf" srcId="{5FBE6AAF-110E-4B11-A4F2-D6EC86943DA4}" destId="{F558D3A1-0905-4E0C-BDAC-D6449B321B37}" srcOrd="1" destOrd="0" presId="urn:microsoft.com/office/officeart/2008/layout/LinedList"/>
    <dgm:cxn modelId="{91A3DB2C-2942-4E38-86AC-EDDCEA5A155A}" type="presParOf" srcId="{962A3865-CB66-49AF-96CC-53C0B5171393}" destId="{7C1BDEB2-784B-4BCD-BB64-5F613A414576}" srcOrd="8" destOrd="0" presId="urn:microsoft.com/office/officeart/2008/layout/LinedList"/>
    <dgm:cxn modelId="{6A069841-518C-49EE-B8C3-D6523C6E31F6}" type="presParOf" srcId="{962A3865-CB66-49AF-96CC-53C0B5171393}" destId="{4D19DC30-8BBE-42F8-90AD-4B267B8040B6}" srcOrd="9" destOrd="0" presId="urn:microsoft.com/office/officeart/2008/layout/LinedList"/>
    <dgm:cxn modelId="{9C04BA69-DD3F-4D14-B683-18903CA50B04}" type="presParOf" srcId="{4D19DC30-8BBE-42F8-90AD-4B267B8040B6}" destId="{25512C06-0A1E-4E3F-8425-FFC2C7AE007C}" srcOrd="0" destOrd="0" presId="urn:microsoft.com/office/officeart/2008/layout/LinedList"/>
    <dgm:cxn modelId="{C91882EC-385E-41A5-8206-8189F465CF89}" type="presParOf" srcId="{4D19DC30-8BBE-42F8-90AD-4B267B8040B6}" destId="{3A6FC44C-647E-4399-A3F8-7DB781BD6850}" srcOrd="1" destOrd="0" presId="urn:microsoft.com/office/officeart/2008/layout/LinedList"/>
    <dgm:cxn modelId="{AFFA574A-CC2C-4E4C-A1C5-158D068F2322}" type="presParOf" srcId="{962A3865-CB66-49AF-96CC-53C0B5171393}" destId="{AFCCAF89-2A02-4821-A5AD-4914A2C6614F}" srcOrd="10" destOrd="0" presId="urn:microsoft.com/office/officeart/2008/layout/LinedList"/>
    <dgm:cxn modelId="{95FBA0D7-5EA9-4C17-B906-D4F383ED6B5A}" type="presParOf" srcId="{962A3865-CB66-49AF-96CC-53C0B5171393}" destId="{94FAA2DC-CD8D-41AE-934C-2C6CADBE255B}" srcOrd="11" destOrd="0" presId="urn:microsoft.com/office/officeart/2008/layout/LinedList"/>
    <dgm:cxn modelId="{7631E03E-513F-4EE5-A088-CDE9E50C55D7}" type="presParOf" srcId="{94FAA2DC-CD8D-41AE-934C-2C6CADBE255B}" destId="{D1BFFB35-6201-441B-9AAE-993B25C8F6B4}" srcOrd="0" destOrd="0" presId="urn:microsoft.com/office/officeart/2008/layout/LinedList"/>
    <dgm:cxn modelId="{00CF0BB7-C95A-4962-878F-C5CAB26C689F}" type="presParOf" srcId="{94FAA2DC-CD8D-41AE-934C-2C6CADBE255B}" destId="{39EF8BC4-126C-4CA2-B9E4-8C83480F3A4F}"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413A0-C11C-40DA-8198-B528D58CC39E}">
      <dsp:nvSpPr>
        <dsp:cNvPr id="0" name=""/>
        <dsp:cNvSpPr/>
      </dsp:nvSpPr>
      <dsp:spPr>
        <a:xfrm>
          <a:off x="2374416" y="11530"/>
          <a:ext cx="4216133" cy="4216133"/>
        </a:xfrm>
        <a:prstGeom prst="ellipse">
          <a:avLst/>
        </a:prstGeom>
        <a:solidFill>
          <a:srgbClr val="F1E6B2">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Face-To-Face</a:t>
          </a:r>
        </a:p>
      </dsp:txBody>
      <dsp:txXfrm>
        <a:off x="2963155" y="508703"/>
        <a:ext cx="2430923" cy="3221788"/>
      </dsp:txXfrm>
    </dsp:sp>
    <dsp:sp modelId="{E07A9C9B-F5E8-4AB2-8280-F8D17D08DB81}">
      <dsp:nvSpPr>
        <dsp:cNvPr id="0" name=""/>
        <dsp:cNvSpPr/>
      </dsp:nvSpPr>
      <dsp:spPr>
        <a:xfrm>
          <a:off x="5180635" y="11530"/>
          <a:ext cx="4216133" cy="4216133"/>
        </a:xfrm>
        <a:prstGeom prst="ellipse">
          <a:avLst/>
        </a:prstGeom>
        <a:solidFill>
          <a:srgbClr val="16478E">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Virtual Meeting</a:t>
          </a:r>
        </a:p>
      </dsp:txBody>
      <dsp:txXfrm>
        <a:off x="6377106" y="508703"/>
        <a:ext cx="2430923" cy="32217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6DD8D-4C79-40CF-8A42-194982515950}">
      <dsp:nvSpPr>
        <dsp:cNvPr id="0" name=""/>
        <dsp:cNvSpPr/>
      </dsp:nvSpPr>
      <dsp:spPr>
        <a:xfrm>
          <a:off x="0" y="468"/>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71CB44-732B-4656-8DAB-4A497C885DC9}">
      <dsp:nvSpPr>
        <dsp:cNvPr id="0" name=""/>
        <dsp:cNvSpPr/>
      </dsp:nvSpPr>
      <dsp:spPr>
        <a:xfrm>
          <a:off x="0" y="468"/>
          <a:ext cx="8128000" cy="76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Lighting</a:t>
          </a:r>
        </a:p>
      </dsp:txBody>
      <dsp:txXfrm>
        <a:off x="0" y="468"/>
        <a:ext cx="8128000" cy="767840"/>
      </dsp:txXfrm>
    </dsp:sp>
    <dsp:sp modelId="{9454A7B1-E64B-433D-9AA4-836D04F425DA}">
      <dsp:nvSpPr>
        <dsp:cNvPr id="0" name=""/>
        <dsp:cNvSpPr/>
      </dsp:nvSpPr>
      <dsp:spPr>
        <a:xfrm>
          <a:off x="0" y="768309"/>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CC1E3-DF03-4581-B600-ECAD1E920687}">
      <dsp:nvSpPr>
        <dsp:cNvPr id="0" name=""/>
        <dsp:cNvSpPr/>
      </dsp:nvSpPr>
      <dsp:spPr>
        <a:xfrm>
          <a:off x="0" y="768309"/>
          <a:ext cx="8128000" cy="76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Video</a:t>
          </a:r>
          <a:endParaRPr lang="en-US" sz="3500" kern="1200" dirty="0"/>
        </a:p>
      </dsp:txBody>
      <dsp:txXfrm>
        <a:off x="0" y="768309"/>
        <a:ext cx="8128000" cy="767840"/>
      </dsp:txXfrm>
    </dsp:sp>
    <dsp:sp modelId="{56838D0A-88EA-43A2-8B12-C30B3337AFE4}">
      <dsp:nvSpPr>
        <dsp:cNvPr id="0" name=""/>
        <dsp:cNvSpPr/>
      </dsp:nvSpPr>
      <dsp:spPr>
        <a:xfrm>
          <a:off x="0" y="153615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9B4F0-72E1-4882-9C75-D0764FDFAB26}">
      <dsp:nvSpPr>
        <dsp:cNvPr id="0" name=""/>
        <dsp:cNvSpPr/>
      </dsp:nvSpPr>
      <dsp:spPr>
        <a:xfrm>
          <a:off x="0" y="1536150"/>
          <a:ext cx="8128000" cy="76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Audio</a:t>
          </a:r>
          <a:endParaRPr lang="en-US" sz="3500" kern="1200" dirty="0"/>
        </a:p>
      </dsp:txBody>
      <dsp:txXfrm>
        <a:off x="0" y="1536150"/>
        <a:ext cx="8128000" cy="767840"/>
      </dsp:txXfrm>
    </dsp:sp>
    <dsp:sp modelId="{384556E1-E8C3-477E-8FC0-6D04B9FBB869}">
      <dsp:nvSpPr>
        <dsp:cNvPr id="0" name=""/>
        <dsp:cNvSpPr/>
      </dsp:nvSpPr>
      <dsp:spPr>
        <a:xfrm>
          <a:off x="0" y="230399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63B7EC-4716-497E-AFAF-E061EA94B953}">
      <dsp:nvSpPr>
        <dsp:cNvPr id="0" name=""/>
        <dsp:cNvSpPr/>
      </dsp:nvSpPr>
      <dsp:spPr>
        <a:xfrm>
          <a:off x="0" y="2303990"/>
          <a:ext cx="8128000" cy="76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Décor</a:t>
          </a:r>
          <a:endParaRPr lang="en-US" sz="3500" kern="1200" dirty="0"/>
        </a:p>
      </dsp:txBody>
      <dsp:txXfrm>
        <a:off x="0" y="2303990"/>
        <a:ext cx="8128000" cy="767840"/>
      </dsp:txXfrm>
    </dsp:sp>
    <dsp:sp modelId="{031257A9-75CF-48E1-8F7A-B04D6FC1F2DB}">
      <dsp:nvSpPr>
        <dsp:cNvPr id="0" name=""/>
        <dsp:cNvSpPr/>
      </dsp:nvSpPr>
      <dsp:spPr>
        <a:xfrm>
          <a:off x="0" y="3071831"/>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5541A-0FA9-4761-B67F-A0CDBC452D9C}">
      <dsp:nvSpPr>
        <dsp:cNvPr id="0" name=""/>
        <dsp:cNvSpPr/>
      </dsp:nvSpPr>
      <dsp:spPr>
        <a:xfrm>
          <a:off x="0" y="3071831"/>
          <a:ext cx="8128000" cy="76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Testing and Rehearsal are key</a:t>
          </a:r>
        </a:p>
      </dsp:txBody>
      <dsp:txXfrm>
        <a:off x="0" y="3071831"/>
        <a:ext cx="8128000" cy="767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5423A-BD74-4AB7-8F0D-367B4589DBD3}">
      <dsp:nvSpPr>
        <dsp:cNvPr id="0" name=""/>
        <dsp:cNvSpPr/>
      </dsp:nvSpPr>
      <dsp:spPr>
        <a:xfrm>
          <a:off x="394335" y="2199"/>
          <a:ext cx="3039665" cy="1823799"/>
        </a:xfrm>
        <a:prstGeom prst="rect">
          <a:avLst/>
        </a:prstGeom>
        <a:solidFill>
          <a:srgbClr val="16478E"/>
        </a:solidFill>
        <a:ln w="38100" cap="flat" cmpd="sng" algn="ctr">
          <a:solidFill>
            <a:srgbClr val="8C73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Reach more people</a:t>
          </a:r>
        </a:p>
      </dsp:txBody>
      <dsp:txXfrm>
        <a:off x="394335" y="2199"/>
        <a:ext cx="3039665" cy="1823799"/>
      </dsp:txXfrm>
    </dsp:sp>
    <dsp:sp modelId="{AFD46EEB-EF02-41AE-92E0-94683C2A297D}">
      <dsp:nvSpPr>
        <dsp:cNvPr id="0" name=""/>
        <dsp:cNvSpPr/>
      </dsp:nvSpPr>
      <dsp:spPr>
        <a:xfrm>
          <a:off x="3737967" y="2199"/>
          <a:ext cx="3039665" cy="1823799"/>
        </a:xfrm>
        <a:prstGeom prst="rect">
          <a:avLst/>
        </a:prstGeom>
        <a:solidFill>
          <a:srgbClr val="16478E"/>
        </a:solidFill>
        <a:ln w="38100" cap="flat" cmpd="sng" algn="ctr">
          <a:solidFill>
            <a:srgbClr val="8C73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Allowing virtual delegates to participate alone or in small groups</a:t>
          </a:r>
        </a:p>
      </dsp:txBody>
      <dsp:txXfrm>
        <a:off x="3737967" y="2199"/>
        <a:ext cx="3039665" cy="1823799"/>
      </dsp:txXfrm>
    </dsp:sp>
    <dsp:sp modelId="{7E25AE26-9803-4EAD-A749-FBD4C2707935}">
      <dsp:nvSpPr>
        <dsp:cNvPr id="0" name=""/>
        <dsp:cNvSpPr/>
      </dsp:nvSpPr>
      <dsp:spPr>
        <a:xfrm>
          <a:off x="7081599" y="2199"/>
          <a:ext cx="3039665" cy="1823799"/>
        </a:xfrm>
        <a:prstGeom prst="rect">
          <a:avLst/>
        </a:prstGeom>
        <a:solidFill>
          <a:srgbClr val="16478E"/>
        </a:solidFill>
        <a:ln w="38100" cap="flat" cmpd="sng" algn="ctr">
          <a:solidFill>
            <a:srgbClr val="8C73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Presenters and Facilitators can come from anywhere.</a:t>
          </a:r>
        </a:p>
      </dsp:txBody>
      <dsp:txXfrm>
        <a:off x="7081599" y="2199"/>
        <a:ext cx="3039665" cy="1823799"/>
      </dsp:txXfrm>
    </dsp:sp>
    <dsp:sp modelId="{AA2A9AA9-1FC8-4AA0-9AC0-39E4D780FE2A}">
      <dsp:nvSpPr>
        <dsp:cNvPr id="0" name=""/>
        <dsp:cNvSpPr/>
      </dsp:nvSpPr>
      <dsp:spPr>
        <a:xfrm>
          <a:off x="2066151" y="2129965"/>
          <a:ext cx="3039665" cy="1823799"/>
        </a:xfrm>
        <a:prstGeom prst="rect">
          <a:avLst/>
        </a:prstGeom>
        <a:solidFill>
          <a:srgbClr val="16478E"/>
        </a:solidFill>
        <a:ln w="38100" cap="flat" cmpd="sng" algn="ctr">
          <a:solidFill>
            <a:srgbClr val="8C73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Connecting multiple events that occur concurrently or at different times or locations</a:t>
          </a:r>
        </a:p>
      </dsp:txBody>
      <dsp:txXfrm>
        <a:off x="2066151" y="2129965"/>
        <a:ext cx="3039665" cy="1823799"/>
      </dsp:txXfrm>
    </dsp:sp>
    <dsp:sp modelId="{F7A2F159-1588-4363-B2F9-1AF18303C125}">
      <dsp:nvSpPr>
        <dsp:cNvPr id="0" name=""/>
        <dsp:cNvSpPr/>
      </dsp:nvSpPr>
      <dsp:spPr>
        <a:xfrm>
          <a:off x="5409783" y="2129965"/>
          <a:ext cx="3039665" cy="1823799"/>
        </a:xfrm>
        <a:prstGeom prst="rect">
          <a:avLst/>
        </a:prstGeom>
        <a:solidFill>
          <a:srgbClr val="16478E"/>
        </a:solidFill>
        <a:ln w="38100" cap="flat" cmpd="sng" algn="ctr">
          <a:solidFill>
            <a:srgbClr val="8C73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Including people who could not otherwise attend.</a:t>
          </a:r>
        </a:p>
      </dsp:txBody>
      <dsp:txXfrm>
        <a:off x="5409783" y="2129965"/>
        <a:ext cx="3039665" cy="1823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6AEE9-90CE-422C-BE63-272C5B5D622D}">
      <dsp:nvSpPr>
        <dsp:cNvPr id="0" name=""/>
        <dsp:cNvSpPr/>
      </dsp:nvSpPr>
      <dsp:spPr>
        <a:xfrm>
          <a:off x="2351196" y="257160"/>
          <a:ext cx="3507353" cy="3507353"/>
        </a:xfrm>
        <a:prstGeom prst="pie">
          <a:avLst>
            <a:gd name="adj1" fmla="val 16200000"/>
            <a:gd name="adj2" fmla="val 0"/>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Strategy</a:t>
          </a:r>
        </a:p>
      </dsp:txBody>
      <dsp:txXfrm>
        <a:off x="4213016" y="984101"/>
        <a:ext cx="1294380" cy="960346"/>
      </dsp:txXfrm>
    </dsp:sp>
    <dsp:sp modelId="{1BAF8067-3C2F-4FAB-A67E-A6D13D5ABD89}">
      <dsp:nvSpPr>
        <dsp:cNvPr id="0" name=""/>
        <dsp:cNvSpPr/>
      </dsp:nvSpPr>
      <dsp:spPr>
        <a:xfrm>
          <a:off x="2351196" y="374907"/>
          <a:ext cx="3507353" cy="3507353"/>
        </a:xfrm>
        <a:prstGeom prst="pie">
          <a:avLst>
            <a:gd name="adj1" fmla="val 0"/>
            <a:gd name="adj2" fmla="val 5400000"/>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Pre-Production</a:t>
          </a:r>
        </a:p>
      </dsp:txBody>
      <dsp:txXfrm>
        <a:off x="4213016" y="2194973"/>
        <a:ext cx="1294380" cy="960346"/>
      </dsp:txXfrm>
    </dsp:sp>
    <dsp:sp modelId="{719A265E-15F8-404A-832E-458CE230250F}">
      <dsp:nvSpPr>
        <dsp:cNvPr id="0" name=""/>
        <dsp:cNvSpPr/>
      </dsp:nvSpPr>
      <dsp:spPr>
        <a:xfrm>
          <a:off x="2233449" y="374907"/>
          <a:ext cx="3507353" cy="3507353"/>
        </a:xfrm>
        <a:prstGeom prst="pie">
          <a:avLst>
            <a:gd name="adj1" fmla="val 5400000"/>
            <a:gd name="adj2" fmla="val 10800000"/>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Onsite</a:t>
          </a:r>
        </a:p>
      </dsp:txBody>
      <dsp:txXfrm>
        <a:off x="2584602" y="2194973"/>
        <a:ext cx="1294380" cy="960346"/>
      </dsp:txXfrm>
    </dsp:sp>
    <dsp:sp modelId="{FC54D538-8B99-424C-B66D-854BA4A71C75}">
      <dsp:nvSpPr>
        <dsp:cNvPr id="0" name=""/>
        <dsp:cNvSpPr/>
      </dsp:nvSpPr>
      <dsp:spPr>
        <a:xfrm>
          <a:off x="2233449" y="257160"/>
          <a:ext cx="3507353" cy="3507353"/>
        </a:xfrm>
        <a:prstGeom prst="pie">
          <a:avLst>
            <a:gd name="adj1" fmla="val 10800000"/>
            <a:gd name="adj2" fmla="val 16200000"/>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Post Production</a:t>
          </a:r>
        </a:p>
      </dsp:txBody>
      <dsp:txXfrm>
        <a:off x="2584602" y="984101"/>
        <a:ext cx="1294380" cy="960346"/>
      </dsp:txXfrm>
    </dsp:sp>
    <dsp:sp modelId="{5D0F7A0F-3205-4B6F-8C18-2E8A995430B7}">
      <dsp:nvSpPr>
        <dsp:cNvPr id="0" name=""/>
        <dsp:cNvSpPr/>
      </dsp:nvSpPr>
      <dsp:spPr>
        <a:xfrm>
          <a:off x="2134074" y="40038"/>
          <a:ext cx="3941597" cy="3941597"/>
        </a:xfrm>
        <a:prstGeom prst="circularArrow">
          <a:avLst>
            <a:gd name="adj1" fmla="val 5085"/>
            <a:gd name="adj2" fmla="val 327528"/>
            <a:gd name="adj3" fmla="val 21272472"/>
            <a:gd name="adj4" fmla="val 16200000"/>
            <a:gd name="adj5" fmla="val 5932"/>
          </a:avLst>
        </a:prstGeom>
        <a:solidFill>
          <a:srgbClr val="8C734B"/>
        </a:solidFill>
        <a:ln>
          <a:noFill/>
        </a:ln>
        <a:effectLst/>
      </dsp:spPr>
      <dsp:style>
        <a:lnRef idx="0">
          <a:scrgbClr r="0" g="0" b="0"/>
        </a:lnRef>
        <a:fillRef idx="1">
          <a:scrgbClr r="0" g="0" b="0"/>
        </a:fillRef>
        <a:effectRef idx="0">
          <a:scrgbClr r="0" g="0" b="0"/>
        </a:effectRef>
        <a:fontRef idx="minor">
          <a:schemeClr val="lt1"/>
        </a:fontRef>
      </dsp:style>
    </dsp:sp>
    <dsp:sp modelId="{DBB4F6BF-8F89-47A8-BB66-9E3D452026EF}">
      <dsp:nvSpPr>
        <dsp:cNvPr id="0" name=""/>
        <dsp:cNvSpPr/>
      </dsp:nvSpPr>
      <dsp:spPr>
        <a:xfrm>
          <a:off x="2134074" y="157785"/>
          <a:ext cx="3941597" cy="3941597"/>
        </a:xfrm>
        <a:prstGeom prst="circularArrow">
          <a:avLst>
            <a:gd name="adj1" fmla="val 5085"/>
            <a:gd name="adj2" fmla="val 327528"/>
            <a:gd name="adj3" fmla="val 5072472"/>
            <a:gd name="adj4" fmla="val 0"/>
            <a:gd name="adj5" fmla="val 5932"/>
          </a:avLst>
        </a:prstGeom>
        <a:solidFill>
          <a:srgbClr val="8C734B"/>
        </a:solidFill>
        <a:ln>
          <a:noFill/>
        </a:ln>
        <a:effectLst/>
      </dsp:spPr>
      <dsp:style>
        <a:lnRef idx="0">
          <a:scrgbClr r="0" g="0" b="0"/>
        </a:lnRef>
        <a:fillRef idx="1">
          <a:scrgbClr r="0" g="0" b="0"/>
        </a:fillRef>
        <a:effectRef idx="0">
          <a:scrgbClr r="0" g="0" b="0"/>
        </a:effectRef>
        <a:fontRef idx="minor">
          <a:schemeClr val="lt1"/>
        </a:fontRef>
      </dsp:style>
    </dsp:sp>
    <dsp:sp modelId="{EA8DE943-9BCD-4730-9055-DA057D7F9812}">
      <dsp:nvSpPr>
        <dsp:cNvPr id="0" name=""/>
        <dsp:cNvSpPr/>
      </dsp:nvSpPr>
      <dsp:spPr>
        <a:xfrm>
          <a:off x="2016327" y="157785"/>
          <a:ext cx="3941597" cy="3941597"/>
        </a:xfrm>
        <a:prstGeom prst="circularArrow">
          <a:avLst>
            <a:gd name="adj1" fmla="val 5085"/>
            <a:gd name="adj2" fmla="val 327528"/>
            <a:gd name="adj3" fmla="val 10472472"/>
            <a:gd name="adj4" fmla="val 5400000"/>
            <a:gd name="adj5" fmla="val 5932"/>
          </a:avLst>
        </a:prstGeom>
        <a:solidFill>
          <a:srgbClr val="8C734B"/>
        </a:solidFill>
        <a:ln>
          <a:noFill/>
        </a:ln>
        <a:effectLst/>
      </dsp:spPr>
      <dsp:style>
        <a:lnRef idx="0">
          <a:scrgbClr r="0" g="0" b="0"/>
        </a:lnRef>
        <a:fillRef idx="1">
          <a:scrgbClr r="0" g="0" b="0"/>
        </a:fillRef>
        <a:effectRef idx="0">
          <a:scrgbClr r="0" g="0" b="0"/>
        </a:effectRef>
        <a:fontRef idx="minor">
          <a:schemeClr val="lt1"/>
        </a:fontRef>
      </dsp:style>
    </dsp:sp>
    <dsp:sp modelId="{A0392E37-2DF2-44B2-8F95-2146ECF58F06}">
      <dsp:nvSpPr>
        <dsp:cNvPr id="0" name=""/>
        <dsp:cNvSpPr/>
      </dsp:nvSpPr>
      <dsp:spPr>
        <a:xfrm>
          <a:off x="2016327" y="40038"/>
          <a:ext cx="3941597" cy="3941597"/>
        </a:xfrm>
        <a:prstGeom prst="circularArrow">
          <a:avLst>
            <a:gd name="adj1" fmla="val 5085"/>
            <a:gd name="adj2" fmla="val 327528"/>
            <a:gd name="adj3" fmla="val 15872472"/>
            <a:gd name="adj4" fmla="val 10800000"/>
            <a:gd name="adj5" fmla="val 5932"/>
          </a:avLst>
        </a:prstGeom>
        <a:solidFill>
          <a:srgbClr val="8C734B"/>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335CC-568F-4D14-BA0E-2D1E101E7149}">
      <dsp:nvSpPr>
        <dsp:cNvPr id="0" name=""/>
        <dsp:cNvSpPr/>
      </dsp:nvSpPr>
      <dsp:spPr>
        <a:xfrm>
          <a:off x="0" y="185125"/>
          <a:ext cx="5181598" cy="431730"/>
        </a:xfrm>
        <a:prstGeom prst="roundRect">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Measure Success</a:t>
          </a:r>
        </a:p>
      </dsp:txBody>
      <dsp:txXfrm>
        <a:off x="21075" y="206200"/>
        <a:ext cx="5139448" cy="389580"/>
      </dsp:txXfrm>
    </dsp:sp>
    <dsp:sp modelId="{E149849D-8A91-49DA-995A-70FCC69D9265}">
      <dsp:nvSpPr>
        <dsp:cNvPr id="0" name=""/>
        <dsp:cNvSpPr/>
      </dsp:nvSpPr>
      <dsp:spPr>
        <a:xfrm>
          <a:off x="0" y="616855"/>
          <a:ext cx="5181598"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Collect statistical data and measure the digital tracks of participants and content.  </a:t>
          </a:r>
        </a:p>
        <a:p>
          <a:pPr marL="114300" lvl="1" indent="-114300" algn="l" defTabSz="622300">
            <a:lnSpc>
              <a:spcPct val="90000"/>
            </a:lnSpc>
            <a:spcBef>
              <a:spcPct val="0"/>
            </a:spcBef>
            <a:spcAft>
              <a:spcPct val="20000"/>
            </a:spcAft>
            <a:buChar char="•"/>
          </a:pPr>
          <a:r>
            <a:rPr lang="en-US" sz="1400" kern="1200" dirty="0"/>
            <a:t>Consider the key success factors and determine how you will measure them.</a:t>
          </a:r>
        </a:p>
      </dsp:txBody>
      <dsp:txXfrm>
        <a:off x="0" y="616855"/>
        <a:ext cx="5181598" cy="875610"/>
      </dsp:txXfrm>
    </dsp:sp>
    <dsp:sp modelId="{09D8CE43-D6E7-4876-B115-472CD1EC752E}">
      <dsp:nvSpPr>
        <dsp:cNvPr id="0" name=""/>
        <dsp:cNvSpPr/>
      </dsp:nvSpPr>
      <dsp:spPr>
        <a:xfrm>
          <a:off x="0" y="1492465"/>
          <a:ext cx="5181598" cy="431730"/>
        </a:xfrm>
        <a:prstGeom prst="roundRect">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Analyze Your Audience</a:t>
          </a:r>
        </a:p>
      </dsp:txBody>
      <dsp:txXfrm>
        <a:off x="21075" y="1513540"/>
        <a:ext cx="5139448" cy="389580"/>
      </dsp:txXfrm>
    </dsp:sp>
    <dsp:sp modelId="{5B2B082A-4909-4EFB-A928-83D33C26A00D}">
      <dsp:nvSpPr>
        <dsp:cNvPr id="0" name=""/>
        <dsp:cNvSpPr/>
      </dsp:nvSpPr>
      <dsp:spPr>
        <a:xfrm>
          <a:off x="0" y="1924195"/>
          <a:ext cx="5181598"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Time Zones</a:t>
          </a:r>
        </a:p>
        <a:p>
          <a:pPr marL="114300" lvl="1" indent="-114300" algn="l" defTabSz="622300">
            <a:lnSpc>
              <a:spcPct val="90000"/>
            </a:lnSpc>
            <a:spcBef>
              <a:spcPct val="0"/>
            </a:spcBef>
            <a:spcAft>
              <a:spcPct val="20000"/>
            </a:spcAft>
            <a:buChar char="•"/>
          </a:pPr>
          <a:r>
            <a:rPr lang="en-US" sz="1400" kern="1200" dirty="0"/>
            <a:t>Travel Time</a:t>
          </a:r>
        </a:p>
        <a:p>
          <a:pPr marL="114300" lvl="1" indent="-114300" algn="l" defTabSz="622300">
            <a:lnSpc>
              <a:spcPct val="90000"/>
            </a:lnSpc>
            <a:spcBef>
              <a:spcPct val="0"/>
            </a:spcBef>
            <a:spcAft>
              <a:spcPct val="20000"/>
            </a:spcAft>
            <a:buChar char="•"/>
          </a:pPr>
          <a:r>
            <a:rPr lang="en-US" sz="1400" kern="1200" dirty="0"/>
            <a:t>Planned white space or down time</a:t>
          </a:r>
        </a:p>
        <a:p>
          <a:pPr marL="114300" lvl="1" indent="-114300" algn="l" defTabSz="622300">
            <a:lnSpc>
              <a:spcPct val="90000"/>
            </a:lnSpc>
            <a:spcBef>
              <a:spcPct val="0"/>
            </a:spcBef>
            <a:spcAft>
              <a:spcPct val="20000"/>
            </a:spcAft>
            <a:buChar char="•"/>
          </a:pPr>
          <a:r>
            <a:rPr lang="en-US" sz="1400" kern="1200" dirty="0"/>
            <a:t>Options to view content live or in near real time or on demand</a:t>
          </a:r>
        </a:p>
      </dsp:txBody>
      <dsp:txXfrm>
        <a:off x="0" y="1924195"/>
        <a:ext cx="5181598" cy="968760"/>
      </dsp:txXfrm>
    </dsp:sp>
    <dsp:sp modelId="{71BBEC1F-01D5-4B30-946F-5C151F6AD788}">
      <dsp:nvSpPr>
        <dsp:cNvPr id="0" name=""/>
        <dsp:cNvSpPr/>
      </dsp:nvSpPr>
      <dsp:spPr>
        <a:xfrm>
          <a:off x="0" y="2892955"/>
          <a:ext cx="5181598" cy="431730"/>
        </a:xfrm>
        <a:prstGeom prst="roundRect">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Outline Your Event Execution Strategy</a:t>
          </a:r>
        </a:p>
      </dsp:txBody>
      <dsp:txXfrm>
        <a:off x="21075" y="2914030"/>
        <a:ext cx="5139448" cy="389580"/>
      </dsp:txXfrm>
    </dsp:sp>
    <dsp:sp modelId="{A811085D-AFF3-4F25-9C54-6372500827A2}">
      <dsp:nvSpPr>
        <dsp:cNvPr id="0" name=""/>
        <dsp:cNvSpPr/>
      </dsp:nvSpPr>
      <dsp:spPr>
        <a:xfrm>
          <a:off x="0" y="3324685"/>
          <a:ext cx="5181598"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Event format</a:t>
          </a:r>
        </a:p>
        <a:p>
          <a:pPr marL="114300" lvl="1" indent="-114300" algn="l" defTabSz="622300">
            <a:lnSpc>
              <a:spcPct val="90000"/>
            </a:lnSpc>
            <a:spcBef>
              <a:spcPct val="0"/>
            </a:spcBef>
            <a:spcAft>
              <a:spcPct val="20000"/>
            </a:spcAft>
            <a:buChar char="•"/>
          </a:pPr>
          <a:r>
            <a:rPr lang="en-US" sz="1400" kern="1200" dirty="0"/>
            <a:t>Creating opportunities for connection</a:t>
          </a:r>
        </a:p>
        <a:p>
          <a:pPr marL="114300" lvl="1" indent="-114300" algn="l" defTabSz="622300">
            <a:lnSpc>
              <a:spcPct val="90000"/>
            </a:lnSpc>
            <a:spcBef>
              <a:spcPct val="0"/>
            </a:spcBef>
            <a:spcAft>
              <a:spcPct val="20000"/>
            </a:spcAft>
            <a:buChar char="•"/>
          </a:pPr>
          <a:r>
            <a:rPr lang="en-US" sz="1400" kern="1200" dirty="0"/>
            <a:t>Recording and rebroadcasting</a:t>
          </a:r>
        </a:p>
      </dsp:txBody>
      <dsp:txXfrm>
        <a:off x="0" y="3324685"/>
        <a:ext cx="5181598" cy="726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6C28F-E0AE-4CCB-9B4C-C66FBF000D60}">
      <dsp:nvSpPr>
        <dsp:cNvPr id="0" name=""/>
        <dsp:cNvSpPr/>
      </dsp:nvSpPr>
      <dsp:spPr>
        <a:xfrm>
          <a:off x="0" y="139683"/>
          <a:ext cx="5181598" cy="431730"/>
        </a:xfrm>
        <a:prstGeom prst="roundRect">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Define Meeting Objectives</a:t>
          </a:r>
        </a:p>
      </dsp:txBody>
      <dsp:txXfrm>
        <a:off x="21075" y="160758"/>
        <a:ext cx="5139448" cy="389580"/>
      </dsp:txXfrm>
    </dsp:sp>
    <dsp:sp modelId="{C1AC164D-A426-4C32-9978-8CBF956E6288}">
      <dsp:nvSpPr>
        <dsp:cNvPr id="0" name=""/>
        <dsp:cNvSpPr/>
      </dsp:nvSpPr>
      <dsp:spPr>
        <a:xfrm>
          <a:off x="0" y="523705"/>
          <a:ext cx="5181598"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Expand Your Reach</a:t>
          </a:r>
        </a:p>
        <a:p>
          <a:pPr marL="114300" lvl="1" indent="-114300" algn="l" defTabSz="622300">
            <a:lnSpc>
              <a:spcPct val="90000"/>
            </a:lnSpc>
            <a:spcBef>
              <a:spcPct val="0"/>
            </a:spcBef>
            <a:spcAft>
              <a:spcPct val="20000"/>
            </a:spcAft>
            <a:buChar char="•"/>
          </a:pPr>
          <a:r>
            <a:rPr lang="en-US" sz="1400" kern="1200" dirty="0"/>
            <a:t>Reduce Costs</a:t>
          </a:r>
        </a:p>
        <a:p>
          <a:pPr marL="114300" lvl="1" indent="-114300" algn="l" defTabSz="622300">
            <a:lnSpc>
              <a:spcPct val="90000"/>
            </a:lnSpc>
            <a:spcBef>
              <a:spcPct val="0"/>
            </a:spcBef>
            <a:spcAft>
              <a:spcPct val="20000"/>
            </a:spcAft>
            <a:buChar char="•"/>
          </a:pPr>
          <a:r>
            <a:rPr lang="en-US" sz="1400" kern="1200" dirty="0"/>
            <a:t>Improve member satisfaction</a:t>
          </a:r>
        </a:p>
        <a:p>
          <a:pPr marL="114300" lvl="1" indent="-114300" algn="l" defTabSz="622300">
            <a:lnSpc>
              <a:spcPct val="90000"/>
            </a:lnSpc>
            <a:spcBef>
              <a:spcPct val="0"/>
            </a:spcBef>
            <a:spcAft>
              <a:spcPct val="20000"/>
            </a:spcAft>
            <a:buChar char="•"/>
          </a:pPr>
          <a:r>
            <a:rPr lang="en-US" sz="1400" kern="1200" dirty="0"/>
            <a:t>Expand education</a:t>
          </a:r>
        </a:p>
        <a:p>
          <a:pPr marL="114300" lvl="1" indent="-114300" algn="l" defTabSz="622300">
            <a:lnSpc>
              <a:spcPct val="90000"/>
            </a:lnSpc>
            <a:spcBef>
              <a:spcPct val="0"/>
            </a:spcBef>
            <a:spcAft>
              <a:spcPct val="20000"/>
            </a:spcAft>
            <a:buChar char="•"/>
          </a:pPr>
          <a:r>
            <a:rPr lang="en-US" sz="1400" kern="1200" dirty="0"/>
            <a:t>Bring in speakers who can’t travel</a:t>
          </a:r>
        </a:p>
      </dsp:txBody>
      <dsp:txXfrm>
        <a:off x="0" y="523705"/>
        <a:ext cx="5181598" cy="1229580"/>
      </dsp:txXfrm>
    </dsp:sp>
    <dsp:sp modelId="{5A3B7FD2-529B-4CD1-874F-2608D9597130}">
      <dsp:nvSpPr>
        <dsp:cNvPr id="0" name=""/>
        <dsp:cNvSpPr/>
      </dsp:nvSpPr>
      <dsp:spPr>
        <a:xfrm>
          <a:off x="0" y="1753285"/>
          <a:ext cx="5181598" cy="431730"/>
        </a:xfrm>
        <a:prstGeom prst="roundRect">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Consider External Factors</a:t>
          </a:r>
        </a:p>
      </dsp:txBody>
      <dsp:txXfrm>
        <a:off x="21075" y="1774360"/>
        <a:ext cx="5139448" cy="389580"/>
      </dsp:txXfrm>
    </dsp:sp>
    <dsp:sp modelId="{CA3D8A49-A3FB-4A41-BC9A-D1AA96AF2452}">
      <dsp:nvSpPr>
        <dsp:cNvPr id="0" name=""/>
        <dsp:cNvSpPr/>
      </dsp:nvSpPr>
      <dsp:spPr>
        <a:xfrm>
          <a:off x="0" y="2185015"/>
          <a:ext cx="5181598"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What Optimist Programs or themes need to be included?</a:t>
          </a:r>
        </a:p>
      </dsp:txBody>
      <dsp:txXfrm>
        <a:off x="0" y="2185015"/>
        <a:ext cx="5181598" cy="298080"/>
      </dsp:txXfrm>
    </dsp:sp>
    <dsp:sp modelId="{1FC1D257-A300-484C-ADAA-941B0562173B}">
      <dsp:nvSpPr>
        <dsp:cNvPr id="0" name=""/>
        <dsp:cNvSpPr/>
      </dsp:nvSpPr>
      <dsp:spPr>
        <a:xfrm>
          <a:off x="0" y="2483095"/>
          <a:ext cx="5181598" cy="431730"/>
        </a:xfrm>
        <a:prstGeom prst="roundRect">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Develop a Budget</a:t>
          </a:r>
        </a:p>
      </dsp:txBody>
      <dsp:txXfrm>
        <a:off x="21075" y="2504170"/>
        <a:ext cx="5139448" cy="389580"/>
      </dsp:txXfrm>
    </dsp:sp>
    <dsp:sp modelId="{DEDF1E77-8FB6-4A00-8043-DC05C10F9D86}">
      <dsp:nvSpPr>
        <dsp:cNvPr id="0" name=""/>
        <dsp:cNvSpPr/>
      </dsp:nvSpPr>
      <dsp:spPr>
        <a:xfrm>
          <a:off x="0" y="2914825"/>
          <a:ext cx="5181598"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Equipment</a:t>
          </a:r>
        </a:p>
        <a:p>
          <a:pPr marL="114300" lvl="1" indent="-114300" algn="l" defTabSz="622300">
            <a:lnSpc>
              <a:spcPct val="90000"/>
            </a:lnSpc>
            <a:spcBef>
              <a:spcPct val="0"/>
            </a:spcBef>
            <a:spcAft>
              <a:spcPct val="20000"/>
            </a:spcAft>
            <a:buChar char="•"/>
          </a:pPr>
          <a:r>
            <a:rPr lang="en-US" sz="1400" kern="1200" dirty="0"/>
            <a:t>Internet connectivity</a:t>
          </a:r>
        </a:p>
        <a:p>
          <a:pPr marL="114300" lvl="1" indent="-114300" algn="l" defTabSz="622300">
            <a:lnSpc>
              <a:spcPct val="90000"/>
            </a:lnSpc>
            <a:spcBef>
              <a:spcPct val="0"/>
            </a:spcBef>
            <a:spcAft>
              <a:spcPct val="20000"/>
            </a:spcAft>
            <a:buChar char="•"/>
          </a:pPr>
          <a:r>
            <a:rPr lang="en-US" sz="1400" kern="1200" dirty="0"/>
            <a:t>Streaming services</a:t>
          </a:r>
        </a:p>
        <a:p>
          <a:pPr marL="114300" lvl="1" indent="-114300" algn="l" defTabSz="622300">
            <a:lnSpc>
              <a:spcPct val="90000"/>
            </a:lnSpc>
            <a:spcBef>
              <a:spcPct val="0"/>
            </a:spcBef>
            <a:spcAft>
              <a:spcPct val="20000"/>
            </a:spcAft>
            <a:buChar char="•"/>
          </a:pPr>
          <a:r>
            <a:rPr lang="en-US" sz="1400" kern="1200" dirty="0"/>
            <a:t>Virtual platforms</a:t>
          </a:r>
        </a:p>
        <a:p>
          <a:pPr marL="114300" lvl="1" indent="-114300" algn="l" defTabSz="622300">
            <a:lnSpc>
              <a:spcPct val="90000"/>
            </a:lnSpc>
            <a:spcBef>
              <a:spcPct val="0"/>
            </a:spcBef>
            <a:spcAft>
              <a:spcPct val="20000"/>
            </a:spcAft>
            <a:buChar char="•"/>
          </a:pPr>
          <a:r>
            <a:rPr lang="en-US" sz="1400" kern="1200" dirty="0"/>
            <a:t>Decor</a:t>
          </a:r>
        </a:p>
      </dsp:txBody>
      <dsp:txXfrm>
        <a:off x="0" y="2914825"/>
        <a:ext cx="5181598" cy="1229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A7286-1471-4C39-9D41-5174FC3C9746}">
      <dsp:nvSpPr>
        <dsp:cNvPr id="0" name=""/>
        <dsp:cNvSpPr/>
      </dsp:nvSpPr>
      <dsp:spPr>
        <a:xfrm>
          <a:off x="-4389009" y="-673192"/>
          <a:ext cx="5228902" cy="5228902"/>
        </a:xfrm>
        <a:prstGeom prst="blockArc">
          <a:avLst>
            <a:gd name="adj1" fmla="val 18900000"/>
            <a:gd name="adj2" fmla="val 2700000"/>
            <a:gd name="adj3" fmla="val 4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11C8AB-7C70-427F-81E4-40A098215515}">
      <dsp:nvSpPr>
        <dsp:cNvPr id="0" name=""/>
        <dsp:cNvSpPr/>
      </dsp:nvSpPr>
      <dsp:spPr>
        <a:xfrm>
          <a:off x="313801" y="204453"/>
          <a:ext cx="4075830" cy="408751"/>
        </a:xfrm>
        <a:prstGeom prst="rect">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44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Marketing</a:t>
          </a:r>
        </a:p>
      </dsp:txBody>
      <dsp:txXfrm>
        <a:off x="313801" y="204453"/>
        <a:ext cx="4075830" cy="408751"/>
      </dsp:txXfrm>
    </dsp:sp>
    <dsp:sp modelId="{EC614238-990D-4768-B141-56028C59648D}">
      <dsp:nvSpPr>
        <dsp:cNvPr id="0" name=""/>
        <dsp:cNvSpPr/>
      </dsp:nvSpPr>
      <dsp:spPr>
        <a:xfrm>
          <a:off x="58331" y="153359"/>
          <a:ext cx="510939" cy="5109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481624-D382-4E43-A81B-C77AB3BD571F}">
      <dsp:nvSpPr>
        <dsp:cNvPr id="0" name=""/>
        <dsp:cNvSpPr/>
      </dsp:nvSpPr>
      <dsp:spPr>
        <a:xfrm>
          <a:off x="650027" y="817502"/>
          <a:ext cx="3739604" cy="408751"/>
        </a:xfrm>
        <a:prstGeom prst="rect">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44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Content Design</a:t>
          </a:r>
          <a:endParaRPr lang="en-US" sz="2000" kern="1200" dirty="0"/>
        </a:p>
      </dsp:txBody>
      <dsp:txXfrm>
        <a:off x="650027" y="817502"/>
        <a:ext cx="3739604" cy="408751"/>
      </dsp:txXfrm>
    </dsp:sp>
    <dsp:sp modelId="{CE768FDA-8DC5-4F45-8623-6532881F9FD8}">
      <dsp:nvSpPr>
        <dsp:cNvPr id="0" name=""/>
        <dsp:cNvSpPr/>
      </dsp:nvSpPr>
      <dsp:spPr>
        <a:xfrm>
          <a:off x="394557" y="766408"/>
          <a:ext cx="510939" cy="5109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6DD79E-53F7-4BA0-BAB0-B1AD09FD9061}">
      <dsp:nvSpPr>
        <dsp:cNvPr id="0" name=""/>
        <dsp:cNvSpPr/>
      </dsp:nvSpPr>
      <dsp:spPr>
        <a:xfrm>
          <a:off x="803774" y="1430552"/>
          <a:ext cx="3585857" cy="408751"/>
        </a:xfrm>
        <a:prstGeom prst="rect">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44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Digital Communications</a:t>
          </a:r>
          <a:endParaRPr lang="en-US" sz="2000" kern="1200" dirty="0"/>
        </a:p>
      </dsp:txBody>
      <dsp:txXfrm>
        <a:off x="803774" y="1430552"/>
        <a:ext cx="3585857" cy="408751"/>
      </dsp:txXfrm>
    </dsp:sp>
    <dsp:sp modelId="{8E75814B-7D5E-4070-9D21-BEFF0115DA24}">
      <dsp:nvSpPr>
        <dsp:cNvPr id="0" name=""/>
        <dsp:cNvSpPr/>
      </dsp:nvSpPr>
      <dsp:spPr>
        <a:xfrm>
          <a:off x="548305" y="1379458"/>
          <a:ext cx="510939" cy="5109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D85410-8435-4F0F-9B8E-F86266D71121}">
      <dsp:nvSpPr>
        <dsp:cNvPr id="0" name=""/>
        <dsp:cNvSpPr/>
      </dsp:nvSpPr>
      <dsp:spPr>
        <a:xfrm>
          <a:off x="803774" y="2043213"/>
          <a:ext cx="3585857" cy="408751"/>
        </a:xfrm>
        <a:prstGeom prst="rect">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44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Speaker Selection and Briefing</a:t>
          </a:r>
        </a:p>
      </dsp:txBody>
      <dsp:txXfrm>
        <a:off x="803774" y="2043213"/>
        <a:ext cx="3585857" cy="408751"/>
      </dsp:txXfrm>
    </dsp:sp>
    <dsp:sp modelId="{4D52650D-1BCE-4B8D-883C-213617AC2306}">
      <dsp:nvSpPr>
        <dsp:cNvPr id="0" name=""/>
        <dsp:cNvSpPr/>
      </dsp:nvSpPr>
      <dsp:spPr>
        <a:xfrm>
          <a:off x="548305" y="1992119"/>
          <a:ext cx="510939" cy="5109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E77EE8-042E-4F3D-9164-667565E715B1}">
      <dsp:nvSpPr>
        <dsp:cNvPr id="0" name=""/>
        <dsp:cNvSpPr/>
      </dsp:nvSpPr>
      <dsp:spPr>
        <a:xfrm>
          <a:off x="650027" y="2656262"/>
          <a:ext cx="3739604" cy="408751"/>
        </a:xfrm>
        <a:prstGeom prst="rect">
          <a:avLst/>
        </a:prstGeom>
        <a:solidFill>
          <a:srgbClr val="8C73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44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Key Hybrid Team Roles</a:t>
          </a:r>
        </a:p>
      </dsp:txBody>
      <dsp:txXfrm>
        <a:off x="650027" y="2656262"/>
        <a:ext cx="3739604" cy="408751"/>
      </dsp:txXfrm>
    </dsp:sp>
    <dsp:sp modelId="{E994F251-0E2D-4C8C-953B-D8EB63009239}">
      <dsp:nvSpPr>
        <dsp:cNvPr id="0" name=""/>
        <dsp:cNvSpPr/>
      </dsp:nvSpPr>
      <dsp:spPr>
        <a:xfrm>
          <a:off x="394557" y="2605168"/>
          <a:ext cx="510939" cy="5109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84FC61-98F7-466F-94FD-2521F21ACFCE}">
      <dsp:nvSpPr>
        <dsp:cNvPr id="0" name=""/>
        <dsp:cNvSpPr/>
      </dsp:nvSpPr>
      <dsp:spPr>
        <a:xfrm>
          <a:off x="313801" y="3269312"/>
          <a:ext cx="4075830" cy="408751"/>
        </a:xfrm>
        <a:prstGeom prst="rect">
          <a:avLst/>
        </a:prstGeom>
        <a:solidFill>
          <a:srgbClr val="1647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44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Engagement</a:t>
          </a:r>
        </a:p>
      </dsp:txBody>
      <dsp:txXfrm>
        <a:off x="313801" y="3269312"/>
        <a:ext cx="4075830" cy="408751"/>
      </dsp:txXfrm>
    </dsp:sp>
    <dsp:sp modelId="{05AC85F1-851B-44EB-BF7B-2E0ACEF06148}">
      <dsp:nvSpPr>
        <dsp:cNvPr id="0" name=""/>
        <dsp:cNvSpPr/>
      </dsp:nvSpPr>
      <dsp:spPr>
        <a:xfrm>
          <a:off x="58331" y="3218218"/>
          <a:ext cx="510939" cy="5109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580D4-021A-4E19-8C0F-9DAF9F314969}">
      <dsp:nvSpPr>
        <dsp:cNvPr id="0" name=""/>
        <dsp:cNvSpPr/>
      </dsp:nvSpPr>
      <dsp:spPr>
        <a:xfrm>
          <a:off x="0" y="86970"/>
          <a:ext cx="4218432" cy="335790"/>
        </a:xfrm>
        <a:prstGeom prst="roundRect">
          <a:avLst/>
        </a:prstGeom>
        <a:solidFill>
          <a:srgbClr val="8C73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General Hybrid Host</a:t>
          </a:r>
        </a:p>
      </dsp:txBody>
      <dsp:txXfrm>
        <a:off x="16392" y="103362"/>
        <a:ext cx="4185648" cy="303006"/>
      </dsp:txXfrm>
    </dsp:sp>
    <dsp:sp modelId="{5B65EA9A-0FEA-4763-AE74-2F6752944002}">
      <dsp:nvSpPr>
        <dsp:cNvPr id="0" name=""/>
        <dsp:cNvSpPr/>
      </dsp:nvSpPr>
      <dsp:spPr>
        <a:xfrm>
          <a:off x="0" y="463080"/>
          <a:ext cx="4218432" cy="335790"/>
        </a:xfrm>
        <a:prstGeom prst="roundRect">
          <a:avLst/>
        </a:prstGeom>
        <a:solidFill>
          <a:srgbClr val="8C73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Production Team</a:t>
          </a:r>
        </a:p>
      </dsp:txBody>
      <dsp:txXfrm>
        <a:off x="16392" y="479472"/>
        <a:ext cx="4185648" cy="303006"/>
      </dsp:txXfrm>
    </dsp:sp>
    <dsp:sp modelId="{E3501683-F2E0-4E33-8F8B-A0EE6EFABF4F}">
      <dsp:nvSpPr>
        <dsp:cNvPr id="0" name=""/>
        <dsp:cNvSpPr/>
      </dsp:nvSpPr>
      <dsp:spPr>
        <a:xfrm>
          <a:off x="0" y="798870"/>
          <a:ext cx="4218432"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35"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Technical Director</a:t>
          </a:r>
        </a:p>
        <a:p>
          <a:pPr marL="57150" lvl="1" indent="-57150" algn="l" defTabSz="488950">
            <a:lnSpc>
              <a:spcPct val="90000"/>
            </a:lnSpc>
            <a:spcBef>
              <a:spcPct val="0"/>
            </a:spcBef>
            <a:spcAft>
              <a:spcPct val="20000"/>
            </a:spcAft>
            <a:buChar char="•"/>
          </a:pPr>
          <a:r>
            <a:rPr lang="en-US" sz="1100" kern="1200" dirty="0"/>
            <a:t>Creative Director</a:t>
          </a:r>
        </a:p>
        <a:p>
          <a:pPr marL="57150" lvl="1" indent="-57150" algn="l" defTabSz="488950">
            <a:lnSpc>
              <a:spcPct val="90000"/>
            </a:lnSpc>
            <a:spcBef>
              <a:spcPct val="0"/>
            </a:spcBef>
            <a:spcAft>
              <a:spcPct val="20000"/>
            </a:spcAft>
            <a:buChar char="•"/>
          </a:pPr>
          <a:r>
            <a:rPr lang="en-US" sz="1100" kern="1200" dirty="0"/>
            <a:t>Stage Manager</a:t>
          </a:r>
        </a:p>
        <a:p>
          <a:pPr marL="57150" lvl="1" indent="-57150" algn="l" defTabSz="488950">
            <a:lnSpc>
              <a:spcPct val="90000"/>
            </a:lnSpc>
            <a:spcBef>
              <a:spcPct val="0"/>
            </a:spcBef>
            <a:spcAft>
              <a:spcPct val="20000"/>
            </a:spcAft>
            <a:buChar char="•"/>
          </a:pPr>
          <a:r>
            <a:rPr lang="en-US" sz="1100" kern="1200" dirty="0"/>
            <a:t>Video Director</a:t>
          </a:r>
        </a:p>
        <a:p>
          <a:pPr marL="57150" lvl="1" indent="-57150" algn="l" defTabSz="488950">
            <a:lnSpc>
              <a:spcPct val="90000"/>
            </a:lnSpc>
            <a:spcBef>
              <a:spcPct val="0"/>
            </a:spcBef>
            <a:spcAft>
              <a:spcPct val="20000"/>
            </a:spcAft>
            <a:buChar char="•"/>
          </a:pPr>
          <a:r>
            <a:rPr lang="en-US" sz="1100" kern="1200" dirty="0"/>
            <a:t>Camera Person</a:t>
          </a:r>
        </a:p>
        <a:p>
          <a:pPr marL="57150" lvl="1" indent="-57150" algn="l" defTabSz="488950">
            <a:lnSpc>
              <a:spcPct val="90000"/>
            </a:lnSpc>
            <a:spcBef>
              <a:spcPct val="0"/>
            </a:spcBef>
            <a:spcAft>
              <a:spcPct val="20000"/>
            </a:spcAft>
            <a:buChar char="•"/>
          </a:pPr>
          <a:r>
            <a:rPr lang="en-US" sz="1100" kern="1200" dirty="0"/>
            <a:t>Audio Technician</a:t>
          </a:r>
        </a:p>
      </dsp:txBody>
      <dsp:txXfrm>
        <a:off x="0" y="798870"/>
        <a:ext cx="4218432" cy="1130220"/>
      </dsp:txXfrm>
    </dsp:sp>
    <dsp:sp modelId="{622CA91E-0F2F-47E0-9CE1-C875BD5FEC4A}">
      <dsp:nvSpPr>
        <dsp:cNvPr id="0" name=""/>
        <dsp:cNvSpPr/>
      </dsp:nvSpPr>
      <dsp:spPr>
        <a:xfrm>
          <a:off x="0" y="1929090"/>
          <a:ext cx="4218432" cy="335790"/>
        </a:xfrm>
        <a:prstGeom prst="roundRect">
          <a:avLst/>
        </a:prstGeom>
        <a:solidFill>
          <a:srgbClr val="8C73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Streaming Vendor</a:t>
          </a:r>
        </a:p>
      </dsp:txBody>
      <dsp:txXfrm>
        <a:off x="16392" y="1945482"/>
        <a:ext cx="4185648" cy="303006"/>
      </dsp:txXfrm>
    </dsp:sp>
    <dsp:sp modelId="{813B24CE-4DB5-4EB0-85FB-74F722B0FFC3}">
      <dsp:nvSpPr>
        <dsp:cNvPr id="0" name=""/>
        <dsp:cNvSpPr/>
      </dsp:nvSpPr>
      <dsp:spPr>
        <a:xfrm>
          <a:off x="0" y="2305200"/>
          <a:ext cx="4218432" cy="335790"/>
        </a:xfrm>
        <a:prstGeom prst="roundRect">
          <a:avLst/>
        </a:prstGeom>
        <a:solidFill>
          <a:srgbClr val="8C73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Platform Vendor</a:t>
          </a:r>
        </a:p>
      </dsp:txBody>
      <dsp:txXfrm>
        <a:off x="16392" y="2321592"/>
        <a:ext cx="4185648" cy="303006"/>
      </dsp:txXfrm>
    </dsp:sp>
    <dsp:sp modelId="{1D74C82F-BF97-4D77-819C-0299A0CF574E}">
      <dsp:nvSpPr>
        <dsp:cNvPr id="0" name=""/>
        <dsp:cNvSpPr/>
      </dsp:nvSpPr>
      <dsp:spPr>
        <a:xfrm>
          <a:off x="0" y="2681310"/>
          <a:ext cx="4218432" cy="335790"/>
        </a:xfrm>
        <a:prstGeom prst="roundRect">
          <a:avLst/>
        </a:prstGeom>
        <a:solidFill>
          <a:srgbClr val="8C73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Internet Engineer</a:t>
          </a:r>
        </a:p>
      </dsp:txBody>
      <dsp:txXfrm>
        <a:off x="16392" y="2697702"/>
        <a:ext cx="4185648" cy="303006"/>
      </dsp:txXfrm>
    </dsp:sp>
    <dsp:sp modelId="{1BD31B6D-EFE7-435D-A6D3-CAC60C13063C}">
      <dsp:nvSpPr>
        <dsp:cNvPr id="0" name=""/>
        <dsp:cNvSpPr/>
      </dsp:nvSpPr>
      <dsp:spPr>
        <a:xfrm>
          <a:off x="0" y="3057420"/>
          <a:ext cx="4218432" cy="335790"/>
        </a:xfrm>
        <a:prstGeom prst="roundRect">
          <a:avLst/>
        </a:prstGeom>
        <a:solidFill>
          <a:srgbClr val="8C73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Pod Hosts</a:t>
          </a:r>
        </a:p>
      </dsp:txBody>
      <dsp:txXfrm>
        <a:off x="16392" y="3073812"/>
        <a:ext cx="4185648" cy="3030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750A9-2B0A-47E8-8D90-8A244E647650}">
      <dsp:nvSpPr>
        <dsp:cNvPr id="0" name=""/>
        <dsp:cNvSpPr/>
      </dsp:nvSpPr>
      <dsp:spPr>
        <a:xfrm>
          <a:off x="0" y="493"/>
          <a:ext cx="5417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1AA74-DC1B-459C-B0E5-165EDBC66B9E}">
      <dsp:nvSpPr>
        <dsp:cNvPr id="0" name=""/>
        <dsp:cNvSpPr/>
      </dsp:nvSpPr>
      <dsp:spPr>
        <a:xfrm>
          <a:off x="0" y="493"/>
          <a:ext cx="5417312" cy="57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Switch between multiple video cameras</a:t>
          </a:r>
        </a:p>
      </dsp:txBody>
      <dsp:txXfrm>
        <a:off x="0" y="493"/>
        <a:ext cx="5417312" cy="577669"/>
      </dsp:txXfrm>
    </dsp:sp>
    <dsp:sp modelId="{308D4F22-773B-4725-8167-75F2441A7B15}">
      <dsp:nvSpPr>
        <dsp:cNvPr id="0" name=""/>
        <dsp:cNvSpPr/>
      </dsp:nvSpPr>
      <dsp:spPr>
        <a:xfrm>
          <a:off x="0" y="578163"/>
          <a:ext cx="5417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2EE57-EE0B-491C-AC3B-9B2FA875C5DA}">
      <dsp:nvSpPr>
        <dsp:cNvPr id="0" name=""/>
        <dsp:cNvSpPr/>
      </dsp:nvSpPr>
      <dsp:spPr>
        <a:xfrm>
          <a:off x="0" y="578163"/>
          <a:ext cx="5417312" cy="57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Use a virtual emcee</a:t>
          </a:r>
          <a:endParaRPr lang="en-US" sz="2100" kern="1200" dirty="0"/>
        </a:p>
      </dsp:txBody>
      <dsp:txXfrm>
        <a:off x="0" y="578163"/>
        <a:ext cx="5417312" cy="577669"/>
      </dsp:txXfrm>
    </dsp:sp>
    <dsp:sp modelId="{B58C6FC8-FDB4-491E-8CE4-A0F439FB8BD7}">
      <dsp:nvSpPr>
        <dsp:cNvPr id="0" name=""/>
        <dsp:cNvSpPr/>
      </dsp:nvSpPr>
      <dsp:spPr>
        <a:xfrm>
          <a:off x="0" y="1155832"/>
          <a:ext cx="5417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F2E49E-FA73-407D-AD8B-563A3D9F8496}">
      <dsp:nvSpPr>
        <dsp:cNvPr id="0" name=""/>
        <dsp:cNvSpPr/>
      </dsp:nvSpPr>
      <dsp:spPr>
        <a:xfrm>
          <a:off x="0" y="1155832"/>
          <a:ext cx="5417312" cy="57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Customize programs</a:t>
          </a:r>
        </a:p>
      </dsp:txBody>
      <dsp:txXfrm>
        <a:off x="0" y="1155832"/>
        <a:ext cx="5417312" cy="577669"/>
      </dsp:txXfrm>
    </dsp:sp>
    <dsp:sp modelId="{D0D7B3FC-804F-4D2B-B0C5-BF7BB740D783}">
      <dsp:nvSpPr>
        <dsp:cNvPr id="0" name=""/>
        <dsp:cNvSpPr/>
      </dsp:nvSpPr>
      <dsp:spPr>
        <a:xfrm>
          <a:off x="0" y="1733502"/>
          <a:ext cx="5417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0A07C-0B96-4613-BA6E-6BDF726EF83E}">
      <dsp:nvSpPr>
        <dsp:cNvPr id="0" name=""/>
        <dsp:cNvSpPr/>
      </dsp:nvSpPr>
      <dsp:spPr>
        <a:xfrm>
          <a:off x="0" y="1733502"/>
          <a:ext cx="5417312" cy="57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Providing hard-copy participant booklets</a:t>
          </a:r>
          <a:endParaRPr lang="en-US" sz="2100" kern="1200" dirty="0"/>
        </a:p>
      </dsp:txBody>
      <dsp:txXfrm>
        <a:off x="0" y="1733502"/>
        <a:ext cx="5417312" cy="577669"/>
      </dsp:txXfrm>
    </dsp:sp>
    <dsp:sp modelId="{9908B5D1-1356-447A-9064-5F9CCA2DED31}">
      <dsp:nvSpPr>
        <dsp:cNvPr id="0" name=""/>
        <dsp:cNvSpPr/>
      </dsp:nvSpPr>
      <dsp:spPr>
        <a:xfrm>
          <a:off x="0" y="2311171"/>
          <a:ext cx="5417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5BA10-FE84-4775-AFEC-4AABE75FC2B6}">
      <dsp:nvSpPr>
        <dsp:cNvPr id="0" name=""/>
        <dsp:cNvSpPr/>
      </dsp:nvSpPr>
      <dsp:spPr>
        <a:xfrm>
          <a:off x="0" y="2311171"/>
          <a:ext cx="5417312" cy="57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Using audience response/collaboration systems</a:t>
          </a:r>
          <a:endParaRPr lang="en-US" sz="2100" kern="1200" dirty="0"/>
        </a:p>
      </dsp:txBody>
      <dsp:txXfrm>
        <a:off x="0" y="2311171"/>
        <a:ext cx="5417312" cy="577669"/>
      </dsp:txXfrm>
    </dsp:sp>
    <dsp:sp modelId="{43C99125-E47F-471E-896D-CB6BF5334243}">
      <dsp:nvSpPr>
        <dsp:cNvPr id="0" name=""/>
        <dsp:cNvSpPr/>
      </dsp:nvSpPr>
      <dsp:spPr>
        <a:xfrm>
          <a:off x="0" y="2888841"/>
          <a:ext cx="5417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A7BC97-F0BA-4D94-B482-EB25CE8FF4EF}">
      <dsp:nvSpPr>
        <dsp:cNvPr id="0" name=""/>
        <dsp:cNvSpPr/>
      </dsp:nvSpPr>
      <dsp:spPr>
        <a:xfrm>
          <a:off x="0" y="2888841"/>
          <a:ext cx="5417312" cy="57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Featuring chat rooms or Q&amp;A moderators</a:t>
          </a:r>
          <a:endParaRPr lang="en-US" sz="2100" kern="1200" dirty="0"/>
        </a:p>
      </dsp:txBody>
      <dsp:txXfrm>
        <a:off x="0" y="2888841"/>
        <a:ext cx="5417312" cy="577669"/>
      </dsp:txXfrm>
    </dsp:sp>
    <dsp:sp modelId="{8B1CEB69-529F-4075-865F-5F33F37A66B6}">
      <dsp:nvSpPr>
        <dsp:cNvPr id="0" name=""/>
        <dsp:cNvSpPr/>
      </dsp:nvSpPr>
      <dsp:spPr>
        <a:xfrm>
          <a:off x="0" y="3466510"/>
          <a:ext cx="5417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BE47A-1A8B-4411-A2DF-849462B0302C}">
      <dsp:nvSpPr>
        <dsp:cNvPr id="0" name=""/>
        <dsp:cNvSpPr/>
      </dsp:nvSpPr>
      <dsp:spPr>
        <a:xfrm>
          <a:off x="0" y="3466510"/>
          <a:ext cx="5417312" cy="57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Holding special Q&amp;As for virtual speakers only</a:t>
          </a:r>
        </a:p>
      </dsp:txBody>
      <dsp:txXfrm>
        <a:off x="0" y="3466510"/>
        <a:ext cx="5417312" cy="5776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B2AC6-F108-42B0-B79D-D45760034EE5}">
      <dsp:nvSpPr>
        <dsp:cNvPr id="0" name=""/>
        <dsp:cNvSpPr/>
      </dsp:nvSpPr>
      <dsp:spPr>
        <a:xfrm>
          <a:off x="0" y="1974"/>
          <a:ext cx="5417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4C349-D4A4-4A5E-82B7-3E7774198295}">
      <dsp:nvSpPr>
        <dsp:cNvPr id="0" name=""/>
        <dsp:cNvSpPr/>
      </dsp:nvSpPr>
      <dsp:spPr>
        <a:xfrm>
          <a:off x="0" y="1974"/>
          <a:ext cx="5417312" cy="673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Creating digital breakout rooms</a:t>
          </a:r>
        </a:p>
      </dsp:txBody>
      <dsp:txXfrm>
        <a:off x="0" y="1974"/>
        <a:ext cx="5417312" cy="673454"/>
      </dsp:txXfrm>
    </dsp:sp>
    <dsp:sp modelId="{AC175685-D2C5-4990-91B3-0528D85E6A58}">
      <dsp:nvSpPr>
        <dsp:cNvPr id="0" name=""/>
        <dsp:cNvSpPr/>
      </dsp:nvSpPr>
      <dsp:spPr>
        <a:xfrm>
          <a:off x="0" y="675428"/>
          <a:ext cx="5417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B9F4E-128C-4882-AED4-8972C23B5FDA}">
      <dsp:nvSpPr>
        <dsp:cNvPr id="0" name=""/>
        <dsp:cNvSpPr/>
      </dsp:nvSpPr>
      <dsp:spPr>
        <a:xfrm>
          <a:off x="0" y="675428"/>
          <a:ext cx="5417312" cy="673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Hosting leader boards and gaming</a:t>
          </a:r>
          <a:endParaRPr lang="en-US" sz="2100" kern="1200" dirty="0"/>
        </a:p>
      </dsp:txBody>
      <dsp:txXfrm>
        <a:off x="0" y="675428"/>
        <a:ext cx="5417312" cy="673454"/>
      </dsp:txXfrm>
    </dsp:sp>
    <dsp:sp modelId="{61253B8C-3FA1-40AB-B1BB-D3D9941D2F42}">
      <dsp:nvSpPr>
        <dsp:cNvPr id="0" name=""/>
        <dsp:cNvSpPr/>
      </dsp:nvSpPr>
      <dsp:spPr>
        <a:xfrm>
          <a:off x="0" y="1348882"/>
          <a:ext cx="5417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BEFBCD-1242-4F9D-A00C-E87D7B8338E8}">
      <dsp:nvSpPr>
        <dsp:cNvPr id="0" name=""/>
        <dsp:cNvSpPr/>
      </dsp:nvSpPr>
      <dsp:spPr>
        <a:xfrm>
          <a:off x="0" y="1348882"/>
          <a:ext cx="5417312" cy="673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Providing airtime and recognition for remote pods</a:t>
          </a:r>
          <a:endParaRPr lang="en-US" sz="2100" kern="1200" dirty="0"/>
        </a:p>
      </dsp:txBody>
      <dsp:txXfrm>
        <a:off x="0" y="1348882"/>
        <a:ext cx="5417312" cy="673454"/>
      </dsp:txXfrm>
    </dsp:sp>
    <dsp:sp modelId="{A625B669-54AF-424E-B775-0B060365D782}">
      <dsp:nvSpPr>
        <dsp:cNvPr id="0" name=""/>
        <dsp:cNvSpPr/>
      </dsp:nvSpPr>
      <dsp:spPr>
        <a:xfrm>
          <a:off x="0" y="2022337"/>
          <a:ext cx="5417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E4EAD-9073-4AC5-A0C9-5A8D2D21B071}">
      <dsp:nvSpPr>
        <dsp:cNvPr id="0" name=""/>
        <dsp:cNvSpPr/>
      </dsp:nvSpPr>
      <dsp:spPr>
        <a:xfrm>
          <a:off x="0" y="2022337"/>
          <a:ext cx="5417312" cy="673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Enabling photo and video sharing from remote attendees with everyone</a:t>
          </a:r>
          <a:endParaRPr lang="en-US" sz="2100" kern="1200" dirty="0"/>
        </a:p>
      </dsp:txBody>
      <dsp:txXfrm>
        <a:off x="0" y="2022337"/>
        <a:ext cx="5417312" cy="673454"/>
      </dsp:txXfrm>
    </dsp:sp>
    <dsp:sp modelId="{7C1BDEB2-784B-4BCD-BB64-5F613A414576}">
      <dsp:nvSpPr>
        <dsp:cNvPr id="0" name=""/>
        <dsp:cNvSpPr/>
      </dsp:nvSpPr>
      <dsp:spPr>
        <a:xfrm>
          <a:off x="0" y="2695791"/>
          <a:ext cx="5417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512C06-0A1E-4E3F-8425-FFC2C7AE007C}">
      <dsp:nvSpPr>
        <dsp:cNvPr id="0" name=""/>
        <dsp:cNvSpPr/>
      </dsp:nvSpPr>
      <dsp:spPr>
        <a:xfrm>
          <a:off x="0" y="2695791"/>
          <a:ext cx="5417312" cy="673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Creating awards and badges</a:t>
          </a:r>
          <a:endParaRPr lang="en-US" sz="2100" kern="1200" dirty="0"/>
        </a:p>
      </dsp:txBody>
      <dsp:txXfrm>
        <a:off x="0" y="2695791"/>
        <a:ext cx="5417312" cy="673454"/>
      </dsp:txXfrm>
    </dsp:sp>
    <dsp:sp modelId="{AFCCAF89-2A02-4821-A5AD-4914A2C6614F}">
      <dsp:nvSpPr>
        <dsp:cNvPr id="0" name=""/>
        <dsp:cNvSpPr/>
      </dsp:nvSpPr>
      <dsp:spPr>
        <a:xfrm>
          <a:off x="0" y="3369245"/>
          <a:ext cx="5417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FFB35-6201-441B-9AAE-993B25C8F6B4}">
      <dsp:nvSpPr>
        <dsp:cNvPr id="0" name=""/>
        <dsp:cNvSpPr/>
      </dsp:nvSpPr>
      <dsp:spPr>
        <a:xfrm>
          <a:off x="0" y="3369245"/>
          <a:ext cx="5417312" cy="673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Create activities and teambuilding for local pods. </a:t>
          </a:r>
          <a:endParaRPr lang="en-US" sz="2100" kern="1200" dirty="0"/>
        </a:p>
      </dsp:txBody>
      <dsp:txXfrm>
        <a:off x="0" y="3369245"/>
        <a:ext cx="5417312" cy="6734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1A6115-2E36-49D3-A528-FA3731E7F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E629F9-3040-4EDD-9BE5-BD8EF503FF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FC58D-CAA9-40C8-BFCA-D54205570A7B}" type="datetimeFigureOut">
              <a:rPr lang="en-US" smtClean="0"/>
              <a:t>8/18/2021</a:t>
            </a:fld>
            <a:endParaRPr lang="en-US"/>
          </a:p>
        </p:txBody>
      </p:sp>
      <p:sp>
        <p:nvSpPr>
          <p:cNvPr id="4" name="Footer Placeholder 3">
            <a:extLst>
              <a:ext uri="{FF2B5EF4-FFF2-40B4-BE49-F238E27FC236}">
                <a16:creationId xmlns:a16="http://schemas.microsoft.com/office/drawing/2014/main" id="{184916EF-1B9E-4729-995A-B0E70A7C93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E043ED-FA33-40C7-AA85-4B576DD53A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2AE38C-EB30-4446-AB8C-EE0F10783AA1}" type="slidenum">
              <a:rPr lang="en-US" smtClean="0"/>
              <a:t>‹#›</a:t>
            </a:fld>
            <a:endParaRPr lang="en-US"/>
          </a:p>
        </p:txBody>
      </p:sp>
    </p:spTree>
    <p:extLst>
      <p:ext uri="{BB962C8B-B14F-4D97-AF65-F5344CB8AC3E}">
        <p14:creationId xmlns:p14="http://schemas.microsoft.com/office/powerpoint/2010/main" val="1046032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28243-8627-47F2-8309-966959F89042}" type="datetimeFigureOut">
              <a:rPr lang="en-US" smtClean="0"/>
              <a:t>8/18/2021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04B8D-8AEA-433B-8460-67A2CC5A6ECB}" type="slidenum">
              <a:rPr lang="en-US" smtClean="0"/>
              <a:t>‹#›</a:t>
            </a:fld>
            <a:endParaRPr lang="en-US"/>
          </a:p>
        </p:txBody>
      </p:sp>
    </p:spTree>
    <p:extLst>
      <p:ext uri="{BB962C8B-B14F-4D97-AF65-F5344CB8AC3E}">
        <p14:creationId xmlns:p14="http://schemas.microsoft.com/office/powerpoint/2010/main" val="392221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Hybrid meetings integrate technology with traditional event practices to create new types of attendee experiences and content delivery tools. They include any meeting or event with at least one group of face-to-face participants that digitally connect with participants in another location or multiple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is the most important aspect to consider when planning a hybrid meeting?</a:t>
            </a:r>
          </a:p>
          <a:p>
            <a:endParaRPr lang="en-US" dirty="0"/>
          </a:p>
        </p:txBody>
      </p:sp>
      <p:sp>
        <p:nvSpPr>
          <p:cNvPr id="4" name="Slide Number Placeholder 3"/>
          <p:cNvSpPr>
            <a:spLocks noGrp="1"/>
          </p:cNvSpPr>
          <p:nvPr>
            <p:ph type="sldNum" sz="quarter" idx="5"/>
          </p:nvPr>
        </p:nvSpPr>
        <p:spPr/>
        <p:txBody>
          <a:bodyPr/>
          <a:lstStyle/>
          <a:p>
            <a:fld id="{F7304B8D-8AEA-433B-8460-67A2CC5A6ECB}" type="slidenum">
              <a:rPr lang="en-US" smtClean="0"/>
              <a:t>2</a:t>
            </a:fld>
            <a:endParaRPr lang="en-US"/>
          </a:p>
        </p:txBody>
      </p:sp>
    </p:spTree>
    <p:extLst>
      <p:ext uri="{BB962C8B-B14F-4D97-AF65-F5344CB8AC3E}">
        <p14:creationId xmlns:p14="http://schemas.microsoft.com/office/powerpoint/2010/main" val="2106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configuration is equal pods – you can have independent events that are interconnected during which each pod has its own programming and connects with other pods for join sessions.  </a:t>
            </a:r>
          </a:p>
          <a:p>
            <a:endParaRPr lang="en-US" dirty="0"/>
          </a:p>
          <a:p>
            <a:r>
              <a:rPr lang="en-US" dirty="0"/>
              <a:t>4 gold circle pods that can connect with each other at various times and share content.</a:t>
            </a:r>
          </a:p>
          <a:p>
            <a:endParaRPr lang="en-US" dirty="0"/>
          </a:p>
          <a:p>
            <a:r>
              <a:rPr lang="en-US" dirty="0"/>
              <a:t>Think Zone meetings or a Zone WOW event.   Or even multiple districts connecting within a region.</a:t>
            </a:r>
          </a:p>
        </p:txBody>
      </p:sp>
      <p:sp>
        <p:nvSpPr>
          <p:cNvPr id="4" name="Slide Number Placeholder 3"/>
          <p:cNvSpPr>
            <a:spLocks noGrp="1"/>
          </p:cNvSpPr>
          <p:nvPr>
            <p:ph type="sldNum" sz="quarter" idx="5"/>
          </p:nvPr>
        </p:nvSpPr>
        <p:spPr/>
        <p:txBody>
          <a:bodyPr/>
          <a:lstStyle/>
          <a:p>
            <a:fld id="{F7304B8D-8AEA-433B-8460-67A2CC5A6ECB}" type="slidenum">
              <a:rPr lang="en-US" smtClean="0"/>
              <a:t>11</a:t>
            </a:fld>
            <a:endParaRPr lang="en-US"/>
          </a:p>
        </p:txBody>
      </p:sp>
    </p:spTree>
    <p:extLst>
      <p:ext uri="{BB962C8B-B14F-4D97-AF65-F5344CB8AC3E}">
        <p14:creationId xmlns:p14="http://schemas.microsoft.com/office/powerpoint/2010/main" val="4135438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phases in planning a Hybrid event.  Lets walk through them.</a:t>
            </a:r>
          </a:p>
        </p:txBody>
      </p:sp>
      <p:sp>
        <p:nvSpPr>
          <p:cNvPr id="4" name="Slide Number Placeholder 3"/>
          <p:cNvSpPr>
            <a:spLocks noGrp="1"/>
          </p:cNvSpPr>
          <p:nvPr>
            <p:ph type="sldNum" sz="quarter" idx="5"/>
          </p:nvPr>
        </p:nvSpPr>
        <p:spPr/>
        <p:txBody>
          <a:bodyPr/>
          <a:lstStyle/>
          <a:p>
            <a:fld id="{F7304B8D-8AEA-433B-8460-67A2CC5A6ECB}" type="slidenum">
              <a:rPr lang="en-US" smtClean="0"/>
              <a:t>12</a:t>
            </a:fld>
            <a:endParaRPr lang="en-US"/>
          </a:p>
        </p:txBody>
      </p:sp>
    </p:spTree>
    <p:extLst>
      <p:ext uri="{BB962C8B-B14F-4D97-AF65-F5344CB8AC3E}">
        <p14:creationId xmlns:p14="http://schemas.microsoft.com/office/powerpoint/2010/main" val="367627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304B8D-8AEA-433B-8460-67A2CC5A6ECB}" type="slidenum">
              <a:rPr lang="en-US" smtClean="0"/>
              <a:t>13</a:t>
            </a:fld>
            <a:endParaRPr lang="en-US"/>
          </a:p>
        </p:txBody>
      </p:sp>
    </p:spTree>
    <p:extLst>
      <p:ext uri="{BB962C8B-B14F-4D97-AF65-F5344CB8AC3E}">
        <p14:creationId xmlns:p14="http://schemas.microsoft.com/office/powerpoint/2010/main" val="35264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not much different than an in person event.  You want to reach all your members so they are aware and want to come,  You want your content to be fun and engaging,  and You want to communicate in a variety of ways to reach your audience.  You speakers do need to be skilled in engaging both remote and face-to-face members.  Make sure you prepare them!</a:t>
            </a:r>
          </a:p>
          <a:p>
            <a:endParaRPr lang="en-US" dirty="0"/>
          </a:p>
          <a:p>
            <a:endParaRPr lang="en-US" dirty="0"/>
          </a:p>
          <a:p>
            <a:r>
              <a:rPr lang="en-US" dirty="0"/>
              <a:t>The Hybrid team size will vary depending on the scope of the event.  Some common roles you may find on a Hybrid team would be the General Hybrid Host who oversees the event,  The Production Team which may include a technical director, creative director, stage manager, video director, camera person and audio technician,  A streaming Vendor, a Platform Vendor, Internet Engineer, and a Pod Host. </a:t>
            </a:r>
          </a:p>
          <a:p>
            <a:endParaRPr lang="en-US" dirty="0"/>
          </a:p>
          <a:p>
            <a:r>
              <a:rPr lang="en-US" dirty="0"/>
              <a:t>Let’s take a deeper dive into engagement.</a:t>
            </a:r>
          </a:p>
        </p:txBody>
      </p:sp>
      <p:sp>
        <p:nvSpPr>
          <p:cNvPr id="4" name="Slide Number Placeholder 3"/>
          <p:cNvSpPr>
            <a:spLocks noGrp="1"/>
          </p:cNvSpPr>
          <p:nvPr>
            <p:ph type="sldNum" sz="quarter" idx="5"/>
          </p:nvPr>
        </p:nvSpPr>
        <p:spPr/>
        <p:txBody>
          <a:bodyPr/>
          <a:lstStyle/>
          <a:p>
            <a:fld id="{F7304B8D-8AEA-433B-8460-67A2CC5A6ECB}" type="slidenum">
              <a:rPr lang="en-US" smtClean="0"/>
              <a:t>14</a:t>
            </a:fld>
            <a:endParaRPr lang="en-US"/>
          </a:p>
        </p:txBody>
      </p:sp>
    </p:spTree>
    <p:extLst>
      <p:ext uri="{BB962C8B-B14F-4D97-AF65-F5344CB8AC3E}">
        <p14:creationId xmlns:p14="http://schemas.microsoft.com/office/powerpoint/2010/main" val="70936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Capturing and maintaining the attention of virtual or remote attendees can be different because you don’t control their environments.  So it is important to pay attention to the engagement as much as you would when they were in the room.  People do not want to simply watch virtually as if it were television. If so, it could simply be recorded and they could watch at any time.  They want to participate.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presenter, if you notice that most are looking at their phones, you can adjust and try to engage the audience in the content.  Virtually, you can take cues from people turning their camera off…</a:t>
            </a:r>
          </a:p>
          <a:p>
            <a:endParaRPr lang="en-US" dirty="0"/>
          </a:p>
        </p:txBody>
      </p:sp>
      <p:sp>
        <p:nvSpPr>
          <p:cNvPr id="4" name="Slide Number Placeholder 3"/>
          <p:cNvSpPr>
            <a:spLocks noGrp="1"/>
          </p:cNvSpPr>
          <p:nvPr>
            <p:ph type="sldNum" sz="quarter" idx="5"/>
          </p:nvPr>
        </p:nvSpPr>
        <p:spPr/>
        <p:txBody>
          <a:bodyPr/>
          <a:lstStyle/>
          <a:p>
            <a:fld id="{F7304B8D-8AEA-433B-8460-67A2CC5A6ECB}" type="slidenum">
              <a:rPr lang="en-US" smtClean="0"/>
              <a:t>15</a:t>
            </a:fld>
            <a:endParaRPr lang="en-US"/>
          </a:p>
        </p:txBody>
      </p:sp>
    </p:spTree>
    <p:extLst>
      <p:ext uri="{BB962C8B-B14F-4D97-AF65-F5344CB8AC3E}">
        <p14:creationId xmlns:p14="http://schemas.microsoft.com/office/powerpoint/2010/main" val="941890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onsite, there are a few things to make sure you have just right for your in person attendees as well as your virtual.</a:t>
            </a:r>
          </a:p>
        </p:txBody>
      </p:sp>
      <p:sp>
        <p:nvSpPr>
          <p:cNvPr id="4" name="Slide Number Placeholder 3"/>
          <p:cNvSpPr>
            <a:spLocks noGrp="1"/>
          </p:cNvSpPr>
          <p:nvPr>
            <p:ph type="sldNum" sz="quarter" idx="5"/>
          </p:nvPr>
        </p:nvSpPr>
        <p:spPr/>
        <p:txBody>
          <a:bodyPr/>
          <a:lstStyle/>
          <a:p>
            <a:fld id="{F7304B8D-8AEA-433B-8460-67A2CC5A6ECB}" type="slidenum">
              <a:rPr lang="en-US" smtClean="0"/>
              <a:t>16</a:t>
            </a:fld>
            <a:endParaRPr lang="en-US"/>
          </a:p>
        </p:txBody>
      </p:sp>
    </p:spTree>
    <p:extLst>
      <p:ext uri="{BB962C8B-B14F-4D97-AF65-F5344CB8AC3E}">
        <p14:creationId xmlns:p14="http://schemas.microsoft.com/office/powerpoint/2010/main" val="409328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done – the follow up is just as important as the planning.  </a:t>
            </a:r>
          </a:p>
          <a:p>
            <a:endParaRPr lang="en-US" dirty="0"/>
          </a:p>
          <a:p>
            <a:r>
              <a:rPr lang="en-US" dirty="0"/>
              <a:t>Put your content out for reference on your website.</a:t>
            </a:r>
          </a:p>
          <a:p>
            <a:r>
              <a:rPr lang="en-US" dirty="0"/>
              <a:t>Lessons learned, post mortem, whatever you want to call it…  Talk about what went well first… then talk about what could be worked on for next time.  Remember that no event is perfect, especially right out of the gate.  Don’t throw the baby out with the bath water if things are not exactly right.  - HOA meeting.</a:t>
            </a:r>
          </a:p>
          <a:p>
            <a:r>
              <a:rPr lang="en-US" dirty="0"/>
              <a:t>Review metrics – send a survey – get feedback.  What did people like and what did they not?  Listen to this feedback as an input for your next meeting.</a:t>
            </a:r>
          </a:p>
          <a:p>
            <a:endParaRPr lang="en-US" dirty="0"/>
          </a:p>
          <a:p>
            <a:r>
              <a:rPr lang="en-US" dirty="0"/>
              <a:t>Now, lets look at some helpful Technology</a:t>
            </a:r>
          </a:p>
        </p:txBody>
      </p:sp>
      <p:sp>
        <p:nvSpPr>
          <p:cNvPr id="4" name="Slide Number Placeholder 3"/>
          <p:cNvSpPr>
            <a:spLocks noGrp="1"/>
          </p:cNvSpPr>
          <p:nvPr>
            <p:ph type="sldNum" sz="quarter" idx="5"/>
          </p:nvPr>
        </p:nvSpPr>
        <p:spPr/>
        <p:txBody>
          <a:bodyPr/>
          <a:lstStyle/>
          <a:p>
            <a:fld id="{F7304B8D-8AEA-433B-8460-67A2CC5A6ECB}" type="slidenum">
              <a:rPr lang="en-US" smtClean="0"/>
              <a:t>17</a:t>
            </a:fld>
            <a:endParaRPr lang="en-US"/>
          </a:p>
        </p:txBody>
      </p:sp>
    </p:spTree>
    <p:extLst>
      <p:ext uri="{BB962C8B-B14F-4D97-AF65-F5344CB8AC3E}">
        <p14:creationId xmlns:p14="http://schemas.microsoft.com/office/powerpoint/2010/main" val="357285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about $45 on Amazon.  This device will allow you to connect your computer to a TV across the room.    It works through WIFI and both ends of the device plug into the TV.  If you have a projector that has an HDMI AND USB ports, it will work with that as well. No more tripping on cords OR worrying that it is not long enough.</a:t>
            </a:r>
          </a:p>
        </p:txBody>
      </p:sp>
      <p:sp>
        <p:nvSpPr>
          <p:cNvPr id="4" name="Slide Number Placeholder 3"/>
          <p:cNvSpPr>
            <a:spLocks noGrp="1"/>
          </p:cNvSpPr>
          <p:nvPr>
            <p:ph type="sldNum" sz="quarter" idx="5"/>
          </p:nvPr>
        </p:nvSpPr>
        <p:spPr/>
        <p:txBody>
          <a:bodyPr/>
          <a:lstStyle/>
          <a:p>
            <a:fld id="{F7304B8D-8AEA-433B-8460-67A2CC5A6ECB}" type="slidenum">
              <a:rPr lang="en-US" smtClean="0"/>
              <a:t>18</a:t>
            </a:fld>
            <a:endParaRPr lang="en-US"/>
          </a:p>
        </p:txBody>
      </p:sp>
    </p:spTree>
    <p:extLst>
      <p:ext uri="{BB962C8B-B14F-4D97-AF65-F5344CB8AC3E}">
        <p14:creationId xmlns:p14="http://schemas.microsoft.com/office/powerpoint/2010/main" val="215651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price on these range from $50 to hundred depending on the brand and functionality.  This device keeps your cell phone or camera steady and level.  It is often used for video bloggers and video production.  It is useful for breakout sessions and times between sessions to connect your virtual and in person participants on a more personal level. </a:t>
            </a:r>
          </a:p>
        </p:txBody>
      </p:sp>
      <p:sp>
        <p:nvSpPr>
          <p:cNvPr id="4" name="Slide Number Placeholder 3"/>
          <p:cNvSpPr>
            <a:spLocks noGrp="1"/>
          </p:cNvSpPr>
          <p:nvPr>
            <p:ph type="sldNum" sz="quarter" idx="5"/>
          </p:nvPr>
        </p:nvSpPr>
        <p:spPr/>
        <p:txBody>
          <a:bodyPr/>
          <a:lstStyle/>
          <a:p>
            <a:fld id="{F7304B8D-8AEA-433B-8460-67A2CC5A6ECB}" type="slidenum">
              <a:rPr lang="en-US" smtClean="0"/>
              <a:t>19</a:t>
            </a:fld>
            <a:endParaRPr lang="en-US"/>
          </a:p>
        </p:txBody>
      </p:sp>
    </p:spTree>
    <p:extLst>
      <p:ext uri="{BB962C8B-B14F-4D97-AF65-F5344CB8AC3E}">
        <p14:creationId xmlns:p14="http://schemas.microsoft.com/office/powerpoint/2010/main" val="2029089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big bang theory fan, you may remember the episode where Sheldon was a robot. He participated in the In person office setting virtually.  Of course, he needed Leonard to help with things like doors, </a:t>
            </a:r>
            <a:r>
              <a:rPr lang="en-US" dirty="0" err="1"/>
              <a:t>etc</a:t>
            </a:r>
            <a:r>
              <a:rPr lang="en-US" dirty="0"/>
              <a:t>….   The telescoping stand is useful with a tablet to allow in person participants to chat and connect with the virtual participants.  Remember – it is about people and engagement.</a:t>
            </a:r>
          </a:p>
          <a:p>
            <a:endParaRPr lang="en-US" dirty="0"/>
          </a:p>
          <a:p>
            <a:r>
              <a:rPr lang="en-US" dirty="0"/>
              <a:t>Technology is always changing and improving.  With the events over the last few years, the need for Hybrid events is increasing and most experts believe it is here to stay.  We wont go back to only meeting in person.  We lose a significant portion of our audience.  So technology is continuing to improve for this market and event menus are working to meet the demand. </a:t>
            </a:r>
          </a:p>
          <a:p>
            <a:endParaRPr lang="en-US" dirty="0"/>
          </a:p>
          <a:p>
            <a:r>
              <a:rPr lang="en-US" dirty="0"/>
              <a:t>Talking about venues – lets take a look at some room configurations…</a:t>
            </a:r>
          </a:p>
        </p:txBody>
      </p:sp>
      <p:sp>
        <p:nvSpPr>
          <p:cNvPr id="4" name="Slide Number Placeholder 3"/>
          <p:cNvSpPr>
            <a:spLocks noGrp="1"/>
          </p:cNvSpPr>
          <p:nvPr>
            <p:ph type="sldNum" sz="quarter" idx="5"/>
          </p:nvPr>
        </p:nvSpPr>
        <p:spPr/>
        <p:txBody>
          <a:bodyPr/>
          <a:lstStyle/>
          <a:p>
            <a:fld id="{F7304B8D-8AEA-433B-8460-67A2CC5A6ECB}" type="slidenum">
              <a:rPr lang="en-US" smtClean="0"/>
              <a:t>20</a:t>
            </a:fld>
            <a:endParaRPr lang="en-US"/>
          </a:p>
        </p:txBody>
      </p:sp>
    </p:spTree>
    <p:extLst>
      <p:ext uri="{BB962C8B-B14F-4D97-AF65-F5344CB8AC3E}">
        <p14:creationId xmlns:p14="http://schemas.microsoft.com/office/powerpoint/2010/main" val="8635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Meetings deliver value when participants do something as a result of having attended….  Learn something, implement an Optimist Program in their club, recruit a member, build a club.  Hybrid events are no difference in that sense from live events. They give you opportunity to provide value to a larger audience. </a:t>
            </a:r>
          </a:p>
          <a:p>
            <a:r>
              <a:rPr lang="en-US" dirty="0"/>
              <a:t>Let’s talk about some of the benefits.</a:t>
            </a:r>
          </a:p>
          <a:p>
            <a:r>
              <a:rPr lang="en-US" dirty="0"/>
              <a:t>Reach more people:  I heard a myth lately…actually repeated several times… If we offer virtual, people won’t come to the in person.   This is simply not true.  Optimists who come to in-person meetings will continue to do so as long as they are able.  It is the ones that have NOT been coming that we want to reach as well.  Optimists have seen the increased participation with the implementation of Zoom.  New leaders are emerging …virtually.  They have not attended in person meetings in the past for a variety of reasons… As leaders, it is not our place to judge those reasons or to imply they have misguided priorities.  However, it is our place to provide them with opportunities… A Hybrid meeting does just that.</a:t>
            </a:r>
          </a:p>
          <a:p>
            <a:r>
              <a:rPr lang="en-US" dirty="0"/>
              <a:t>Virtual participation:  Hybrid meetings do not mean there are people on the Zoom who are sitting at a computer all alone.  There could be multiple locations. You could have four or five regional sites.  Have a large geographical area to represent?  Have multiple locations and connect them virtually.  Instead of having attendees travel to a single location in one city, you can invite them to a shorter conference at restaurants in their own city.</a:t>
            </a:r>
          </a:p>
          <a:p>
            <a:r>
              <a:rPr lang="en-US" dirty="0"/>
              <a:t>Presenters – Have you seen a presentation and you want that person to come present at your meeting but it is not in the budget?  Why not Zoom them in at no cost?  Want a variety of Optimist presenters?  Why not?</a:t>
            </a:r>
          </a:p>
          <a:p>
            <a:r>
              <a:rPr lang="en-US" dirty="0"/>
              <a:t>They can’t come: That member who just had foot surgery and can’t yet drive.  That single mother who has to take the kids to a soccer game.  That homebound member who can’t get out due to illness.  That career minded individual who has to work part of the weekend.  That young family of four who just does not have it in the budget to travel once a quarter. </a:t>
            </a:r>
          </a:p>
          <a:p>
            <a:endParaRPr lang="en-US" dirty="0"/>
          </a:p>
        </p:txBody>
      </p:sp>
      <p:sp>
        <p:nvSpPr>
          <p:cNvPr id="4" name="Slide Number Placeholder 3"/>
          <p:cNvSpPr>
            <a:spLocks noGrp="1"/>
          </p:cNvSpPr>
          <p:nvPr>
            <p:ph type="sldNum" sz="quarter" idx="5"/>
          </p:nvPr>
        </p:nvSpPr>
        <p:spPr/>
        <p:txBody>
          <a:bodyPr/>
          <a:lstStyle/>
          <a:p>
            <a:fld id="{F7304B8D-8AEA-433B-8460-67A2CC5A6ECB}" type="slidenum">
              <a:rPr lang="en-US" smtClean="0"/>
              <a:t>3</a:t>
            </a:fld>
            <a:endParaRPr lang="en-US"/>
          </a:p>
        </p:txBody>
      </p:sp>
    </p:spTree>
    <p:extLst>
      <p:ext uri="{BB962C8B-B14F-4D97-AF65-F5344CB8AC3E}">
        <p14:creationId xmlns:p14="http://schemas.microsoft.com/office/powerpoint/2010/main" val="2426216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304B8D-8AEA-433B-8460-67A2CC5A6ECB}" type="slidenum">
              <a:rPr lang="en-US" smtClean="0"/>
              <a:t>23</a:t>
            </a:fld>
            <a:endParaRPr lang="en-US"/>
          </a:p>
        </p:txBody>
      </p:sp>
    </p:spTree>
    <p:extLst>
      <p:ext uri="{BB962C8B-B14F-4D97-AF65-F5344CB8AC3E}">
        <p14:creationId xmlns:p14="http://schemas.microsoft.com/office/powerpoint/2010/main" val="154637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Main Event – speakers and attendees in the same venue.  This is our traditional conference.</a:t>
            </a:r>
          </a:p>
          <a:p>
            <a:endParaRPr lang="en-US" dirty="0"/>
          </a:p>
          <a:p>
            <a:r>
              <a:rPr lang="en-US" dirty="0"/>
              <a:t>Blue circle – live main event</a:t>
            </a:r>
          </a:p>
        </p:txBody>
      </p:sp>
      <p:sp>
        <p:nvSpPr>
          <p:cNvPr id="4" name="Slide Number Placeholder 3"/>
          <p:cNvSpPr>
            <a:spLocks noGrp="1"/>
          </p:cNvSpPr>
          <p:nvPr>
            <p:ph type="sldNum" sz="quarter" idx="5"/>
          </p:nvPr>
        </p:nvSpPr>
        <p:spPr/>
        <p:txBody>
          <a:bodyPr/>
          <a:lstStyle/>
          <a:p>
            <a:fld id="{F7304B8D-8AEA-433B-8460-67A2CC5A6ECB}" type="slidenum">
              <a:rPr lang="en-US" smtClean="0"/>
              <a:t>4</a:t>
            </a:fld>
            <a:endParaRPr lang="en-US"/>
          </a:p>
        </p:txBody>
      </p:sp>
    </p:spTree>
    <p:extLst>
      <p:ext uri="{BB962C8B-B14F-4D97-AF65-F5344CB8AC3E}">
        <p14:creationId xmlns:p14="http://schemas.microsoft.com/office/powerpoint/2010/main" val="143587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Main Event with virtual participants.  This is the simplest form of hybrid event where the content is already being delivered and it streams to the individuals who are </a:t>
            </a:r>
            <a:r>
              <a:rPr lang="en-US" dirty="0" err="1"/>
              <a:t>watchin</a:t>
            </a:r>
            <a:r>
              <a:rPr lang="en-US" dirty="0"/>
              <a:t> sessions online.  It is one-way communicate from the event to the virtual participants. </a:t>
            </a:r>
          </a:p>
          <a:p>
            <a:r>
              <a:rPr lang="en-US" dirty="0"/>
              <a:t>Blue circle for our live main event and individuals logged in on a computer</a:t>
            </a:r>
          </a:p>
        </p:txBody>
      </p:sp>
      <p:sp>
        <p:nvSpPr>
          <p:cNvPr id="4" name="Slide Number Placeholder 3"/>
          <p:cNvSpPr>
            <a:spLocks noGrp="1"/>
          </p:cNvSpPr>
          <p:nvPr>
            <p:ph type="sldNum" sz="quarter" idx="5"/>
          </p:nvPr>
        </p:nvSpPr>
        <p:spPr/>
        <p:txBody>
          <a:bodyPr/>
          <a:lstStyle/>
          <a:p>
            <a:fld id="{F7304B8D-8AEA-433B-8460-67A2CC5A6ECB}" type="slidenum">
              <a:rPr lang="en-US" smtClean="0"/>
              <a:t>5</a:t>
            </a:fld>
            <a:endParaRPr lang="en-US"/>
          </a:p>
        </p:txBody>
      </p:sp>
    </p:spTree>
    <p:extLst>
      <p:ext uri="{BB962C8B-B14F-4D97-AF65-F5344CB8AC3E}">
        <p14:creationId xmlns:p14="http://schemas.microsoft.com/office/powerpoint/2010/main" val="113120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virtual viewers may get together in groups and watch the event together.  Here, PODS watch the content in four groups.  Each has its own “live event” in other locations.  This is often used when room capacity at live events is insufficient, or when you want to connect groups of people who can’t travel.  You capture the essence of the video and audio onsite at the live event and stream it out to the pods.  They can watch it love or with a delay depending on time zones. </a:t>
            </a:r>
          </a:p>
          <a:p>
            <a:endParaRPr lang="en-US" dirty="0"/>
          </a:p>
          <a:p>
            <a:r>
              <a:rPr lang="en-US" dirty="0"/>
              <a:t>Blue circle for our live main event  and gold circle for our pods that can listen.</a:t>
            </a:r>
          </a:p>
        </p:txBody>
      </p:sp>
      <p:sp>
        <p:nvSpPr>
          <p:cNvPr id="4" name="Slide Number Placeholder 3"/>
          <p:cNvSpPr>
            <a:spLocks noGrp="1"/>
          </p:cNvSpPr>
          <p:nvPr>
            <p:ph type="sldNum" sz="quarter" idx="5"/>
          </p:nvPr>
        </p:nvSpPr>
        <p:spPr/>
        <p:txBody>
          <a:bodyPr/>
          <a:lstStyle/>
          <a:p>
            <a:fld id="{F7304B8D-8AEA-433B-8460-67A2CC5A6ECB}" type="slidenum">
              <a:rPr lang="en-US" smtClean="0"/>
              <a:t>6</a:t>
            </a:fld>
            <a:endParaRPr lang="en-US"/>
          </a:p>
        </p:txBody>
      </p:sp>
    </p:spTree>
    <p:extLst>
      <p:ext uri="{BB962C8B-B14F-4D97-AF65-F5344CB8AC3E}">
        <p14:creationId xmlns:p14="http://schemas.microsoft.com/office/powerpoint/2010/main" val="179081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technology makes it much more affordable to set up two-way communication between pods and remote sies.  This allows attendees to actively contribute to the content and dialog.  Speakers from one pod can present to the live event, or do callouts to the pother pods to get their perspectives.  This format is much more engaging for the pos participants but requires two-way streams from the live event to the pods for both audio and video.  The level of complexity and coordination goes up significantly, but so does the engagement and value.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Blue circle for our live main event  and gold circle for our pods that can listen and participate</a:t>
            </a:r>
          </a:p>
          <a:p>
            <a:endParaRPr lang="en-US" dirty="0"/>
          </a:p>
        </p:txBody>
      </p:sp>
      <p:sp>
        <p:nvSpPr>
          <p:cNvPr id="4" name="Slide Number Placeholder 3"/>
          <p:cNvSpPr>
            <a:spLocks noGrp="1"/>
          </p:cNvSpPr>
          <p:nvPr>
            <p:ph type="sldNum" sz="quarter" idx="5"/>
          </p:nvPr>
        </p:nvSpPr>
        <p:spPr/>
        <p:txBody>
          <a:bodyPr/>
          <a:lstStyle/>
          <a:p>
            <a:fld id="{F7304B8D-8AEA-433B-8460-67A2CC5A6ECB}" type="slidenum">
              <a:rPr lang="en-US" smtClean="0"/>
              <a:t>7</a:t>
            </a:fld>
            <a:endParaRPr lang="en-US"/>
          </a:p>
        </p:txBody>
      </p:sp>
    </p:spTree>
    <p:extLst>
      <p:ext uri="{BB962C8B-B14F-4D97-AF65-F5344CB8AC3E}">
        <p14:creationId xmlns:p14="http://schemas.microsoft.com/office/powerpoint/2010/main" val="341492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possible to combine the elements of the </a:t>
            </a:r>
            <a:r>
              <a:rPr lang="en-US" dirty="0" err="1"/>
              <a:t>the</a:t>
            </a:r>
            <a:r>
              <a:rPr lang="en-US" dirty="0"/>
              <a:t> prior formats.  You can have a live event, a number of pods, and individuals participate.</a:t>
            </a:r>
          </a:p>
          <a:p>
            <a:endParaRPr lang="en-US" dirty="0"/>
          </a:p>
          <a:p>
            <a:r>
              <a:rPr lang="en-US" dirty="0"/>
              <a:t>Blue circle for our live main event , some pods and some individuals… still one way</a:t>
            </a:r>
          </a:p>
        </p:txBody>
      </p:sp>
      <p:sp>
        <p:nvSpPr>
          <p:cNvPr id="4" name="Slide Number Placeholder 3"/>
          <p:cNvSpPr>
            <a:spLocks noGrp="1"/>
          </p:cNvSpPr>
          <p:nvPr>
            <p:ph type="sldNum" sz="quarter" idx="5"/>
          </p:nvPr>
        </p:nvSpPr>
        <p:spPr/>
        <p:txBody>
          <a:bodyPr/>
          <a:lstStyle/>
          <a:p>
            <a:fld id="{F7304B8D-8AEA-433B-8460-67A2CC5A6ECB}" type="slidenum">
              <a:rPr lang="en-US" smtClean="0"/>
              <a:t>8</a:t>
            </a:fld>
            <a:endParaRPr lang="en-US"/>
          </a:p>
        </p:txBody>
      </p:sp>
    </p:spTree>
    <p:extLst>
      <p:ext uri="{BB962C8B-B14F-4D97-AF65-F5344CB8AC3E}">
        <p14:creationId xmlns:p14="http://schemas.microsoft.com/office/powerpoint/2010/main" val="370957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hybrid format uses a studio to create and broadcast content.  The Face-to-face delegates attend in small groups in remote pods watching the broadcast.  These attendees then have the chance to ask the speaker questions or give feedback. </a:t>
            </a:r>
          </a:p>
          <a:p>
            <a:endParaRPr lang="en-US" dirty="0"/>
          </a:p>
          <a:p>
            <a:r>
              <a:rPr lang="en-US" dirty="0"/>
              <a:t>Beige circle for our studio and several gold circle pods</a:t>
            </a:r>
          </a:p>
        </p:txBody>
      </p:sp>
      <p:sp>
        <p:nvSpPr>
          <p:cNvPr id="4" name="Slide Number Placeholder 3"/>
          <p:cNvSpPr>
            <a:spLocks noGrp="1"/>
          </p:cNvSpPr>
          <p:nvPr>
            <p:ph type="sldNum" sz="quarter" idx="5"/>
          </p:nvPr>
        </p:nvSpPr>
        <p:spPr/>
        <p:txBody>
          <a:bodyPr/>
          <a:lstStyle/>
          <a:p>
            <a:fld id="{F7304B8D-8AEA-433B-8460-67A2CC5A6ECB}" type="slidenum">
              <a:rPr lang="en-US" smtClean="0"/>
              <a:t>9</a:t>
            </a:fld>
            <a:endParaRPr lang="en-US"/>
          </a:p>
        </p:txBody>
      </p:sp>
    </p:spTree>
    <p:extLst>
      <p:ext uri="{BB962C8B-B14F-4D97-AF65-F5344CB8AC3E}">
        <p14:creationId xmlns:p14="http://schemas.microsoft.com/office/powerpoint/2010/main" val="364173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studio – we could also combine pods and individual virtual participants.  Imagine Optimist International broadcasting from St Louis.  Clubs, Zones, or Districts could meeting locally in person to participate or individually.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Beige circle for our studio and several gold circle pods as well as individuals and two way communication.</a:t>
            </a:r>
          </a:p>
          <a:p>
            <a:endParaRPr lang="en-US" dirty="0"/>
          </a:p>
        </p:txBody>
      </p:sp>
      <p:sp>
        <p:nvSpPr>
          <p:cNvPr id="4" name="Slide Number Placeholder 3"/>
          <p:cNvSpPr>
            <a:spLocks noGrp="1"/>
          </p:cNvSpPr>
          <p:nvPr>
            <p:ph type="sldNum" sz="quarter" idx="5"/>
          </p:nvPr>
        </p:nvSpPr>
        <p:spPr/>
        <p:txBody>
          <a:bodyPr/>
          <a:lstStyle/>
          <a:p>
            <a:fld id="{F7304B8D-8AEA-433B-8460-67A2CC5A6ECB}" type="slidenum">
              <a:rPr lang="en-US" smtClean="0"/>
              <a:t>10</a:t>
            </a:fld>
            <a:endParaRPr lang="en-US"/>
          </a:p>
        </p:txBody>
      </p:sp>
    </p:spTree>
    <p:extLst>
      <p:ext uri="{BB962C8B-B14F-4D97-AF65-F5344CB8AC3E}">
        <p14:creationId xmlns:p14="http://schemas.microsoft.com/office/powerpoint/2010/main" val="211752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5855-43C9-454C-95CC-E477ED83714C}"/>
              </a:ext>
            </a:extLst>
          </p:cNvPr>
          <p:cNvSpPr>
            <a:spLocks noGrp="1"/>
          </p:cNvSpPr>
          <p:nvPr>
            <p:ph type="ctrTitle"/>
          </p:nvPr>
        </p:nvSpPr>
        <p:spPr>
          <a:xfrm>
            <a:off x="1524000" y="2627606"/>
            <a:ext cx="9144000" cy="2387600"/>
          </a:xfrm>
        </p:spPr>
        <p:txBody>
          <a:bodyPr anchor="b"/>
          <a:lstStyle>
            <a:lvl1pPr algn="ctr">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1359B0-BCB9-46F7-B9A0-36A61DC6F78A}"/>
              </a:ext>
            </a:extLst>
          </p:cNvPr>
          <p:cNvSpPr>
            <a:spLocks noGrp="1"/>
          </p:cNvSpPr>
          <p:nvPr>
            <p:ph type="subTitle" idx="1"/>
          </p:nvPr>
        </p:nvSpPr>
        <p:spPr>
          <a:xfrm>
            <a:off x="1847557" y="5841490"/>
            <a:ext cx="9144000" cy="625484"/>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8E43C93-8121-48A5-B787-B6C7D1C8D285}"/>
              </a:ext>
            </a:extLst>
          </p:cNvPr>
          <p:cNvSpPr>
            <a:spLocks noGrp="1"/>
          </p:cNvSpPr>
          <p:nvPr>
            <p:ph type="dt" sz="half" idx="10"/>
          </p:nvPr>
        </p:nvSpPr>
        <p:spPr/>
        <p:txBody>
          <a:bodyPr/>
          <a:lstStyle/>
          <a:p>
            <a:fld id="{FB0BB993-1F3C-4BC8-AD14-6A53482DE329}" type="datetimeFigureOut">
              <a:rPr lang="en-US" smtClean="0"/>
              <a:t>8/18/2021</a:t>
            </a:fld>
            <a:endParaRPr lang="en-US"/>
          </a:p>
        </p:txBody>
      </p:sp>
      <p:sp>
        <p:nvSpPr>
          <p:cNvPr id="5" name="Footer Placeholder 4">
            <a:extLst>
              <a:ext uri="{FF2B5EF4-FFF2-40B4-BE49-F238E27FC236}">
                <a16:creationId xmlns:a16="http://schemas.microsoft.com/office/drawing/2014/main" id="{EF6C313D-5190-42BF-B11B-BA0F8886A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7236B-41E7-4374-BC27-25B13DF4ACFA}"/>
              </a:ext>
            </a:extLst>
          </p:cNvPr>
          <p:cNvSpPr>
            <a:spLocks noGrp="1"/>
          </p:cNvSpPr>
          <p:nvPr>
            <p:ph type="sldNum" sz="quarter" idx="12"/>
          </p:nvPr>
        </p:nvSpPr>
        <p:spPr/>
        <p:txBody>
          <a:bodyPr/>
          <a:lstStyle/>
          <a:p>
            <a:fld id="{D2179AE5-6E64-4E76-8ED4-021C5CE0F533}" type="slidenum">
              <a:rPr lang="en-US" smtClean="0"/>
              <a:t>‹#›</a:t>
            </a:fld>
            <a:endParaRPr lang="en-US"/>
          </a:p>
        </p:txBody>
      </p:sp>
    </p:spTree>
    <p:extLst>
      <p:ext uri="{BB962C8B-B14F-4D97-AF65-F5344CB8AC3E}">
        <p14:creationId xmlns:p14="http://schemas.microsoft.com/office/powerpoint/2010/main" val="351716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926E-C686-405C-89BF-6F44E3C60F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AF559-540E-4FA7-B1B9-F7C18F7BBA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422B3-7224-4210-9E93-37DAEF23C962}"/>
              </a:ext>
            </a:extLst>
          </p:cNvPr>
          <p:cNvSpPr>
            <a:spLocks noGrp="1"/>
          </p:cNvSpPr>
          <p:nvPr>
            <p:ph type="dt" sz="half" idx="10"/>
          </p:nvPr>
        </p:nvSpPr>
        <p:spPr/>
        <p:txBody>
          <a:bodyPr/>
          <a:lstStyle/>
          <a:p>
            <a:fld id="{FB0BB993-1F3C-4BC8-AD14-6A53482DE329}" type="datetimeFigureOut">
              <a:rPr lang="en-US" smtClean="0"/>
              <a:t>8/18/2021</a:t>
            </a:fld>
            <a:endParaRPr lang="en-US"/>
          </a:p>
        </p:txBody>
      </p:sp>
      <p:sp>
        <p:nvSpPr>
          <p:cNvPr id="5" name="Footer Placeholder 4">
            <a:extLst>
              <a:ext uri="{FF2B5EF4-FFF2-40B4-BE49-F238E27FC236}">
                <a16:creationId xmlns:a16="http://schemas.microsoft.com/office/drawing/2014/main" id="{59D4D70C-FE4F-4A25-896F-B71014025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B2437-700C-4BAC-AC05-608025515056}"/>
              </a:ext>
            </a:extLst>
          </p:cNvPr>
          <p:cNvSpPr>
            <a:spLocks noGrp="1"/>
          </p:cNvSpPr>
          <p:nvPr>
            <p:ph type="sldNum" sz="quarter" idx="12"/>
          </p:nvPr>
        </p:nvSpPr>
        <p:spPr/>
        <p:txBody>
          <a:bodyPr/>
          <a:lstStyle/>
          <a:p>
            <a:fld id="{D2179AE5-6E64-4E76-8ED4-021C5CE0F533}" type="slidenum">
              <a:rPr lang="en-US" smtClean="0"/>
              <a:t>‹#›</a:t>
            </a:fld>
            <a:endParaRPr lang="en-US"/>
          </a:p>
        </p:txBody>
      </p:sp>
    </p:spTree>
    <p:extLst>
      <p:ext uri="{BB962C8B-B14F-4D97-AF65-F5344CB8AC3E}">
        <p14:creationId xmlns:p14="http://schemas.microsoft.com/office/powerpoint/2010/main" val="248978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E7A3B4-AFF5-4D19-9B41-DEF835C927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150E8E-5221-492B-B935-E2CEB86FE4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32C88-2DDD-478F-9092-AC3B87BD5B33}"/>
              </a:ext>
            </a:extLst>
          </p:cNvPr>
          <p:cNvSpPr>
            <a:spLocks noGrp="1"/>
          </p:cNvSpPr>
          <p:nvPr>
            <p:ph type="dt" sz="half" idx="10"/>
          </p:nvPr>
        </p:nvSpPr>
        <p:spPr/>
        <p:txBody>
          <a:bodyPr/>
          <a:lstStyle/>
          <a:p>
            <a:fld id="{FB0BB993-1F3C-4BC8-AD14-6A53482DE329}" type="datetimeFigureOut">
              <a:rPr lang="en-US" smtClean="0"/>
              <a:t>8/18/2021</a:t>
            </a:fld>
            <a:endParaRPr lang="en-US"/>
          </a:p>
        </p:txBody>
      </p:sp>
      <p:sp>
        <p:nvSpPr>
          <p:cNvPr id="5" name="Footer Placeholder 4">
            <a:extLst>
              <a:ext uri="{FF2B5EF4-FFF2-40B4-BE49-F238E27FC236}">
                <a16:creationId xmlns:a16="http://schemas.microsoft.com/office/drawing/2014/main" id="{1F9927D0-893B-4374-A129-4A3E37B31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58497-2524-455B-B011-39EB4813ACDB}"/>
              </a:ext>
            </a:extLst>
          </p:cNvPr>
          <p:cNvSpPr>
            <a:spLocks noGrp="1"/>
          </p:cNvSpPr>
          <p:nvPr>
            <p:ph type="sldNum" sz="quarter" idx="12"/>
          </p:nvPr>
        </p:nvSpPr>
        <p:spPr/>
        <p:txBody>
          <a:bodyPr/>
          <a:lstStyle/>
          <a:p>
            <a:fld id="{D2179AE5-6E64-4E76-8ED4-021C5CE0F533}" type="slidenum">
              <a:rPr lang="en-US" smtClean="0"/>
              <a:t>‹#›</a:t>
            </a:fld>
            <a:endParaRPr lang="en-US"/>
          </a:p>
        </p:txBody>
      </p:sp>
    </p:spTree>
    <p:extLst>
      <p:ext uri="{BB962C8B-B14F-4D97-AF65-F5344CB8AC3E}">
        <p14:creationId xmlns:p14="http://schemas.microsoft.com/office/powerpoint/2010/main" val="1383366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9B90E-17CD-423C-90B4-7EB46B67B2F1}"/>
              </a:ext>
            </a:extLst>
          </p:cNvPr>
          <p:cNvSpPr/>
          <p:nvPr/>
        </p:nvSpPr>
        <p:spPr>
          <a:xfrm>
            <a:off x="838200" y="365125"/>
            <a:ext cx="10515600" cy="1325563"/>
          </a:xfrm>
          <a:prstGeom prst="rect">
            <a:avLst/>
          </a:prstGeom>
          <a:solidFill>
            <a:srgbClr val="F1E6B2"/>
          </a:solidFill>
          <a:ln w="57150">
            <a:solidFill>
              <a:srgbClr val="8C7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ocument 7">
            <a:extLst>
              <a:ext uri="{FF2B5EF4-FFF2-40B4-BE49-F238E27FC236}">
                <a16:creationId xmlns:a16="http://schemas.microsoft.com/office/drawing/2014/main" id="{F0D20D47-6A1A-4DD5-A22A-831F94F9C096}"/>
              </a:ext>
            </a:extLst>
          </p:cNvPr>
          <p:cNvSpPr/>
          <p:nvPr/>
        </p:nvSpPr>
        <p:spPr>
          <a:xfrm>
            <a:off x="838200" y="365125"/>
            <a:ext cx="10515600" cy="1281113"/>
          </a:xfrm>
          <a:prstGeom prst="flowChartDocument">
            <a:avLst/>
          </a:prstGeom>
          <a:solidFill>
            <a:srgbClr val="16478E"/>
          </a:solidFill>
          <a:ln w="38100">
            <a:solidFill>
              <a:srgbClr val="8C7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8FE37-278C-458D-8A6D-0233C651A014}"/>
              </a:ext>
            </a:extLst>
          </p:cNvPr>
          <p:cNvSpPr>
            <a:spLocks noGrp="1"/>
          </p:cNvSpPr>
          <p:nvPr>
            <p:ph type="title"/>
          </p:nvPr>
        </p:nvSpPr>
        <p:spPr/>
        <p:txBody>
          <a:bodyPr/>
          <a:lstStyle>
            <a:lvl1pPr algn="ctr">
              <a:defRPr b="1">
                <a:solidFill>
                  <a:srgbClr val="F1E6B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FC330E-589C-4EC3-B73E-7F8CB362FCA4}"/>
              </a:ext>
            </a:extLst>
          </p:cNvPr>
          <p:cNvSpPr>
            <a:spLocks noGrp="1"/>
          </p:cNvSpPr>
          <p:nvPr>
            <p:ph idx="1"/>
          </p:nvPr>
        </p:nvSpPr>
        <p:spPr>
          <a:xfrm>
            <a:off x="838200" y="1969477"/>
            <a:ext cx="10515600" cy="4207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F5A7527-DB86-48CD-993A-B23BE9216649}"/>
              </a:ext>
            </a:extLst>
          </p:cNvPr>
          <p:cNvSpPr>
            <a:spLocks noGrp="1"/>
          </p:cNvSpPr>
          <p:nvPr>
            <p:ph type="dt" sz="half" idx="10"/>
          </p:nvPr>
        </p:nvSpPr>
        <p:spPr/>
        <p:txBody>
          <a:bodyPr/>
          <a:lstStyle/>
          <a:p>
            <a:fld id="{FB0BB993-1F3C-4BC8-AD14-6A53482DE329}" type="datetimeFigureOut">
              <a:rPr lang="en-US" smtClean="0"/>
              <a:t>8/18/2021</a:t>
            </a:fld>
            <a:endParaRPr lang="en-US"/>
          </a:p>
        </p:txBody>
      </p:sp>
      <p:sp>
        <p:nvSpPr>
          <p:cNvPr id="5" name="Footer Placeholder 4">
            <a:extLst>
              <a:ext uri="{FF2B5EF4-FFF2-40B4-BE49-F238E27FC236}">
                <a16:creationId xmlns:a16="http://schemas.microsoft.com/office/drawing/2014/main" id="{3110D5C3-D87A-4588-A397-3B1967A2A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6343F-FC4C-4754-8B3E-022BCD720730}"/>
              </a:ext>
            </a:extLst>
          </p:cNvPr>
          <p:cNvSpPr>
            <a:spLocks noGrp="1"/>
          </p:cNvSpPr>
          <p:nvPr>
            <p:ph type="sldNum" sz="quarter" idx="12"/>
          </p:nvPr>
        </p:nvSpPr>
        <p:spPr/>
        <p:txBody>
          <a:bodyPr/>
          <a:lstStyle/>
          <a:p>
            <a:fld id="{D2179AE5-6E64-4E76-8ED4-021C5CE0F533}"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968DFDFD-2964-4936-9268-3C884E46C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1604352" cy="1604352"/>
          </a:xfrm>
          <a:prstGeom prst="rect">
            <a:avLst/>
          </a:prstGeom>
        </p:spPr>
      </p:pic>
    </p:spTree>
    <p:extLst>
      <p:ext uri="{BB962C8B-B14F-4D97-AF65-F5344CB8AC3E}">
        <p14:creationId xmlns:p14="http://schemas.microsoft.com/office/powerpoint/2010/main" val="110689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DCB2-0BCA-4A8F-B8E9-0F9CC8B449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D61904-4B34-4232-AD52-369DAAF6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EE6CD-ED0A-4742-B3D6-DA50320BB068}"/>
              </a:ext>
            </a:extLst>
          </p:cNvPr>
          <p:cNvSpPr>
            <a:spLocks noGrp="1"/>
          </p:cNvSpPr>
          <p:nvPr>
            <p:ph type="dt" sz="half" idx="10"/>
          </p:nvPr>
        </p:nvSpPr>
        <p:spPr/>
        <p:txBody>
          <a:bodyPr/>
          <a:lstStyle/>
          <a:p>
            <a:fld id="{FB0BB993-1F3C-4BC8-AD14-6A53482DE329}" type="datetimeFigureOut">
              <a:rPr lang="en-US" smtClean="0"/>
              <a:t>8/18/2021</a:t>
            </a:fld>
            <a:endParaRPr lang="en-US"/>
          </a:p>
        </p:txBody>
      </p:sp>
      <p:sp>
        <p:nvSpPr>
          <p:cNvPr id="5" name="Footer Placeholder 4">
            <a:extLst>
              <a:ext uri="{FF2B5EF4-FFF2-40B4-BE49-F238E27FC236}">
                <a16:creationId xmlns:a16="http://schemas.microsoft.com/office/drawing/2014/main" id="{72D3E1AE-C65E-4C76-8744-6C2386F81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61C81-1E9C-4AB6-85A1-E9EF16414576}"/>
              </a:ext>
            </a:extLst>
          </p:cNvPr>
          <p:cNvSpPr>
            <a:spLocks noGrp="1"/>
          </p:cNvSpPr>
          <p:nvPr>
            <p:ph type="sldNum" sz="quarter" idx="12"/>
          </p:nvPr>
        </p:nvSpPr>
        <p:spPr/>
        <p:txBody>
          <a:bodyPr/>
          <a:lstStyle/>
          <a:p>
            <a:fld id="{D2179AE5-6E64-4E76-8ED4-021C5CE0F533}" type="slidenum">
              <a:rPr lang="en-US" smtClean="0"/>
              <a:t>‹#›</a:t>
            </a:fld>
            <a:endParaRPr lang="en-US"/>
          </a:p>
        </p:txBody>
      </p:sp>
    </p:spTree>
    <p:extLst>
      <p:ext uri="{BB962C8B-B14F-4D97-AF65-F5344CB8AC3E}">
        <p14:creationId xmlns:p14="http://schemas.microsoft.com/office/powerpoint/2010/main" val="205561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461B-D116-406A-B9F2-F5A62B797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6D17-36D3-4ECB-8BF6-E2A1B2BE13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A352E9-C824-4ED5-A7FA-FB9A396E9E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57DF7C-5EC1-4ED7-9A2C-76D3CF92708C}"/>
              </a:ext>
            </a:extLst>
          </p:cNvPr>
          <p:cNvSpPr>
            <a:spLocks noGrp="1"/>
          </p:cNvSpPr>
          <p:nvPr>
            <p:ph type="dt" sz="half" idx="10"/>
          </p:nvPr>
        </p:nvSpPr>
        <p:spPr/>
        <p:txBody>
          <a:bodyPr/>
          <a:lstStyle/>
          <a:p>
            <a:fld id="{FB0BB993-1F3C-4BC8-AD14-6A53482DE329}" type="datetimeFigureOut">
              <a:rPr lang="en-US" smtClean="0"/>
              <a:t>8/18/2021</a:t>
            </a:fld>
            <a:endParaRPr lang="en-US"/>
          </a:p>
        </p:txBody>
      </p:sp>
      <p:sp>
        <p:nvSpPr>
          <p:cNvPr id="6" name="Footer Placeholder 5">
            <a:extLst>
              <a:ext uri="{FF2B5EF4-FFF2-40B4-BE49-F238E27FC236}">
                <a16:creationId xmlns:a16="http://schemas.microsoft.com/office/drawing/2014/main" id="{AD16BE0D-AC30-4CF6-8398-9A20A5B66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4754D-4113-4159-846D-9327252282E7}"/>
              </a:ext>
            </a:extLst>
          </p:cNvPr>
          <p:cNvSpPr>
            <a:spLocks noGrp="1"/>
          </p:cNvSpPr>
          <p:nvPr>
            <p:ph type="sldNum" sz="quarter" idx="12"/>
          </p:nvPr>
        </p:nvSpPr>
        <p:spPr/>
        <p:txBody>
          <a:bodyPr/>
          <a:lstStyle/>
          <a:p>
            <a:fld id="{D2179AE5-6E64-4E76-8ED4-021C5CE0F533}" type="slidenum">
              <a:rPr lang="en-US" smtClean="0"/>
              <a:t>‹#›</a:t>
            </a:fld>
            <a:endParaRPr lang="en-US"/>
          </a:p>
        </p:txBody>
      </p:sp>
    </p:spTree>
    <p:extLst>
      <p:ext uri="{BB962C8B-B14F-4D97-AF65-F5344CB8AC3E}">
        <p14:creationId xmlns:p14="http://schemas.microsoft.com/office/powerpoint/2010/main" val="262338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5519-C311-4A90-99A2-5FF3D8720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A3F31-3299-41DB-9381-EFCC5AB93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34F361-6111-4D2A-B3FD-DB04AC8802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3B249-46BB-4EEE-B57A-B06000511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8878F-7446-41F1-B5BB-64ABA8AC2C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8F6DF7-CBFF-4F56-9324-39073425EF7E}"/>
              </a:ext>
            </a:extLst>
          </p:cNvPr>
          <p:cNvSpPr>
            <a:spLocks noGrp="1"/>
          </p:cNvSpPr>
          <p:nvPr>
            <p:ph type="dt" sz="half" idx="10"/>
          </p:nvPr>
        </p:nvSpPr>
        <p:spPr/>
        <p:txBody>
          <a:bodyPr/>
          <a:lstStyle/>
          <a:p>
            <a:fld id="{FB0BB993-1F3C-4BC8-AD14-6A53482DE329}" type="datetimeFigureOut">
              <a:rPr lang="en-US" smtClean="0"/>
              <a:t>8/18/2021</a:t>
            </a:fld>
            <a:endParaRPr lang="en-US"/>
          </a:p>
        </p:txBody>
      </p:sp>
      <p:sp>
        <p:nvSpPr>
          <p:cNvPr id="8" name="Footer Placeholder 7">
            <a:extLst>
              <a:ext uri="{FF2B5EF4-FFF2-40B4-BE49-F238E27FC236}">
                <a16:creationId xmlns:a16="http://schemas.microsoft.com/office/drawing/2014/main" id="{30B21457-73C7-4365-AD0F-1A36B9B49B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7CE1CC-1DC4-461A-94F0-6838FD764A9F}"/>
              </a:ext>
            </a:extLst>
          </p:cNvPr>
          <p:cNvSpPr>
            <a:spLocks noGrp="1"/>
          </p:cNvSpPr>
          <p:nvPr>
            <p:ph type="sldNum" sz="quarter" idx="12"/>
          </p:nvPr>
        </p:nvSpPr>
        <p:spPr/>
        <p:txBody>
          <a:bodyPr/>
          <a:lstStyle/>
          <a:p>
            <a:fld id="{D2179AE5-6E64-4E76-8ED4-021C5CE0F533}" type="slidenum">
              <a:rPr lang="en-US" smtClean="0"/>
              <a:t>‹#›</a:t>
            </a:fld>
            <a:endParaRPr lang="en-US"/>
          </a:p>
        </p:txBody>
      </p:sp>
    </p:spTree>
    <p:extLst>
      <p:ext uri="{BB962C8B-B14F-4D97-AF65-F5344CB8AC3E}">
        <p14:creationId xmlns:p14="http://schemas.microsoft.com/office/powerpoint/2010/main" val="120120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2788-6732-4917-9C0A-BBA3F332E1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B13954-14FA-4DBB-8CD4-684DE3E1D5C0}"/>
              </a:ext>
            </a:extLst>
          </p:cNvPr>
          <p:cNvSpPr>
            <a:spLocks noGrp="1"/>
          </p:cNvSpPr>
          <p:nvPr>
            <p:ph type="dt" sz="half" idx="10"/>
          </p:nvPr>
        </p:nvSpPr>
        <p:spPr/>
        <p:txBody>
          <a:bodyPr/>
          <a:lstStyle/>
          <a:p>
            <a:fld id="{FB0BB993-1F3C-4BC8-AD14-6A53482DE329}" type="datetimeFigureOut">
              <a:rPr lang="en-US" smtClean="0"/>
              <a:t>8/18/2021</a:t>
            </a:fld>
            <a:endParaRPr lang="en-US"/>
          </a:p>
        </p:txBody>
      </p:sp>
      <p:sp>
        <p:nvSpPr>
          <p:cNvPr id="4" name="Footer Placeholder 3">
            <a:extLst>
              <a:ext uri="{FF2B5EF4-FFF2-40B4-BE49-F238E27FC236}">
                <a16:creationId xmlns:a16="http://schemas.microsoft.com/office/drawing/2014/main" id="{FF831E1C-B3A9-4065-B253-0A388F4CA0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431E47-5E25-4AFF-BC15-E5B092F289D1}"/>
              </a:ext>
            </a:extLst>
          </p:cNvPr>
          <p:cNvSpPr>
            <a:spLocks noGrp="1"/>
          </p:cNvSpPr>
          <p:nvPr>
            <p:ph type="sldNum" sz="quarter" idx="12"/>
          </p:nvPr>
        </p:nvSpPr>
        <p:spPr/>
        <p:txBody>
          <a:bodyPr/>
          <a:lstStyle/>
          <a:p>
            <a:fld id="{D2179AE5-6E64-4E76-8ED4-021C5CE0F533}" type="slidenum">
              <a:rPr lang="en-US" smtClean="0"/>
              <a:t>‹#›</a:t>
            </a:fld>
            <a:endParaRPr lang="en-US"/>
          </a:p>
        </p:txBody>
      </p:sp>
    </p:spTree>
    <p:extLst>
      <p:ext uri="{BB962C8B-B14F-4D97-AF65-F5344CB8AC3E}">
        <p14:creationId xmlns:p14="http://schemas.microsoft.com/office/powerpoint/2010/main" val="6833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F20E5-2DE1-4F09-81B8-DB30AC13FB5D}"/>
              </a:ext>
            </a:extLst>
          </p:cNvPr>
          <p:cNvSpPr>
            <a:spLocks noGrp="1"/>
          </p:cNvSpPr>
          <p:nvPr>
            <p:ph type="dt" sz="half" idx="10"/>
          </p:nvPr>
        </p:nvSpPr>
        <p:spPr/>
        <p:txBody>
          <a:bodyPr/>
          <a:lstStyle/>
          <a:p>
            <a:fld id="{FB0BB993-1F3C-4BC8-AD14-6A53482DE329}" type="datetimeFigureOut">
              <a:rPr lang="en-US" smtClean="0"/>
              <a:t>8/18/2021</a:t>
            </a:fld>
            <a:endParaRPr lang="en-US"/>
          </a:p>
        </p:txBody>
      </p:sp>
      <p:sp>
        <p:nvSpPr>
          <p:cNvPr id="3" name="Footer Placeholder 2">
            <a:extLst>
              <a:ext uri="{FF2B5EF4-FFF2-40B4-BE49-F238E27FC236}">
                <a16:creationId xmlns:a16="http://schemas.microsoft.com/office/drawing/2014/main" id="{E777B1BB-601C-4137-939C-C4DDCFB231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8C745-FB82-4F7C-AE51-DD7336B75C49}"/>
              </a:ext>
            </a:extLst>
          </p:cNvPr>
          <p:cNvSpPr>
            <a:spLocks noGrp="1"/>
          </p:cNvSpPr>
          <p:nvPr>
            <p:ph type="sldNum" sz="quarter" idx="12"/>
          </p:nvPr>
        </p:nvSpPr>
        <p:spPr/>
        <p:txBody>
          <a:bodyPr/>
          <a:lstStyle/>
          <a:p>
            <a:fld id="{D2179AE5-6E64-4E76-8ED4-021C5CE0F533}" type="slidenum">
              <a:rPr lang="en-US" smtClean="0"/>
              <a:t>‹#›</a:t>
            </a:fld>
            <a:endParaRPr lang="en-US"/>
          </a:p>
        </p:txBody>
      </p:sp>
    </p:spTree>
    <p:extLst>
      <p:ext uri="{BB962C8B-B14F-4D97-AF65-F5344CB8AC3E}">
        <p14:creationId xmlns:p14="http://schemas.microsoft.com/office/powerpoint/2010/main" val="328103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84AD-23AE-495B-B30F-9B979CED4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9DCFD1-7B11-42D9-BD72-391BC9C03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E0C9D0-2BDD-471F-A0F6-2E48D74DE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E4D68-7D61-45B4-BDC3-1ADE2008B4F6}"/>
              </a:ext>
            </a:extLst>
          </p:cNvPr>
          <p:cNvSpPr>
            <a:spLocks noGrp="1"/>
          </p:cNvSpPr>
          <p:nvPr>
            <p:ph type="dt" sz="half" idx="10"/>
          </p:nvPr>
        </p:nvSpPr>
        <p:spPr/>
        <p:txBody>
          <a:bodyPr/>
          <a:lstStyle/>
          <a:p>
            <a:fld id="{FB0BB993-1F3C-4BC8-AD14-6A53482DE329}" type="datetimeFigureOut">
              <a:rPr lang="en-US" smtClean="0"/>
              <a:t>8/18/2021</a:t>
            </a:fld>
            <a:endParaRPr lang="en-US"/>
          </a:p>
        </p:txBody>
      </p:sp>
      <p:sp>
        <p:nvSpPr>
          <p:cNvPr id="6" name="Footer Placeholder 5">
            <a:extLst>
              <a:ext uri="{FF2B5EF4-FFF2-40B4-BE49-F238E27FC236}">
                <a16:creationId xmlns:a16="http://schemas.microsoft.com/office/drawing/2014/main" id="{D0B53DBC-F5A6-46D1-9BFF-0FAEE35D2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E0B5A7-E5F5-4DDC-90D3-9C496473F148}"/>
              </a:ext>
            </a:extLst>
          </p:cNvPr>
          <p:cNvSpPr>
            <a:spLocks noGrp="1"/>
          </p:cNvSpPr>
          <p:nvPr>
            <p:ph type="sldNum" sz="quarter" idx="12"/>
          </p:nvPr>
        </p:nvSpPr>
        <p:spPr/>
        <p:txBody>
          <a:bodyPr/>
          <a:lstStyle/>
          <a:p>
            <a:fld id="{D2179AE5-6E64-4E76-8ED4-021C5CE0F533}" type="slidenum">
              <a:rPr lang="en-US" smtClean="0"/>
              <a:t>‹#›</a:t>
            </a:fld>
            <a:endParaRPr lang="en-US"/>
          </a:p>
        </p:txBody>
      </p:sp>
    </p:spTree>
    <p:extLst>
      <p:ext uri="{BB962C8B-B14F-4D97-AF65-F5344CB8AC3E}">
        <p14:creationId xmlns:p14="http://schemas.microsoft.com/office/powerpoint/2010/main" val="134210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A4B7-2DAC-4890-A9E1-5FB6A04D0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B26AF8-F1D2-4962-A46A-F4C0A3095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9A69C2D-A056-40CB-9595-190E8C58F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CB95C-B0A9-42BC-9DF1-33FBDBDB32DD}"/>
              </a:ext>
            </a:extLst>
          </p:cNvPr>
          <p:cNvSpPr>
            <a:spLocks noGrp="1"/>
          </p:cNvSpPr>
          <p:nvPr>
            <p:ph type="dt" sz="half" idx="10"/>
          </p:nvPr>
        </p:nvSpPr>
        <p:spPr/>
        <p:txBody>
          <a:bodyPr/>
          <a:lstStyle/>
          <a:p>
            <a:fld id="{FB0BB993-1F3C-4BC8-AD14-6A53482DE329}" type="datetimeFigureOut">
              <a:rPr lang="en-US" smtClean="0"/>
              <a:t>8/18/2021</a:t>
            </a:fld>
            <a:endParaRPr lang="en-US"/>
          </a:p>
        </p:txBody>
      </p:sp>
      <p:sp>
        <p:nvSpPr>
          <p:cNvPr id="6" name="Footer Placeholder 5">
            <a:extLst>
              <a:ext uri="{FF2B5EF4-FFF2-40B4-BE49-F238E27FC236}">
                <a16:creationId xmlns:a16="http://schemas.microsoft.com/office/drawing/2014/main" id="{AE8EDF80-F51F-4558-9152-144FAE2EF2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75AC7A-B576-4CA7-BF2A-F5351F076DC4}"/>
              </a:ext>
            </a:extLst>
          </p:cNvPr>
          <p:cNvSpPr>
            <a:spLocks noGrp="1"/>
          </p:cNvSpPr>
          <p:nvPr>
            <p:ph type="sldNum" sz="quarter" idx="12"/>
          </p:nvPr>
        </p:nvSpPr>
        <p:spPr/>
        <p:txBody>
          <a:bodyPr/>
          <a:lstStyle/>
          <a:p>
            <a:fld id="{D2179AE5-6E64-4E76-8ED4-021C5CE0F533}" type="slidenum">
              <a:rPr lang="en-US" smtClean="0"/>
              <a:t>‹#›</a:t>
            </a:fld>
            <a:endParaRPr lang="en-US"/>
          </a:p>
        </p:txBody>
      </p:sp>
    </p:spTree>
    <p:extLst>
      <p:ext uri="{BB962C8B-B14F-4D97-AF65-F5344CB8AC3E}">
        <p14:creationId xmlns:p14="http://schemas.microsoft.com/office/powerpoint/2010/main" val="378474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C8BBA6-D352-43B4-B7BB-43A1DAD5D7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B401BD-0C84-499B-A34E-812A98D16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D9C02-2B7B-43FB-9FAC-2A9AEFEB2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BB993-1F3C-4BC8-AD14-6A53482DE329}" type="datetimeFigureOut">
              <a:rPr lang="en-US" smtClean="0"/>
              <a:t>8/18/2021</a:t>
            </a:fld>
            <a:endParaRPr lang="en-US"/>
          </a:p>
        </p:txBody>
      </p:sp>
      <p:sp>
        <p:nvSpPr>
          <p:cNvPr id="5" name="Footer Placeholder 4">
            <a:extLst>
              <a:ext uri="{FF2B5EF4-FFF2-40B4-BE49-F238E27FC236}">
                <a16:creationId xmlns:a16="http://schemas.microsoft.com/office/drawing/2014/main" id="{3BBA958F-D841-41A9-8CAB-FA01E4C250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D7920E-432A-4EAC-B836-C7C3F5769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79AE5-6E64-4E76-8ED4-021C5CE0F533}" type="slidenum">
              <a:rPr lang="en-US" smtClean="0"/>
              <a:t>‹#›</a:t>
            </a:fld>
            <a:endParaRPr lang="en-US"/>
          </a:p>
        </p:txBody>
      </p:sp>
      <p:sp>
        <p:nvSpPr>
          <p:cNvPr id="8" name="Rectangle 7">
            <a:extLst>
              <a:ext uri="{FF2B5EF4-FFF2-40B4-BE49-F238E27FC236}">
                <a16:creationId xmlns:a16="http://schemas.microsoft.com/office/drawing/2014/main" id="{E6123768-7A1C-4D3A-A53C-473A04F0B0CC}"/>
              </a:ext>
            </a:extLst>
          </p:cNvPr>
          <p:cNvSpPr/>
          <p:nvPr/>
        </p:nvSpPr>
        <p:spPr>
          <a:xfrm>
            <a:off x="838200" y="365125"/>
            <a:ext cx="10515600" cy="1325563"/>
          </a:xfrm>
          <a:prstGeom prst="rect">
            <a:avLst/>
          </a:prstGeom>
          <a:solidFill>
            <a:srgbClr val="F1E6B2"/>
          </a:solidFill>
          <a:ln w="57150">
            <a:solidFill>
              <a:srgbClr val="8C7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ocument 8">
            <a:extLst>
              <a:ext uri="{FF2B5EF4-FFF2-40B4-BE49-F238E27FC236}">
                <a16:creationId xmlns:a16="http://schemas.microsoft.com/office/drawing/2014/main" id="{A9EC5759-8169-4C55-A143-2114283C5119}"/>
              </a:ext>
            </a:extLst>
          </p:cNvPr>
          <p:cNvSpPr/>
          <p:nvPr/>
        </p:nvSpPr>
        <p:spPr>
          <a:xfrm>
            <a:off x="838200" y="365125"/>
            <a:ext cx="10515600" cy="1281113"/>
          </a:xfrm>
          <a:prstGeom prst="flowChartDocument">
            <a:avLst/>
          </a:prstGeom>
          <a:solidFill>
            <a:srgbClr val="16478E"/>
          </a:solidFill>
          <a:ln w="38100">
            <a:solidFill>
              <a:srgbClr val="8C7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E8DEBCB-9D90-4C73-8FEE-CEA225C95E1F}"/>
              </a:ext>
            </a:extLst>
          </p:cNvPr>
          <p:cNvSpPr txBox="1">
            <a:spLocks/>
          </p:cNvSpPr>
          <p:nvPr/>
        </p:nvSpPr>
        <p:spPr>
          <a:xfrm>
            <a:off x="838200" y="365125"/>
            <a:ext cx="10515600" cy="1325563"/>
          </a:xfrm>
          <a:prstGeom prst="rect">
            <a:avLst/>
          </a:prstGeom>
        </p:spPr>
        <p:txBody>
          <a:bodyPr/>
          <a:lstStyle>
            <a:lvl1pPr algn="ctr" defTabSz="914400" rtl="0" eaLnBrk="1" latinLnBrk="0" hangingPunct="1">
              <a:lnSpc>
                <a:spcPct val="90000"/>
              </a:lnSpc>
              <a:spcBef>
                <a:spcPct val="0"/>
              </a:spcBef>
              <a:buNone/>
              <a:defRPr sz="4400" b="1" kern="1200">
                <a:solidFill>
                  <a:srgbClr val="F1E6B2"/>
                </a:solidFill>
                <a:latin typeface="+mj-lt"/>
                <a:ea typeface="+mj-ea"/>
                <a:cs typeface="+mj-cs"/>
              </a:defRPr>
            </a:lvl1pPr>
          </a:lstStyle>
          <a:p>
            <a:endParaRPr lang="en-US" dirty="0"/>
          </a:p>
        </p:txBody>
      </p:sp>
      <p:pic>
        <p:nvPicPr>
          <p:cNvPr id="11" name="Picture 10" descr="Logo&#10;&#10;Description automatically generated">
            <a:extLst>
              <a:ext uri="{FF2B5EF4-FFF2-40B4-BE49-F238E27FC236}">
                <a16:creationId xmlns:a16="http://schemas.microsoft.com/office/drawing/2014/main" id="{386CD50C-10BF-4D3C-BAB5-A0EBD39845B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8200" y="365125"/>
            <a:ext cx="1604352" cy="1604352"/>
          </a:xfrm>
          <a:prstGeom prst="rect">
            <a:avLst/>
          </a:prstGeom>
        </p:spPr>
      </p:pic>
    </p:spTree>
    <p:extLst>
      <p:ext uri="{BB962C8B-B14F-4D97-AF65-F5344CB8AC3E}">
        <p14:creationId xmlns:p14="http://schemas.microsoft.com/office/powerpoint/2010/main" val="1706607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6F6C-5596-4F41-B871-EA268BAF8B75}"/>
              </a:ext>
            </a:extLst>
          </p:cNvPr>
          <p:cNvSpPr>
            <a:spLocks noGrp="1"/>
          </p:cNvSpPr>
          <p:nvPr>
            <p:ph type="ctrTitle"/>
          </p:nvPr>
        </p:nvSpPr>
        <p:spPr/>
        <p:txBody>
          <a:bodyPr/>
          <a:lstStyle/>
          <a:p>
            <a:r>
              <a:rPr lang="en-US" dirty="0">
                <a:solidFill>
                  <a:srgbClr val="16478E"/>
                </a:solidFill>
              </a:rPr>
              <a:t>Optimist Tech Talk</a:t>
            </a:r>
            <a:br>
              <a:rPr lang="en-US" dirty="0">
                <a:solidFill>
                  <a:srgbClr val="16478E"/>
                </a:solidFill>
              </a:rPr>
            </a:br>
            <a:r>
              <a:rPr lang="en-US" dirty="0">
                <a:solidFill>
                  <a:srgbClr val="16478E"/>
                </a:solidFill>
              </a:rPr>
              <a:t>Hybrid Meetings</a:t>
            </a:r>
          </a:p>
        </p:txBody>
      </p:sp>
      <p:sp>
        <p:nvSpPr>
          <p:cNvPr id="3" name="Subtitle 2">
            <a:extLst>
              <a:ext uri="{FF2B5EF4-FFF2-40B4-BE49-F238E27FC236}">
                <a16:creationId xmlns:a16="http://schemas.microsoft.com/office/drawing/2014/main" id="{FBED731E-C84E-4351-9289-89F3EC8A210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486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D578-E4C1-459D-8D7C-7D26817FF94B}"/>
              </a:ext>
            </a:extLst>
          </p:cNvPr>
          <p:cNvSpPr>
            <a:spLocks noGrp="1"/>
          </p:cNvSpPr>
          <p:nvPr>
            <p:ph type="title"/>
          </p:nvPr>
        </p:nvSpPr>
        <p:spPr/>
        <p:txBody>
          <a:bodyPr/>
          <a:lstStyle/>
          <a:p>
            <a:r>
              <a:rPr lang="en-US" dirty="0"/>
              <a:t>Event Format Types</a:t>
            </a:r>
          </a:p>
        </p:txBody>
      </p:sp>
      <p:sp>
        <p:nvSpPr>
          <p:cNvPr id="4" name="Oval 3">
            <a:extLst>
              <a:ext uri="{FF2B5EF4-FFF2-40B4-BE49-F238E27FC236}">
                <a16:creationId xmlns:a16="http://schemas.microsoft.com/office/drawing/2014/main" id="{7C773E55-77E7-4A93-8718-E4B5E814C7D5}"/>
              </a:ext>
            </a:extLst>
          </p:cNvPr>
          <p:cNvSpPr/>
          <p:nvPr/>
        </p:nvSpPr>
        <p:spPr>
          <a:xfrm>
            <a:off x="7854333" y="3704293"/>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76200">
            <a:solidFill>
              <a:srgbClr val="F1E6B2"/>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8DAE8D-F365-4E26-8361-13459A108C95}"/>
              </a:ext>
            </a:extLst>
          </p:cNvPr>
          <p:cNvSpPr txBox="1"/>
          <p:nvPr/>
        </p:nvSpPr>
        <p:spPr>
          <a:xfrm>
            <a:off x="838200" y="2632055"/>
            <a:ext cx="3121152" cy="1569660"/>
          </a:xfrm>
          <a:prstGeom prst="rect">
            <a:avLst/>
          </a:prstGeom>
          <a:noFill/>
        </p:spPr>
        <p:txBody>
          <a:bodyPr wrap="square">
            <a:spAutoFit/>
          </a:bodyPr>
          <a:lstStyle/>
          <a:p>
            <a:r>
              <a:rPr lang="en-US" sz="3200" dirty="0"/>
              <a:t>Studio+ 2way pods + virtual participants</a:t>
            </a:r>
          </a:p>
        </p:txBody>
      </p:sp>
      <p:pic>
        <p:nvPicPr>
          <p:cNvPr id="7" name="Graphic 6" descr="User outline">
            <a:extLst>
              <a:ext uri="{FF2B5EF4-FFF2-40B4-BE49-F238E27FC236}">
                <a16:creationId xmlns:a16="http://schemas.microsoft.com/office/drawing/2014/main" id="{6B86CA76-413F-4B41-B3D3-EF8181795E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1673" y="3782088"/>
            <a:ext cx="591312" cy="591312"/>
          </a:xfrm>
          <a:prstGeom prst="rect">
            <a:avLst/>
          </a:prstGeom>
        </p:spPr>
      </p:pic>
      <p:pic>
        <p:nvPicPr>
          <p:cNvPr id="8" name="Graphic 7" descr="User outline">
            <a:extLst>
              <a:ext uri="{FF2B5EF4-FFF2-40B4-BE49-F238E27FC236}">
                <a16:creationId xmlns:a16="http://schemas.microsoft.com/office/drawing/2014/main" id="{3503B3F1-1A51-4009-8283-B999BF140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2536" y="5999172"/>
            <a:ext cx="591312" cy="591312"/>
          </a:xfrm>
          <a:prstGeom prst="rect">
            <a:avLst/>
          </a:prstGeom>
        </p:spPr>
      </p:pic>
      <p:pic>
        <p:nvPicPr>
          <p:cNvPr id="9" name="Graphic 8" descr="User outline">
            <a:extLst>
              <a:ext uri="{FF2B5EF4-FFF2-40B4-BE49-F238E27FC236}">
                <a16:creationId xmlns:a16="http://schemas.microsoft.com/office/drawing/2014/main" id="{A90CCE24-7E10-4C62-9180-13F3551050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3797" y="5359714"/>
            <a:ext cx="591312" cy="591312"/>
          </a:xfrm>
          <a:prstGeom prst="rect">
            <a:avLst/>
          </a:prstGeom>
        </p:spPr>
      </p:pic>
      <p:pic>
        <p:nvPicPr>
          <p:cNvPr id="11" name="Graphic 10" descr="User outline">
            <a:extLst>
              <a:ext uri="{FF2B5EF4-FFF2-40B4-BE49-F238E27FC236}">
                <a16:creationId xmlns:a16="http://schemas.microsoft.com/office/drawing/2014/main" id="{26CC283D-17EB-4098-9E86-18A25E14AB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3797" y="2452871"/>
            <a:ext cx="591312" cy="591312"/>
          </a:xfrm>
          <a:prstGeom prst="rect">
            <a:avLst/>
          </a:prstGeom>
        </p:spPr>
      </p:pic>
      <p:pic>
        <p:nvPicPr>
          <p:cNvPr id="12" name="Graphic 11" descr="User outline">
            <a:extLst>
              <a:ext uri="{FF2B5EF4-FFF2-40B4-BE49-F238E27FC236}">
                <a16:creationId xmlns:a16="http://schemas.microsoft.com/office/drawing/2014/main" id="{FCD840C2-DD87-4405-BB87-96AA7D4A0F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2536" y="2019407"/>
            <a:ext cx="591312" cy="591312"/>
          </a:xfrm>
          <a:prstGeom prst="rect">
            <a:avLst/>
          </a:prstGeom>
        </p:spPr>
      </p:pic>
      <p:pic>
        <p:nvPicPr>
          <p:cNvPr id="13" name="Graphic 12" descr="User outline">
            <a:extLst>
              <a:ext uri="{FF2B5EF4-FFF2-40B4-BE49-F238E27FC236}">
                <a16:creationId xmlns:a16="http://schemas.microsoft.com/office/drawing/2014/main" id="{BC203010-4525-468C-800C-B59805A5D8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08310" y="2452871"/>
            <a:ext cx="591312" cy="591312"/>
          </a:xfrm>
          <a:prstGeom prst="rect">
            <a:avLst/>
          </a:prstGeom>
        </p:spPr>
      </p:pic>
      <p:sp>
        <p:nvSpPr>
          <p:cNvPr id="22" name="Oval 21">
            <a:extLst>
              <a:ext uri="{FF2B5EF4-FFF2-40B4-BE49-F238E27FC236}">
                <a16:creationId xmlns:a16="http://schemas.microsoft.com/office/drawing/2014/main" id="{A72A9EDA-46B1-4B8F-A495-8BA354D7A514}"/>
              </a:ext>
            </a:extLst>
          </p:cNvPr>
          <p:cNvSpPr/>
          <p:nvPr/>
        </p:nvSpPr>
        <p:spPr>
          <a:xfrm>
            <a:off x="10293161" y="3704293"/>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B357500-047A-4077-A4C3-94BA4981811D}"/>
              </a:ext>
            </a:extLst>
          </p:cNvPr>
          <p:cNvSpPr/>
          <p:nvPr/>
        </p:nvSpPr>
        <p:spPr>
          <a:xfrm>
            <a:off x="6000107" y="5281919"/>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9253111D-B891-4D3F-9309-F92142C3A713}"/>
              </a:ext>
            </a:extLst>
          </p:cNvPr>
          <p:cNvCxnSpPr>
            <a:cxnSpLocks/>
            <a:stCxn id="4" idx="2"/>
          </p:cNvCxnSpPr>
          <p:nvPr/>
        </p:nvCxnSpPr>
        <p:spPr>
          <a:xfrm flipH="1" flipV="1">
            <a:off x="6000109" y="4062856"/>
            <a:ext cx="1854224" cy="148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1D599CA-24EF-46D3-A18B-3F9D45AF5B8D}"/>
              </a:ext>
            </a:extLst>
          </p:cNvPr>
          <p:cNvCxnSpPr>
            <a:cxnSpLocks/>
            <a:stCxn id="4" idx="3"/>
            <a:endCxn id="23" idx="7"/>
          </p:cNvCxnSpPr>
          <p:nvPr/>
        </p:nvCxnSpPr>
        <p:spPr>
          <a:xfrm flipH="1">
            <a:off x="6689537" y="4341815"/>
            <a:ext cx="1283084" cy="10494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9D2C26D-B319-4D6F-9F14-C7DFA7A46D47}"/>
              </a:ext>
            </a:extLst>
          </p:cNvPr>
          <p:cNvCxnSpPr>
            <a:cxnSpLocks/>
            <a:stCxn id="4" idx="4"/>
            <a:endCxn id="8" idx="0"/>
          </p:cNvCxnSpPr>
          <p:nvPr/>
        </p:nvCxnSpPr>
        <p:spPr>
          <a:xfrm>
            <a:off x="8258192" y="4451196"/>
            <a:ext cx="0" cy="15479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BFC64F5-79BA-4D5D-8B6E-6826717152C2}"/>
              </a:ext>
            </a:extLst>
          </p:cNvPr>
          <p:cNvCxnSpPr>
            <a:cxnSpLocks/>
            <a:stCxn id="4" idx="5"/>
            <a:endCxn id="9" idx="0"/>
          </p:cNvCxnSpPr>
          <p:nvPr/>
        </p:nvCxnSpPr>
        <p:spPr>
          <a:xfrm>
            <a:off x="8543763" y="4341815"/>
            <a:ext cx="1305690" cy="10178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7A06BED-5FD6-4B7D-B51E-708D96F05AEF}"/>
              </a:ext>
            </a:extLst>
          </p:cNvPr>
          <p:cNvCxnSpPr>
            <a:cxnSpLocks/>
            <a:stCxn id="4" idx="6"/>
            <a:endCxn id="22" idx="2"/>
          </p:cNvCxnSpPr>
          <p:nvPr/>
        </p:nvCxnSpPr>
        <p:spPr>
          <a:xfrm>
            <a:off x="8662051" y="4077745"/>
            <a:ext cx="163111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48BD2D2-7E03-4AA3-9559-B1ADD102571B}"/>
              </a:ext>
            </a:extLst>
          </p:cNvPr>
          <p:cNvCxnSpPr>
            <a:cxnSpLocks/>
            <a:stCxn id="4" idx="7"/>
            <a:endCxn id="11" idx="2"/>
          </p:cNvCxnSpPr>
          <p:nvPr/>
        </p:nvCxnSpPr>
        <p:spPr>
          <a:xfrm flipV="1">
            <a:off x="8543763" y="3044183"/>
            <a:ext cx="1305690" cy="7694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7DE6BF4-F4CC-4AE0-94B4-DD9081172A2A}"/>
              </a:ext>
            </a:extLst>
          </p:cNvPr>
          <p:cNvCxnSpPr>
            <a:cxnSpLocks/>
            <a:stCxn id="4" idx="0"/>
            <a:endCxn id="12" idx="2"/>
          </p:cNvCxnSpPr>
          <p:nvPr/>
        </p:nvCxnSpPr>
        <p:spPr>
          <a:xfrm flipV="1">
            <a:off x="8258192" y="2610719"/>
            <a:ext cx="0" cy="10935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B759394-ECE5-4D8C-B350-B7E3E04F86D0}"/>
              </a:ext>
            </a:extLst>
          </p:cNvPr>
          <p:cNvCxnSpPr>
            <a:cxnSpLocks/>
            <a:stCxn id="4" idx="1"/>
          </p:cNvCxnSpPr>
          <p:nvPr/>
        </p:nvCxnSpPr>
        <p:spPr>
          <a:xfrm flipH="1" flipV="1">
            <a:off x="6457309" y="2939439"/>
            <a:ext cx="1515312" cy="8742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869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D578-E4C1-459D-8D7C-7D26817FF94B}"/>
              </a:ext>
            </a:extLst>
          </p:cNvPr>
          <p:cNvSpPr>
            <a:spLocks noGrp="1"/>
          </p:cNvSpPr>
          <p:nvPr>
            <p:ph type="title"/>
          </p:nvPr>
        </p:nvSpPr>
        <p:spPr/>
        <p:txBody>
          <a:bodyPr/>
          <a:lstStyle/>
          <a:p>
            <a:r>
              <a:rPr lang="en-US" dirty="0"/>
              <a:t>Event Format Types</a:t>
            </a:r>
          </a:p>
        </p:txBody>
      </p:sp>
      <p:sp>
        <p:nvSpPr>
          <p:cNvPr id="6" name="TextBox 5">
            <a:extLst>
              <a:ext uri="{FF2B5EF4-FFF2-40B4-BE49-F238E27FC236}">
                <a16:creationId xmlns:a16="http://schemas.microsoft.com/office/drawing/2014/main" id="{7E8DAE8D-F365-4E26-8361-13459A108C95}"/>
              </a:ext>
            </a:extLst>
          </p:cNvPr>
          <p:cNvSpPr txBox="1"/>
          <p:nvPr/>
        </p:nvSpPr>
        <p:spPr>
          <a:xfrm>
            <a:off x="838200" y="2632055"/>
            <a:ext cx="3121152" cy="584775"/>
          </a:xfrm>
          <a:prstGeom prst="rect">
            <a:avLst/>
          </a:prstGeom>
          <a:noFill/>
        </p:spPr>
        <p:txBody>
          <a:bodyPr wrap="square">
            <a:spAutoFit/>
          </a:bodyPr>
          <a:lstStyle/>
          <a:p>
            <a:r>
              <a:rPr lang="en-US" sz="3200" dirty="0"/>
              <a:t>Equal Pods</a:t>
            </a:r>
          </a:p>
        </p:txBody>
      </p:sp>
      <p:sp>
        <p:nvSpPr>
          <p:cNvPr id="5" name="Oval 4">
            <a:extLst>
              <a:ext uri="{FF2B5EF4-FFF2-40B4-BE49-F238E27FC236}">
                <a16:creationId xmlns:a16="http://schemas.microsoft.com/office/drawing/2014/main" id="{FC35D700-0434-40E8-8210-188C3C954AF2}"/>
              </a:ext>
            </a:extLst>
          </p:cNvPr>
          <p:cNvSpPr/>
          <p:nvPr/>
        </p:nvSpPr>
        <p:spPr>
          <a:xfrm>
            <a:off x="5265420" y="3638422"/>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A7BF885-B958-4006-ABD3-ED3BDFB079B5}"/>
              </a:ext>
            </a:extLst>
          </p:cNvPr>
          <p:cNvSpPr/>
          <p:nvPr/>
        </p:nvSpPr>
        <p:spPr>
          <a:xfrm>
            <a:off x="10546082" y="3638422"/>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450CC93-5FF3-4989-ADC6-9E4408F50591}"/>
              </a:ext>
            </a:extLst>
          </p:cNvPr>
          <p:cNvSpPr/>
          <p:nvPr/>
        </p:nvSpPr>
        <p:spPr>
          <a:xfrm>
            <a:off x="7828791" y="5745972"/>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88C509-44B2-43D2-97B0-65782EB51AA4}"/>
              </a:ext>
            </a:extLst>
          </p:cNvPr>
          <p:cNvSpPr/>
          <p:nvPr/>
        </p:nvSpPr>
        <p:spPr>
          <a:xfrm>
            <a:off x="7828791" y="1786535"/>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7D4971B-162B-45FB-89D3-A69F165034E8}"/>
              </a:ext>
            </a:extLst>
          </p:cNvPr>
          <p:cNvCxnSpPr>
            <a:cxnSpLocks/>
            <a:stCxn id="9" idx="3"/>
            <a:endCxn id="5" idx="7"/>
          </p:cNvCxnSpPr>
          <p:nvPr/>
        </p:nvCxnSpPr>
        <p:spPr>
          <a:xfrm flipH="1">
            <a:off x="5954850" y="2424057"/>
            <a:ext cx="1992229" cy="1323746"/>
          </a:xfrm>
          <a:prstGeom prst="straightConnector1">
            <a:avLst/>
          </a:prstGeom>
          <a:ln w="19050">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E4F172A-BA94-4A63-9466-939AD8C12B9A}"/>
              </a:ext>
            </a:extLst>
          </p:cNvPr>
          <p:cNvCxnSpPr>
            <a:cxnSpLocks/>
            <a:stCxn id="9" idx="4"/>
            <a:endCxn id="8" idx="0"/>
          </p:cNvCxnSpPr>
          <p:nvPr/>
        </p:nvCxnSpPr>
        <p:spPr>
          <a:xfrm>
            <a:off x="8232650" y="2533438"/>
            <a:ext cx="0" cy="3212534"/>
          </a:xfrm>
          <a:prstGeom prst="straightConnector1">
            <a:avLst/>
          </a:prstGeom>
          <a:ln w="19050">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955C87-D535-4D92-B720-41C79D9D553D}"/>
              </a:ext>
            </a:extLst>
          </p:cNvPr>
          <p:cNvCxnSpPr>
            <a:cxnSpLocks/>
            <a:stCxn id="7" idx="2"/>
          </p:cNvCxnSpPr>
          <p:nvPr/>
        </p:nvCxnSpPr>
        <p:spPr>
          <a:xfrm flipH="1">
            <a:off x="6118864" y="4011874"/>
            <a:ext cx="4427218" cy="0"/>
          </a:xfrm>
          <a:prstGeom prst="straightConnector1">
            <a:avLst/>
          </a:prstGeom>
          <a:ln w="19050">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D82B0D3-083C-4C38-BCA8-C50949AFC005}"/>
              </a:ext>
            </a:extLst>
          </p:cNvPr>
          <p:cNvCxnSpPr>
            <a:cxnSpLocks/>
            <a:stCxn id="8" idx="1"/>
            <a:endCxn id="5" idx="5"/>
          </p:cNvCxnSpPr>
          <p:nvPr/>
        </p:nvCxnSpPr>
        <p:spPr>
          <a:xfrm flipH="1" flipV="1">
            <a:off x="5954850" y="4275944"/>
            <a:ext cx="1992229" cy="1579409"/>
          </a:xfrm>
          <a:prstGeom prst="straightConnector1">
            <a:avLst/>
          </a:prstGeom>
          <a:ln w="19050">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AD27202-5626-4561-B35C-427DEA2C70F3}"/>
              </a:ext>
            </a:extLst>
          </p:cNvPr>
          <p:cNvCxnSpPr>
            <a:cxnSpLocks/>
            <a:stCxn id="9" idx="5"/>
            <a:endCxn id="7" idx="1"/>
          </p:cNvCxnSpPr>
          <p:nvPr/>
        </p:nvCxnSpPr>
        <p:spPr>
          <a:xfrm>
            <a:off x="8518221" y="2424057"/>
            <a:ext cx="2146149" cy="1323746"/>
          </a:xfrm>
          <a:prstGeom prst="straightConnector1">
            <a:avLst/>
          </a:prstGeom>
          <a:ln w="19050">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574E671-5EFF-4DA9-B264-62D1654BFFFB}"/>
              </a:ext>
            </a:extLst>
          </p:cNvPr>
          <p:cNvCxnSpPr>
            <a:cxnSpLocks/>
            <a:stCxn id="8" idx="7"/>
            <a:endCxn id="7" idx="3"/>
          </p:cNvCxnSpPr>
          <p:nvPr/>
        </p:nvCxnSpPr>
        <p:spPr>
          <a:xfrm flipV="1">
            <a:off x="8518221" y="4275944"/>
            <a:ext cx="2146149" cy="1579409"/>
          </a:xfrm>
          <a:prstGeom prst="straightConnector1">
            <a:avLst/>
          </a:prstGeom>
          <a:ln w="19050">
            <a:prstDash val="dash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308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7D0E3-4208-49F0-98C8-70846B3DE9C8}"/>
              </a:ext>
            </a:extLst>
          </p:cNvPr>
          <p:cNvSpPr>
            <a:spLocks noGrp="1"/>
          </p:cNvSpPr>
          <p:nvPr>
            <p:ph type="title"/>
          </p:nvPr>
        </p:nvSpPr>
        <p:spPr/>
        <p:txBody>
          <a:bodyPr/>
          <a:lstStyle/>
          <a:p>
            <a:r>
              <a:rPr lang="en-US" dirty="0"/>
              <a:t>Hybrid Event Process</a:t>
            </a:r>
          </a:p>
        </p:txBody>
      </p:sp>
      <p:graphicFrame>
        <p:nvGraphicFramePr>
          <p:cNvPr id="4" name="Diagram 3">
            <a:extLst>
              <a:ext uri="{FF2B5EF4-FFF2-40B4-BE49-F238E27FC236}">
                <a16:creationId xmlns:a16="http://schemas.microsoft.com/office/drawing/2014/main" id="{97615CFF-1C8B-497C-9405-7C49291A6EE2}"/>
              </a:ext>
            </a:extLst>
          </p:cNvPr>
          <p:cNvGraphicFramePr/>
          <p:nvPr>
            <p:extLst>
              <p:ext uri="{D42A27DB-BD31-4B8C-83A1-F6EECF244321}">
                <p14:modId xmlns:p14="http://schemas.microsoft.com/office/powerpoint/2010/main" val="1758724989"/>
              </p:ext>
            </p:extLst>
          </p:nvPr>
        </p:nvGraphicFramePr>
        <p:xfrm>
          <a:off x="2032000" y="1962912"/>
          <a:ext cx="8128000" cy="4175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123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1CFA-9559-4FEA-B6D4-6AE20A88978C}"/>
              </a:ext>
            </a:extLst>
          </p:cNvPr>
          <p:cNvSpPr>
            <a:spLocks noGrp="1"/>
          </p:cNvSpPr>
          <p:nvPr>
            <p:ph type="title"/>
          </p:nvPr>
        </p:nvSpPr>
        <p:spPr/>
        <p:txBody>
          <a:bodyPr/>
          <a:lstStyle/>
          <a:p>
            <a:r>
              <a:rPr lang="en-US" dirty="0"/>
              <a:t>Strategy</a:t>
            </a:r>
          </a:p>
        </p:txBody>
      </p:sp>
      <p:graphicFrame>
        <p:nvGraphicFramePr>
          <p:cNvPr id="4" name="Diagram 3">
            <a:extLst>
              <a:ext uri="{FF2B5EF4-FFF2-40B4-BE49-F238E27FC236}">
                <a16:creationId xmlns:a16="http://schemas.microsoft.com/office/drawing/2014/main" id="{804A87AF-4BDA-4FB9-9B07-6221DD312B49}"/>
              </a:ext>
            </a:extLst>
          </p:cNvPr>
          <p:cNvGraphicFramePr/>
          <p:nvPr>
            <p:extLst>
              <p:ext uri="{D42A27DB-BD31-4B8C-83A1-F6EECF244321}">
                <p14:modId xmlns:p14="http://schemas.microsoft.com/office/powerpoint/2010/main" val="895961081"/>
              </p:ext>
            </p:extLst>
          </p:nvPr>
        </p:nvGraphicFramePr>
        <p:xfrm>
          <a:off x="6254498" y="1853184"/>
          <a:ext cx="5181598" cy="4236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5F57E823-0926-44C7-9071-BB504B4A7ED8}"/>
              </a:ext>
            </a:extLst>
          </p:cNvPr>
          <p:cNvGraphicFramePr/>
          <p:nvPr>
            <p:extLst>
              <p:ext uri="{D42A27DB-BD31-4B8C-83A1-F6EECF244321}">
                <p14:modId xmlns:p14="http://schemas.microsoft.com/office/powerpoint/2010/main" val="498691239"/>
              </p:ext>
            </p:extLst>
          </p:nvPr>
        </p:nvGraphicFramePr>
        <p:xfrm>
          <a:off x="867664" y="1901952"/>
          <a:ext cx="5181598" cy="42363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a:extLst>
              <a:ext uri="{FF2B5EF4-FFF2-40B4-BE49-F238E27FC236}">
                <a16:creationId xmlns:a16="http://schemas.microsoft.com/office/drawing/2014/main" id="{0D79C5DC-7F26-48F2-9941-CBD9DAE3808F}"/>
              </a:ext>
            </a:extLst>
          </p:cNvPr>
          <p:cNvPicPr>
            <a:picLocks noChangeAspect="1"/>
          </p:cNvPicPr>
          <p:nvPr/>
        </p:nvPicPr>
        <p:blipFill>
          <a:blip r:embed="rId13"/>
          <a:stretch>
            <a:fillRect/>
          </a:stretch>
        </p:blipFill>
        <p:spPr>
          <a:xfrm>
            <a:off x="9283068" y="365125"/>
            <a:ext cx="2701668" cy="1387288"/>
          </a:xfrm>
          <a:prstGeom prst="rect">
            <a:avLst/>
          </a:prstGeom>
        </p:spPr>
      </p:pic>
      <p:sp>
        <p:nvSpPr>
          <p:cNvPr id="5" name="Oval 4">
            <a:extLst>
              <a:ext uri="{FF2B5EF4-FFF2-40B4-BE49-F238E27FC236}">
                <a16:creationId xmlns:a16="http://schemas.microsoft.com/office/drawing/2014/main" id="{73678D13-34CA-4476-B223-2671A18964D1}"/>
              </a:ext>
            </a:extLst>
          </p:cNvPr>
          <p:cNvSpPr/>
          <p:nvPr/>
        </p:nvSpPr>
        <p:spPr>
          <a:xfrm>
            <a:off x="10558272" y="365125"/>
            <a:ext cx="877824" cy="780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68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105A-5EEB-412F-A807-011206FE05A1}"/>
              </a:ext>
            </a:extLst>
          </p:cNvPr>
          <p:cNvSpPr>
            <a:spLocks noGrp="1"/>
          </p:cNvSpPr>
          <p:nvPr>
            <p:ph type="title"/>
          </p:nvPr>
        </p:nvSpPr>
        <p:spPr/>
        <p:txBody>
          <a:bodyPr/>
          <a:lstStyle/>
          <a:p>
            <a:r>
              <a:rPr lang="en-US" dirty="0"/>
              <a:t>Pre-Production</a:t>
            </a:r>
          </a:p>
        </p:txBody>
      </p:sp>
      <p:graphicFrame>
        <p:nvGraphicFramePr>
          <p:cNvPr id="4" name="Diagram 3">
            <a:extLst>
              <a:ext uri="{FF2B5EF4-FFF2-40B4-BE49-F238E27FC236}">
                <a16:creationId xmlns:a16="http://schemas.microsoft.com/office/drawing/2014/main" id="{141EAD88-0468-445D-BEC0-51E07AD76E02}"/>
              </a:ext>
            </a:extLst>
          </p:cNvPr>
          <p:cNvGraphicFramePr/>
          <p:nvPr>
            <p:extLst>
              <p:ext uri="{D42A27DB-BD31-4B8C-83A1-F6EECF244321}">
                <p14:modId xmlns:p14="http://schemas.microsoft.com/office/powerpoint/2010/main" val="203215264"/>
              </p:ext>
            </p:extLst>
          </p:nvPr>
        </p:nvGraphicFramePr>
        <p:xfrm>
          <a:off x="959104" y="1945259"/>
          <a:ext cx="4441952" cy="3882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ABFAE44F-1602-4777-9FEA-27C73B3C2B12}"/>
              </a:ext>
            </a:extLst>
          </p:cNvPr>
          <p:cNvGraphicFramePr/>
          <p:nvPr>
            <p:extLst>
              <p:ext uri="{D42A27DB-BD31-4B8C-83A1-F6EECF244321}">
                <p14:modId xmlns:p14="http://schemas.microsoft.com/office/powerpoint/2010/main" val="2809175791"/>
              </p:ext>
            </p:extLst>
          </p:nvPr>
        </p:nvGraphicFramePr>
        <p:xfrm>
          <a:off x="7014464" y="2237867"/>
          <a:ext cx="4218432" cy="34801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Arrow: Right 7">
            <a:extLst>
              <a:ext uri="{FF2B5EF4-FFF2-40B4-BE49-F238E27FC236}">
                <a16:creationId xmlns:a16="http://schemas.microsoft.com/office/drawing/2014/main" id="{CB6C4E17-7BB1-421A-9A9A-8A4B80776CBD}"/>
              </a:ext>
            </a:extLst>
          </p:cNvPr>
          <p:cNvSpPr/>
          <p:nvPr/>
        </p:nvSpPr>
        <p:spPr>
          <a:xfrm rot="19855238">
            <a:off x="5422420" y="4190487"/>
            <a:ext cx="1365504" cy="442067"/>
          </a:xfrm>
          <a:prstGeom prst="rightArrow">
            <a:avLst/>
          </a:prstGeom>
          <a:solidFill>
            <a:srgbClr val="8C73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EE2526F-8FE3-4853-B634-7EDFC3E75899}"/>
              </a:ext>
            </a:extLst>
          </p:cNvPr>
          <p:cNvPicPr>
            <a:picLocks noChangeAspect="1"/>
          </p:cNvPicPr>
          <p:nvPr/>
        </p:nvPicPr>
        <p:blipFill>
          <a:blip r:embed="rId13"/>
          <a:stretch>
            <a:fillRect/>
          </a:stretch>
        </p:blipFill>
        <p:spPr>
          <a:xfrm>
            <a:off x="9283068" y="365125"/>
            <a:ext cx="2701668" cy="1387288"/>
          </a:xfrm>
          <a:prstGeom prst="rect">
            <a:avLst/>
          </a:prstGeom>
        </p:spPr>
      </p:pic>
      <p:sp>
        <p:nvSpPr>
          <p:cNvPr id="9" name="Oval 8">
            <a:extLst>
              <a:ext uri="{FF2B5EF4-FFF2-40B4-BE49-F238E27FC236}">
                <a16:creationId xmlns:a16="http://schemas.microsoft.com/office/drawing/2014/main" id="{6D3831DA-64B2-4904-A149-C4D52D6E4E7F}"/>
              </a:ext>
            </a:extLst>
          </p:cNvPr>
          <p:cNvSpPr/>
          <p:nvPr/>
        </p:nvSpPr>
        <p:spPr>
          <a:xfrm>
            <a:off x="10475976" y="971490"/>
            <a:ext cx="877824" cy="780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FB16661-82EA-448F-936D-A30E93D33665}"/>
              </a:ext>
            </a:extLst>
          </p:cNvPr>
          <p:cNvSpPr/>
          <p:nvPr/>
        </p:nvSpPr>
        <p:spPr>
          <a:xfrm>
            <a:off x="704087" y="4937125"/>
            <a:ext cx="4902143" cy="105000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99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4596E-7E89-4833-8E14-6F1A0EEE8389}"/>
              </a:ext>
            </a:extLst>
          </p:cNvPr>
          <p:cNvSpPr>
            <a:spLocks noGrp="1"/>
          </p:cNvSpPr>
          <p:nvPr>
            <p:ph type="title"/>
          </p:nvPr>
        </p:nvSpPr>
        <p:spPr/>
        <p:txBody>
          <a:bodyPr/>
          <a:lstStyle/>
          <a:p>
            <a:r>
              <a:rPr lang="en-US" dirty="0"/>
              <a:t>Engagement Strategies</a:t>
            </a:r>
          </a:p>
        </p:txBody>
      </p:sp>
      <p:graphicFrame>
        <p:nvGraphicFramePr>
          <p:cNvPr id="4" name="Diagram 3">
            <a:extLst>
              <a:ext uri="{FF2B5EF4-FFF2-40B4-BE49-F238E27FC236}">
                <a16:creationId xmlns:a16="http://schemas.microsoft.com/office/drawing/2014/main" id="{EECE8B98-73F2-42DD-8A1F-F092F7AC77B6}"/>
              </a:ext>
            </a:extLst>
          </p:cNvPr>
          <p:cNvGraphicFramePr/>
          <p:nvPr>
            <p:extLst>
              <p:ext uri="{D42A27DB-BD31-4B8C-83A1-F6EECF244321}">
                <p14:modId xmlns:p14="http://schemas.microsoft.com/office/powerpoint/2010/main" val="3882840966"/>
              </p:ext>
            </p:extLst>
          </p:nvPr>
        </p:nvGraphicFramePr>
        <p:xfrm>
          <a:off x="678688" y="2024920"/>
          <a:ext cx="5417312" cy="4044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FA0A3C4B-B010-4515-B29F-C1F931BCB89A}"/>
              </a:ext>
            </a:extLst>
          </p:cNvPr>
          <p:cNvGraphicFramePr/>
          <p:nvPr>
            <p:extLst>
              <p:ext uri="{D42A27DB-BD31-4B8C-83A1-F6EECF244321}">
                <p14:modId xmlns:p14="http://schemas.microsoft.com/office/powerpoint/2010/main" val="818573044"/>
              </p:ext>
            </p:extLst>
          </p:nvPr>
        </p:nvGraphicFramePr>
        <p:xfrm>
          <a:off x="6242304" y="2024920"/>
          <a:ext cx="5417312" cy="40446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a:extLst>
              <a:ext uri="{FF2B5EF4-FFF2-40B4-BE49-F238E27FC236}">
                <a16:creationId xmlns:a16="http://schemas.microsoft.com/office/drawing/2014/main" id="{735FD280-8A40-41D2-BB13-A0911ACAA45D}"/>
              </a:ext>
            </a:extLst>
          </p:cNvPr>
          <p:cNvPicPr>
            <a:picLocks noChangeAspect="1"/>
          </p:cNvPicPr>
          <p:nvPr/>
        </p:nvPicPr>
        <p:blipFill>
          <a:blip r:embed="rId13"/>
          <a:stretch>
            <a:fillRect/>
          </a:stretch>
        </p:blipFill>
        <p:spPr>
          <a:xfrm>
            <a:off x="9283068" y="365125"/>
            <a:ext cx="2701668" cy="1387288"/>
          </a:xfrm>
          <a:prstGeom prst="rect">
            <a:avLst/>
          </a:prstGeom>
        </p:spPr>
      </p:pic>
      <p:sp>
        <p:nvSpPr>
          <p:cNvPr id="9" name="Oval 8">
            <a:extLst>
              <a:ext uri="{FF2B5EF4-FFF2-40B4-BE49-F238E27FC236}">
                <a16:creationId xmlns:a16="http://schemas.microsoft.com/office/drawing/2014/main" id="{D0A4A58C-2235-41CA-ACFE-0508615E883D}"/>
              </a:ext>
            </a:extLst>
          </p:cNvPr>
          <p:cNvSpPr/>
          <p:nvPr/>
        </p:nvSpPr>
        <p:spPr>
          <a:xfrm>
            <a:off x="10466832" y="971490"/>
            <a:ext cx="877824" cy="780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24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C5B3-0830-4124-9167-FC797173243B}"/>
              </a:ext>
            </a:extLst>
          </p:cNvPr>
          <p:cNvSpPr>
            <a:spLocks noGrp="1"/>
          </p:cNvSpPr>
          <p:nvPr>
            <p:ph type="title"/>
          </p:nvPr>
        </p:nvSpPr>
        <p:spPr/>
        <p:txBody>
          <a:bodyPr/>
          <a:lstStyle/>
          <a:p>
            <a:r>
              <a:rPr lang="en-US" dirty="0"/>
              <a:t>Onsite</a:t>
            </a:r>
          </a:p>
        </p:txBody>
      </p:sp>
      <p:graphicFrame>
        <p:nvGraphicFramePr>
          <p:cNvPr id="4" name="Diagram 3">
            <a:extLst>
              <a:ext uri="{FF2B5EF4-FFF2-40B4-BE49-F238E27FC236}">
                <a16:creationId xmlns:a16="http://schemas.microsoft.com/office/drawing/2014/main" id="{7B00651A-64A5-45C6-A3A8-4F2B2FFFD958}"/>
              </a:ext>
            </a:extLst>
          </p:cNvPr>
          <p:cNvGraphicFramePr/>
          <p:nvPr>
            <p:extLst>
              <p:ext uri="{D42A27DB-BD31-4B8C-83A1-F6EECF244321}">
                <p14:modId xmlns:p14="http://schemas.microsoft.com/office/powerpoint/2010/main" val="722609038"/>
              </p:ext>
            </p:extLst>
          </p:nvPr>
        </p:nvGraphicFramePr>
        <p:xfrm>
          <a:off x="2202688" y="2048595"/>
          <a:ext cx="8128000" cy="384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7C1EB07-60BE-4322-BF63-87DD6DCA7443}"/>
              </a:ext>
            </a:extLst>
          </p:cNvPr>
          <p:cNvPicPr>
            <a:picLocks noChangeAspect="1"/>
          </p:cNvPicPr>
          <p:nvPr/>
        </p:nvPicPr>
        <p:blipFill>
          <a:blip r:embed="rId8"/>
          <a:stretch>
            <a:fillRect/>
          </a:stretch>
        </p:blipFill>
        <p:spPr>
          <a:xfrm>
            <a:off x="9283068" y="365125"/>
            <a:ext cx="2701668" cy="1387288"/>
          </a:xfrm>
          <a:prstGeom prst="rect">
            <a:avLst/>
          </a:prstGeom>
        </p:spPr>
      </p:pic>
      <p:sp>
        <p:nvSpPr>
          <p:cNvPr id="7" name="Oval 6">
            <a:extLst>
              <a:ext uri="{FF2B5EF4-FFF2-40B4-BE49-F238E27FC236}">
                <a16:creationId xmlns:a16="http://schemas.microsoft.com/office/drawing/2014/main" id="{D19D8F17-B809-40BE-96A2-C7DB8CE65F3B}"/>
              </a:ext>
            </a:extLst>
          </p:cNvPr>
          <p:cNvSpPr/>
          <p:nvPr/>
        </p:nvSpPr>
        <p:spPr>
          <a:xfrm>
            <a:off x="9891776" y="909765"/>
            <a:ext cx="877824" cy="780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671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377D-3BCF-429F-A7F4-B399DDC506BC}"/>
              </a:ext>
            </a:extLst>
          </p:cNvPr>
          <p:cNvSpPr>
            <a:spLocks noGrp="1"/>
          </p:cNvSpPr>
          <p:nvPr>
            <p:ph type="title"/>
          </p:nvPr>
        </p:nvSpPr>
        <p:spPr/>
        <p:txBody>
          <a:bodyPr/>
          <a:lstStyle/>
          <a:p>
            <a:r>
              <a:rPr lang="en-US" dirty="0"/>
              <a:t>Post-Production</a:t>
            </a:r>
          </a:p>
        </p:txBody>
      </p:sp>
      <p:sp>
        <p:nvSpPr>
          <p:cNvPr id="3" name="Content Placeholder 2">
            <a:extLst>
              <a:ext uri="{FF2B5EF4-FFF2-40B4-BE49-F238E27FC236}">
                <a16:creationId xmlns:a16="http://schemas.microsoft.com/office/drawing/2014/main" id="{DA67362E-A92D-4B37-BBDB-01D767C7369E}"/>
              </a:ext>
            </a:extLst>
          </p:cNvPr>
          <p:cNvSpPr>
            <a:spLocks noGrp="1"/>
          </p:cNvSpPr>
          <p:nvPr>
            <p:ph idx="1"/>
          </p:nvPr>
        </p:nvSpPr>
        <p:spPr/>
        <p:txBody>
          <a:bodyPr/>
          <a:lstStyle/>
          <a:p>
            <a:r>
              <a:rPr lang="en-US" dirty="0"/>
              <a:t>Ensure content is online and available</a:t>
            </a:r>
          </a:p>
          <a:p>
            <a:r>
              <a:rPr lang="en-US" dirty="0"/>
              <a:t>Conduct a Lessons Learned</a:t>
            </a:r>
          </a:p>
          <a:p>
            <a:r>
              <a:rPr lang="en-US" dirty="0"/>
              <a:t>Review post-event metrics</a:t>
            </a:r>
          </a:p>
        </p:txBody>
      </p:sp>
      <p:pic>
        <p:nvPicPr>
          <p:cNvPr id="5" name="Picture 4">
            <a:extLst>
              <a:ext uri="{FF2B5EF4-FFF2-40B4-BE49-F238E27FC236}">
                <a16:creationId xmlns:a16="http://schemas.microsoft.com/office/drawing/2014/main" id="{0B6BFF63-3FDF-43C0-B5F3-D0FB9C66D5E2}"/>
              </a:ext>
            </a:extLst>
          </p:cNvPr>
          <p:cNvPicPr>
            <a:picLocks noChangeAspect="1"/>
          </p:cNvPicPr>
          <p:nvPr/>
        </p:nvPicPr>
        <p:blipFill>
          <a:blip r:embed="rId3"/>
          <a:stretch>
            <a:fillRect/>
          </a:stretch>
        </p:blipFill>
        <p:spPr>
          <a:xfrm>
            <a:off x="9283068" y="365125"/>
            <a:ext cx="2701668" cy="1387288"/>
          </a:xfrm>
          <a:prstGeom prst="rect">
            <a:avLst/>
          </a:prstGeom>
        </p:spPr>
      </p:pic>
      <p:sp>
        <p:nvSpPr>
          <p:cNvPr id="6" name="Oval 5">
            <a:extLst>
              <a:ext uri="{FF2B5EF4-FFF2-40B4-BE49-F238E27FC236}">
                <a16:creationId xmlns:a16="http://schemas.microsoft.com/office/drawing/2014/main" id="{BD5F2344-296C-43B3-A443-66CAFEEEDBBD}"/>
              </a:ext>
            </a:extLst>
          </p:cNvPr>
          <p:cNvSpPr/>
          <p:nvPr/>
        </p:nvSpPr>
        <p:spPr>
          <a:xfrm>
            <a:off x="9887712" y="365125"/>
            <a:ext cx="877824" cy="7809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26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E684-0BA3-40A8-8BC7-F52E07606EF5}"/>
              </a:ext>
            </a:extLst>
          </p:cNvPr>
          <p:cNvSpPr>
            <a:spLocks noGrp="1"/>
          </p:cNvSpPr>
          <p:nvPr>
            <p:ph type="title"/>
          </p:nvPr>
        </p:nvSpPr>
        <p:spPr/>
        <p:txBody>
          <a:bodyPr/>
          <a:lstStyle/>
          <a:p>
            <a:r>
              <a:rPr lang="en-US" dirty="0"/>
              <a:t>Technology</a:t>
            </a:r>
          </a:p>
        </p:txBody>
      </p:sp>
      <p:pic>
        <p:nvPicPr>
          <p:cNvPr id="1026" name="Picture 2">
            <a:extLst>
              <a:ext uri="{FF2B5EF4-FFF2-40B4-BE49-F238E27FC236}">
                <a16:creationId xmlns:a16="http://schemas.microsoft.com/office/drawing/2014/main" id="{60C45718-F408-4EC0-9B4B-952797C16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 y="2224659"/>
            <a:ext cx="3200400"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8FF1CB-7F6A-4876-81C3-C6ECE6E94082}"/>
              </a:ext>
            </a:extLst>
          </p:cNvPr>
          <p:cNvSpPr txBox="1"/>
          <p:nvPr/>
        </p:nvSpPr>
        <p:spPr>
          <a:xfrm>
            <a:off x="4710113" y="2095024"/>
            <a:ext cx="4962144" cy="1077218"/>
          </a:xfrm>
          <a:prstGeom prst="rect">
            <a:avLst/>
          </a:prstGeom>
          <a:noFill/>
        </p:spPr>
        <p:txBody>
          <a:bodyPr wrap="square" rtlCol="0">
            <a:spAutoFit/>
          </a:bodyPr>
          <a:lstStyle/>
          <a:p>
            <a:pPr algn="ctr"/>
            <a:r>
              <a:rPr lang="en-US" sz="3200" dirty="0"/>
              <a:t>Microsoft Wireless Display Adapter</a:t>
            </a:r>
          </a:p>
        </p:txBody>
      </p:sp>
      <p:pic>
        <p:nvPicPr>
          <p:cNvPr id="5" name="Picture 4">
            <a:extLst>
              <a:ext uri="{FF2B5EF4-FFF2-40B4-BE49-F238E27FC236}">
                <a16:creationId xmlns:a16="http://schemas.microsoft.com/office/drawing/2014/main" id="{B354589B-8ECA-4820-953C-54E91B9566F3}"/>
              </a:ext>
            </a:extLst>
          </p:cNvPr>
          <p:cNvPicPr>
            <a:picLocks noChangeAspect="1"/>
          </p:cNvPicPr>
          <p:nvPr/>
        </p:nvPicPr>
        <p:blipFill>
          <a:blip r:embed="rId4"/>
          <a:stretch>
            <a:fillRect/>
          </a:stretch>
        </p:blipFill>
        <p:spPr>
          <a:xfrm>
            <a:off x="5313617" y="3576578"/>
            <a:ext cx="4162615" cy="2770031"/>
          </a:xfrm>
          <a:prstGeom prst="rect">
            <a:avLst/>
          </a:prstGeom>
        </p:spPr>
      </p:pic>
    </p:spTree>
    <p:extLst>
      <p:ext uri="{BB962C8B-B14F-4D97-AF65-F5344CB8AC3E}">
        <p14:creationId xmlns:p14="http://schemas.microsoft.com/office/powerpoint/2010/main" val="230010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E684-0BA3-40A8-8BC7-F52E07606EF5}"/>
              </a:ext>
            </a:extLst>
          </p:cNvPr>
          <p:cNvSpPr>
            <a:spLocks noGrp="1"/>
          </p:cNvSpPr>
          <p:nvPr>
            <p:ph type="title"/>
          </p:nvPr>
        </p:nvSpPr>
        <p:spPr/>
        <p:txBody>
          <a:bodyPr/>
          <a:lstStyle/>
          <a:p>
            <a:r>
              <a:rPr lang="en-US" dirty="0"/>
              <a:t>Technology</a:t>
            </a:r>
          </a:p>
        </p:txBody>
      </p:sp>
      <p:sp>
        <p:nvSpPr>
          <p:cNvPr id="4" name="TextBox 3">
            <a:extLst>
              <a:ext uri="{FF2B5EF4-FFF2-40B4-BE49-F238E27FC236}">
                <a16:creationId xmlns:a16="http://schemas.microsoft.com/office/drawing/2014/main" id="{2F8FF1CB-7F6A-4876-81C3-C6ECE6E94082}"/>
              </a:ext>
            </a:extLst>
          </p:cNvPr>
          <p:cNvSpPr txBox="1"/>
          <p:nvPr/>
        </p:nvSpPr>
        <p:spPr>
          <a:xfrm>
            <a:off x="2539937" y="2053209"/>
            <a:ext cx="4962144" cy="584775"/>
          </a:xfrm>
          <a:prstGeom prst="rect">
            <a:avLst/>
          </a:prstGeom>
          <a:noFill/>
        </p:spPr>
        <p:txBody>
          <a:bodyPr wrap="square" rtlCol="0">
            <a:spAutoFit/>
          </a:bodyPr>
          <a:lstStyle/>
          <a:p>
            <a:pPr algn="ctr"/>
            <a:r>
              <a:rPr lang="en-US" sz="3200" dirty="0"/>
              <a:t>Gimbal</a:t>
            </a:r>
          </a:p>
        </p:txBody>
      </p:sp>
      <p:pic>
        <p:nvPicPr>
          <p:cNvPr id="2050" name="Picture 2">
            <a:extLst>
              <a:ext uri="{FF2B5EF4-FFF2-40B4-BE49-F238E27FC236}">
                <a16:creationId xmlns:a16="http://schemas.microsoft.com/office/drawing/2014/main" id="{E5C0A87B-5A42-4C8A-9C67-63E89841E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87411"/>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2763C15-695C-4E3F-B228-54C7A26B2F3C}"/>
              </a:ext>
            </a:extLst>
          </p:cNvPr>
          <p:cNvPicPr>
            <a:picLocks noChangeAspect="1"/>
          </p:cNvPicPr>
          <p:nvPr/>
        </p:nvPicPr>
        <p:blipFill>
          <a:blip r:embed="rId4"/>
          <a:stretch>
            <a:fillRect/>
          </a:stretch>
        </p:blipFill>
        <p:spPr>
          <a:xfrm>
            <a:off x="6719125" y="1774317"/>
            <a:ext cx="4753547" cy="4753547"/>
          </a:xfrm>
          <a:prstGeom prst="rect">
            <a:avLst/>
          </a:prstGeom>
        </p:spPr>
      </p:pic>
    </p:spTree>
    <p:extLst>
      <p:ext uri="{BB962C8B-B14F-4D97-AF65-F5344CB8AC3E}">
        <p14:creationId xmlns:p14="http://schemas.microsoft.com/office/powerpoint/2010/main" val="352538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925A-FFFF-4D18-958B-3EF2D124E828}"/>
              </a:ext>
            </a:extLst>
          </p:cNvPr>
          <p:cNvSpPr>
            <a:spLocks noGrp="1"/>
          </p:cNvSpPr>
          <p:nvPr>
            <p:ph type="title"/>
          </p:nvPr>
        </p:nvSpPr>
        <p:spPr/>
        <p:txBody>
          <a:bodyPr/>
          <a:lstStyle/>
          <a:p>
            <a:r>
              <a:rPr lang="en-US" dirty="0"/>
              <a:t>What is a Hybrid Meeting?</a:t>
            </a:r>
          </a:p>
        </p:txBody>
      </p:sp>
      <p:graphicFrame>
        <p:nvGraphicFramePr>
          <p:cNvPr id="4" name="Diagram 3">
            <a:extLst>
              <a:ext uri="{FF2B5EF4-FFF2-40B4-BE49-F238E27FC236}">
                <a16:creationId xmlns:a16="http://schemas.microsoft.com/office/drawing/2014/main" id="{F2C03B03-BE2B-4F83-AF2B-F1325841D896}"/>
              </a:ext>
            </a:extLst>
          </p:cNvPr>
          <p:cNvGraphicFramePr/>
          <p:nvPr>
            <p:extLst>
              <p:ext uri="{D42A27DB-BD31-4B8C-83A1-F6EECF244321}">
                <p14:modId xmlns:p14="http://schemas.microsoft.com/office/powerpoint/2010/main" val="3029795551"/>
              </p:ext>
            </p:extLst>
          </p:nvPr>
        </p:nvGraphicFramePr>
        <p:xfrm>
          <a:off x="91244" y="1962866"/>
          <a:ext cx="10438424" cy="4239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C4F55BC-0BCB-43BE-BFB7-B12E1F4B9999}"/>
              </a:ext>
            </a:extLst>
          </p:cNvPr>
          <p:cNvSpPr txBox="1"/>
          <p:nvPr/>
        </p:nvSpPr>
        <p:spPr>
          <a:xfrm rot="19478388">
            <a:off x="5389684" y="3680349"/>
            <a:ext cx="1412630" cy="584775"/>
          </a:xfrm>
          <a:prstGeom prst="rect">
            <a:avLst/>
          </a:prstGeom>
          <a:noFill/>
        </p:spPr>
        <p:txBody>
          <a:bodyPr wrap="square" rtlCol="0">
            <a:spAutoFit/>
          </a:bodyPr>
          <a:lstStyle/>
          <a:p>
            <a:r>
              <a:rPr lang="en-US" sz="3200" dirty="0"/>
              <a:t>Hybrid</a:t>
            </a:r>
          </a:p>
        </p:txBody>
      </p:sp>
    </p:spTree>
    <p:extLst>
      <p:ext uri="{BB962C8B-B14F-4D97-AF65-F5344CB8AC3E}">
        <p14:creationId xmlns:p14="http://schemas.microsoft.com/office/powerpoint/2010/main" val="2122000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E684-0BA3-40A8-8BC7-F52E07606EF5}"/>
              </a:ext>
            </a:extLst>
          </p:cNvPr>
          <p:cNvSpPr>
            <a:spLocks noGrp="1"/>
          </p:cNvSpPr>
          <p:nvPr>
            <p:ph type="title"/>
          </p:nvPr>
        </p:nvSpPr>
        <p:spPr/>
        <p:txBody>
          <a:bodyPr/>
          <a:lstStyle/>
          <a:p>
            <a:r>
              <a:rPr lang="en-US" dirty="0"/>
              <a:t>Technology</a:t>
            </a:r>
          </a:p>
        </p:txBody>
      </p:sp>
      <p:sp>
        <p:nvSpPr>
          <p:cNvPr id="4" name="TextBox 3">
            <a:extLst>
              <a:ext uri="{FF2B5EF4-FFF2-40B4-BE49-F238E27FC236}">
                <a16:creationId xmlns:a16="http://schemas.microsoft.com/office/drawing/2014/main" id="{2F8FF1CB-7F6A-4876-81C3-C6ECE6E94082}"/>
              </a:ext>
            </a:extLst>
          </p:cNvPr>
          <p:cNvSpPr txBox="1"/>
          <p:nvPr/>
        </p:nvSpPr>
        <p:spPr>
          <a:xfrm>
            <a:off x="5441633" y="2053208"/>
            <a:ext cx="4962144" cy="1077218"/>
          </a:xfrm>
          <a:prstGeom prst="rect">
            <a:avLst/>
          </a:prstGeom>
          <a:noFill/>
        </p:spPr>
        <p:txBody>
          <a:bodyPr wrap="square" rtlCol="0">
            <a:spAutoFit/>
          </a:bodyPr>
          <a:lstStyle/>
          <a:p>
            <a:pPr algn="ctr"/>
            <a:r>
              <a:rPr lang="en-US" sz="3200" dirty="0"/>
              <a:t>Tablet or Laptop Telescoping Cart</a:t>
            </a:r>
          </a:p>
        </p:txBody>
      </p:sp>
      <p:pic>
        <p:nvPicPr>
          <p:cNvPr id="6" name="Picture 5">
            <a:extLst>
              <a:ext uri="{FF2B5EF4-FFF2-40B4-BE49-F238E27FC236}">
                <a16:creationId xmlns:a16="http://schemas.microsoft.com/office/drawing/2014/main" id="{951C61D7-E9CA-44A3-9A58-A6192BD96CD6}"/>
              </a:ext>
            </a:extLst>
          </p:cNvPr>
          <p:cNvPicPr>
            <a:picLocks noChangeAspect="1"/>
          </p:cNvPicPr>
          <p:nvPr/>
        </p:nvPicPr>
        <p:blipFill>
          <a:blip r:embed="rId3"/>
          <a:stretch>
            <a:fillRect/>
          </a:stretch>
        </p:blipFill>
        <p:spPr>
          <a:xfrm>
            <a:off x="838200" y="2345596"/>
            <a:ext cx="3948874" cy="3948874"/>
          </a:xfrm>
          <a:prstGeom prst="rect">
            <a:avLst/>
          </a:prstGeom>
        </p:spPr>
      </p:pic>
      <p:pic>
        <p:nvPicPr>
          <p:cNvPr id="3074" name="Picture 2" descr="Pin on The Big Bang Theory">
            <a:extLst>
              <a:ext uri="{FF2B5EF4-FFF2-40B4-BE49-F238E27FC236}">
                <a16:creationId xmlns:a16="http://schemas.microsoft.com/office/drawing/2014/main" id="{CB2A88F2-3B79-4C4A-A5E8-4601421E79F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48350" y="3236786"/>
            <a:ext cx="4762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280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7F84-5BCD-4B18-BE8E-BB7446C2FBFC}"/>
              </a:ext>
            </a:extLst>
          </p:cNvPr>
          <p:cNvSpPr>
            <a:spLocks noGrp="1"/>
          </p:cNvSpPr>
          <p:nvPr>
            <p:ph type="title"/>
          </p:nvPr>
        </p:nvSpPr>
        <p:spPr>
          <a:xfrm>
            <a:off x="838200" y="365125"/>
            <a:ext cx="10515600" cy="1325563"/>
          </a:xfrm>
        </p:spPr>
        <p:txBody>
          <a:bodyPr anchor="ctr">
            <a:normAutofit/>
          </a:bodyPr>
          <a:lstStyle/>
          <a:p>
            <a:r>
              <a:rPr lang="en-US" dirty="0"/>
              <a:t>Sample Configuration</a:t>
            </a:r>
          </a:p>
        </p:txBody>
      </p:sp>
      <p:pic>
        <p:nvPicPr>
          <p:cNvPr id="315" name="Picture 314">
            <a:extLst>
              <a:ext uri="{FF2B5EF4-FFF2-40B4-BE49-F238E27FC236}">
                <a16:creationId xmlns:a16="http://schemas.microsoft.com/office/drawing/2014/main" id="{6FC1D6CD-6E39-4B33-B05F-7B941269003F}"/>
              </a:ext>
            </a:extLst>
          </p:cNvPr>
          <p:cNvPicPr>
            <a:picLocks noChangeAspect="1"/>
          </p:cNvPicPr>
          <p:nvPr/>
        </p:nvPicPr>
        <p:blipFill>
          <a:blip r:embed="rId2"/>
          <a:stretch>
            <a:fillRect/>
          </a:stretch>
        </p:blipFill>
        <p:spPr>
          <a:xfrm>
            <a:off x="3378981" y="1229284"/>
            <a:ext cx="4909782" cy="5742432"/>
          </a:xfrm>
          <a:prstGeom prst="rect">
            <a:avLst/>
          </a:prstGeom>
          <a:noFill/>
        </p:spPr>
      </p:pic>
    </p:spTree>
    <p:extLst>
      <p:ext uri="{BB962C8B-B14F-4D97-AF65-F5344CB8AC3E}">
        <p14:creationId xmlns:p14="http://schemas.microsoft.com/office/powerpoint/2010/main" val="1188813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8DD0-BA9C-4F5A-9732-6973EDC252CB}"/>
              </a:ext>
            </a:extLst>
          </p:cNvPr>
          <p:cNvSpPr>
            <a:spLocks noGrp="1"/>
          </p:cNvSpPr>
          <p:nvPr>
            <p:ph type="title"/>
          </p:nvPr>
        </p:nvSpPr>
        <p:spPr/>
        <p:txBody>
          <a:bodyPr/>
          <a:lstStyle/>
          <a:p>
            <a:r>
              <a:rPr lang="en-US" dirty="0"/>
              <a:t>Sample Configuration</a:t>
            </a:r>
          </a:p>
        </p:txBody>
      </p:sp>
      <p:pic>
        <p:nvPicPr>
          <p:cNvPr id="6" name="Picture 5" descr="Diagram&#10;&#10;Description automatically generated">
            <a:extLst>
              <a:ext uri="{FF2B5EF4-FFF2-40B4-BE49-F238E27FC236}">
                <a16:creationId xmlns:a16="http://schemas.microsoft.com/office/drawing/2014/main" id="{E42CB6E2-F30B-49FE-BCBA-358C58965BA3}"/>
              </a:ext>
            </a:extLst>
          </p:cNvPr>
          <p:cNvPicPr>
            <a:picLocks noChangeAspect="1"/>
          </p:cNvPicPr>
          <p:nvPr/>
        </p:nvPicPr>
        <p:blipFill>
          <a:blip r:embed="rId2"/>
          <a:stretch>
            <a:fillRect/>
          </a:stretch>
        </p:blipFill>
        <p:spPr>
          <a:xfrm>
            <a:off x="2469728" y="1690688"/>
            <a:ext cx="7252544" cy="5009346"/>
          </a:xfrm>
          <a:prstGeom prst="rect">
            <a:avLst/>
          </a:prstGeom>
        </p:spPr>
      </p:pic>
    </p:spTree>
    <p:extLst>
      <p:ext uri="{BB962C8B-B14F-4D97-AF65-F5344CB8AC3E}">
        <p14:creationId xmlns:p14="http://schemas.microsoft.com/office/powerpoint/2010/main" val="1845648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6CDF-4053-4EF7-8327-99CB803F0225}"/>
              </a:ext>
            </a:extLst>
          </p:cNvPr>
          <p:cNvSpPr>
            <a:spLocks noGrp="1"/>
          </p:cNvSpPr>
          <p:nvPr>
            <p:ph type="title"/>
          </p:nvPr>
        </p:nvSpPr>
        <p:spPr/>
        <p:txBody>
          <a:bodyPr/>
          <a:lstStyle/>
          <a:p>
            <a:r>
              <a:rPr lang="en-US" dirty="0"/>
              <a:t>Sample Configuration</a:t>
            </a:r>
          </a:p>
        </p:txBody>
      </p:sp>
      <p:pic>
        <p:nvPicPr>
          <p:cNvPr id="6" name="Picture 5" descr="Diagram&#10;&#10;Description automatically generated">
            <a:extLst>
              <a:ext uri="{FF2B5EF4-FFF2-40B4-BE49-F238E27FC236}">
                <a16:creationId xmlns:a16="http://schemas.microsoft.com/office/drawing/2014/main" id="{C38EABD5-8183-467E-9DBE-34D10ED41AE5}"/>
              </a:ext>
            </a:extLst>
          </p:cNvPr>
          <p:cNvPicPr>
            <a:picLocks noChangeAspect="1"/>
          </p:cNvPicPr>
          <p:nvPr/>
        </p:nvPicPr>
        <p:blipFill>
          <a:blip r:embed="rId3"/>
          <a:stretch>
            <a:fillRect/>
          </a:stretch>
        </p:blipFill>
        <p:spPr>
          <a:xfrm>
            <a:off x="763578" y="4754563"/>
            <a:ext cx="2516733" cy="1738312"/>
          </a:xfrm>
          <a:prstGeom prst="rect">
            <a:avLst/>
          </a:prstGeom>
        </p:spPr>
      </p:pic>
      <p:sp>
        <p:nvSpPr>
          <p:cNvPr id="7" name="TextBox 6">
            <a:extLst>
              <a:ext uri="{FF2B5EF4-FFF2-40B4-BE49-F238E27FC236}">
                <a16:creationId xmlns:a16="http://schemas.microsoft.com/office/drawing/2014/main" id="{C6FD7475-0E4F-4D2A-8D7A-2C26F76562FE}"/>
              </a:ext>
            </a:extLst>
          </p:cNvPr>
          <p:cNvSpPr txBox="1"/>
          <p:nvPr/>
        </p:nvSpPr>
        <p:spPr>
          <a:xfrm>
            <a:off x="687128" y="4404995"/>
            <a:ext cx="2563368" cy="369332"/>
          </a:xfrm>
          <a:prstGeom prst="rect">
            <a:avLst/>
          </a:prstGeom>
          <a:noFill/>
        </p:spPr>
        <p:txBody>
          <a:bodyPr wrap="square" rtlCol="0">
            <a:spAutoFit/>
          </a:bodyPr>
          <a:lstStyle/>
          <a:p>
            <a:pPr algn="ctr"/>
            <a:r>
              <a:rPr lang="en-US" dirty="0"/>
              <a:t>EMO</a:t>
            </a:r>
          </a:p>
        </p:txBody>
      </p:sp>
      <p:pic>
        <p:nvPicPr>
          <p:cNvPr id="8" name="Picture 7">
            <a:extLst>
              <a:ext uri="{FF2B5EF4-FFF2-40B4-BE49-F238E27FC236}">
                <a16:creationId xmlns:a16="http://schemas.microsoft.com/office/drawing/2014/main" id="{DDFE3C57-F51A-4A3C-AE15-FBD0B8EFBFD9}"/>
              </a:ext>
            </a:extLst>
          </p:cNvPr>
          <p:cNvPicPr>
            <a:picLocks noChangeAspect="1"/>
          </p:cNvPicPr>
          <p:nvPr/>
        </p:nvPicPr>
        <p:blipFill>
          <a:blip r:embed="rId4"/>
          <a:stretch>
            <a:fillRect/>
          </a:stretch>
        </p:blipFill>
        <p:spPr>
          <a:xfrm>
            <a:off x="9876123" y="4062664"/>
            <a:ext cx="2034515" cy="2379548"/>
          </a:xfrm>
          <a:prstGeom prst="rect">
            <a:avLst/>
          </a:prstGeom>
          <a:noFill/>
        </p:spPr>
      </p:pic>
      <p:sp>
        <p:nvSpPr>
          <p:cNvPr id="9" name="TextBox 8">
            <a:extLst>
              <a:ext uri="{FF2B5EF4-FFF2-40B4-BE49-F238E27FC236}">
                <a16:creationId xmlns:a16="http://schemas.microsoft.com/office/drawing/2014/main" id="{86A22ADC-DE41-4BBE-A162-D7E2E653307A}"/>
              </a:ext>
            </a:extLst>
          </p:cNvPr>
          <p:cNvSpPr txBox="1"/>
          <p:nvPr/>
        </p:nvSpPr>
        <p:spPr>
          <a:xfrm>
            <a:off x="10140549" y="3671786"/>
            <a:ext cx="1770090" cy="369332"/>
          </a:xfrm>
          <a:prstGeom prst="rect">
            <a:avLst/>
          </a:prstGeom>
          <a:noFill/>
        </p:spPr>
        <p:txBody>
          <a:bodyPr wrap="square" rtlCol="0">
            <a:spAutoFit/>
          </a:bodyPr>
          <a:lstStyle/>
          <a:p>
            <a:pPr algn="ctr"/>
            <a:r>
              <a:rPr lang="en-US" dirty="0"/>
              <a:t>SCOD</a:t>
            </a:r>
          </a:p>
        </p:txBody>
      </p:sp>
      <p:pic>
        <p:nvPicPr>
          <p:cNvPr id="10" name="Picture 9" descr="Diagram&#10;&#10;Description automatically generated">
            <a:extLst>
              <a:ext uri="{FF2B5EF4-FFF2-40B4-BE49-F238E27FC236}">
                <a16:creationId xmlns:a16="http://schemas.microsoft.com/office/drawing/2014/main" id="{8E7F418E-391C-4388-897F-486871EF5B95}"/>
              </a:ext>
            </a:extLst>
          </p:cNvPr>
          <p:cNvPicPr>
            <a:picLocks noChangeAspect="1"/>
          </p:cNvPicPr>
          <p:nvPr/>
        </p:nvPicPr>
        <p:blipFill>
          <a:blip r:embed="rId3"/>
          <a:stretch>
            <a:fillRect/>
          </a:stretch>
        </p:blipFill>
        <p:spPr>
          <a:xfrm>
            <a:off x="8345674" y="1968688"/>
            <a:ext cx="2516733" cy="1738312"/>
          </a:xfrm>
          <a:prstGeom prst="rect">
            <a:avLst/>
          </a:prstGeom>
        </p:spPr>
      </p:pic>
      <p:sp>
        <p:nvSpPr>
          <p:cNvPr id="11" name="TextBox 10">
            <a:extLst>
              <a:ext uri="{FF2B5EF4-FFF2-40B4-BE49-F238E27FC236}">
                <a16:creationId xmlns:a16="http://schemas.microsoft.com/office/drawing/2014/main" id="{1281CEA4-391F-4126-888C-41A1D435961F}"/>
              </a:ext>
            </a:extLst>
          </p:cNvPr>
          <p:cNvSpPr txBox="1"/>
          <p:nvPr/>
        </p:nvSpPr>
        <p:spPr>
          <a:xfrm>
            <a:off x="8299039" y="1747448"/>
            <a:ext cx="2563368" cy="369332"/>
          </a:xfrm>
          <a:prstGeom prst="rect">
            <a:avLst/>
          </a:prstGeom>
          <a:noFill/>
        </p:spPr>
        <p:txBody>
          <a:bodyPr wrap="square" rtlCol="0">
            <a:spAutoFit/>
          </a:bodyPr>
          <a:lstStyle/>
          <a:p>
            <a:pPr algn="ctr"/>
            <a:r>
              <a:rPr lang="en-US" dirty="0"/>
              <a:t>Gateway</a:t>
            </a:r>
          </a:p>
        </p:txBody>
      </p:sp>
      <p:pic>
        <p:nvPicPr>
          <p:cNvPr id="12" name="Picture 11">
            <a:extLst>
              <a:ext uri="{FF2B5EF4-FFF2-40B4-BE49-F238E27FC236}">
                <a16:creationId xmlns:a16="http://schemas.microsoft.com/office/drawing/2014/main" id="{BE58BB12-0954-4201-81CF-F07791D68170}"/>
              </a:ext>
            </a:extLst>
          </p:cNvPr>
          <p:cNvPicPr>
            <a:picLocks noChangeAspect="1"/>
          </p:cNvPicPr>
          <p:nvPr/>
        </p:nvPicPr>
        <p:blipFill>
          <a:blip r:embed="rId4"/>
          <a:stretch>
            <a:fillRect/>
          </a:stretch>
        </p:blipFill>
        <p:spPr>
          <a:xfrm>
            <a:off x="1508589" y="2040471"/>
            <a:ext cx="2034515" cy="2379548"/>
          </a:xfrm>
          <a:prstGeom prst="rect">
            <a:avLst/>
          </a:prstGeom>
          <a:noFill/>
        </p:spPr>
      </p:pic>
      <p:sp>
        <p:nvSpPr>
          <p:cNvPr id="13" name="TextBox 12">
            <a:extLst>
              <a:ext uri="{FF2B5EF4-FFF2-40B4-BE49-F238E27FC236}">
                <a16:creationId xmlns:a16="http://schemas.microsoft.com/office/drawing/2014/main" id="{8C3386FA-2F6A-4AC2-AB0C-9F3A57B1FF9C}"/>
              </a:ext>
            </a:extLst>
          </p:cNvPr>
          <p:cNvSpPr txBox="1"/>
          <p:nvPr/>
        </p:nvSpPr>
        <p:spPr>
          <a:xfrm>
            <a:off x="1653589" y="1747448"/>
            <a:ext cx="1770090" cy="369332"/>
          </a:xfrm>
          <a:prstGeom prst="rect">
            <a:avLst/>
          </a:prstGeom>
          <a:noFill/>
        </p:spPr>
        <p:txBody>
          <a:bodyPr wrap="square" rtlCol="0">
            <a:spAutoFit/>
          </a:bodyPr>
          <a:lstStyle/>
          <a:p>
            <a:pPr algn="ctr"/>
            <a:r>
              <a:rPr lang="en-US" dirty="0"/>
              <a:t>PSW</a:t>
            </a:r>
          </a:p>
        </p:txBody>
      </p:sp>
      <p:pic>
        <p:nvPicPr>
          <p:cNvPr id="14" name="Graphic 13" descr="User outline">
            <a:extLst>
              <a:ext uri="{FF2B5EF4-FFF2-40B4-BE49-F238E27FC236}">
                <a16:creationId xmlns:a16="http://schemas.microsoft.com/office/drawing/2014/main" id="{A99E4135-7615-4BAE-B1AB-EAEA781E8B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5462" y="5505718"/>
            <a:ext cx="591312" cy="591312"/>
          </a:xfrm>
          <a:prstGeom prst="rect">
            <a:avLst/>
          </a:prstGeom>
        </p:spPr>
      </p:pic>
      <p:grpSp>
        <p:nvGrpSpPr>
          <p:cNvPr id="17" name="Group 16">
            <a:extLst>
              <a:ext uri="{FF2B5EF4-FFF2-40B4-BE49-F238E27FC236}">
                <a16:creationId xmlns:a16="http://schemas.microsoft.com/office/drawing/2014/main" id="{BCAF61D9-138F-4FFA-986E-884CA137A9D9}"/>
              </a:ext>
            </a:extLst>
          </p:cNvPr>
          <p:cNvGrpSpPr/>
          <p:nvPr/>
        </p:nvGrpSpPr>
        <p:grpSpPr>
          <a:xfrm>
            <a:off x="4585913" y="-341376"/>
            <a:ext cx="2748636" cy="5095939"/>
            <a:chOff x="4585913" y="-341376"/>
            <a:chExt cx="2748636" cy="5095939"/>
          </a:xfrm>
        </p:grpSpPr>
        <p:sp>
          <p:nvSpPr>
            <p:cNvPr id="15" name="Oval 14">
              <a:extLst>
                <a:ext uri="{FF2B5EF4-FFF2-40B4-BE49-F238E27FC236}">
                  <a16:creationId xmlns:a16="http://schemas.microsoft.com/office/drawing/2014/main" id="{5A366D3A-85CA-44A8-A237-A20C29093A05}"/>
                </a:ext>
              </a:extLst>
            </p:cNvPr>
            <p:cNvSpPr/>
            <p:nvPr/>
          </p:nvSpPr>
          <p:spPr>
            <a:xfrm>
              <a:off x="5075186" y="2979468"/>
              <a:ext cx="1770090" cy="1775095"/>
            </a:xfrm>
            <a:prstGeom prst="ellipse">
              <a:avLst/>
            </a:prstGeom>
            <a:solidFill>
              <a:srgbClr val="F1E6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BD9CEBA0-0225-4DAD-935B-2D7310104B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7450" y="3204234"/>
              <a:ext cx="1325563" cy="1325563"/>
            </a:xfrm>
            <a:prstGeom prst="rect">
              <a:avLst/>
            </a:prstGeom>
          </p:spPr>
        </p:pic>
        <p:sp>
          <p:nvSpPr>
            <p:cNvPr id="16" name="TextBox 15">
              <a:extLst>
                <a:ext uri="{FF2B5EF4-FFF2-40B4-BE49-F238E27FC236}">
                  <a16:creationId xmlns:a16="http://schemas.microsoft.com/office/drawing/2014/main" id="{0CE68E3A-5F76-4306-A611-C91599FBF30E}"/>
                </a:ext>
              </a:extLst>
            </p:cNvPr>
            <p:cNvSpPr txBox="1"/>
            <p:nvPr/>
          </p:nvSpPr>
          <p:spPr>
            <a:xfrm>
              <a:off x="4585913" y="-341376"/>
              <a:ext cx="2748636" cy="5010363"/>
            </a:xfrm>
            <a:prstGeom prst="rect">
              <a:avLst/>
            </a:prstGeom>
            <a:noFill/>
          </p:spPr>
          <p:txBody>
            <a:bodyPr wrap="square" rtlCol="0">
              <a:prstTxWarp prst="textArchDown">
                <a:avLst>
                  <a:gd name="adj" fmla="val 16361356"/>
                </a:avLst>
              </a:prstTxWarp>
              <a:spAutoFit/>
            </a:bodyPr>
            <a:lstStyle/>
            <a:p>
              <a:pPr algn="ctr"/>
              <a:r>
                <a:rPr lang="en-US" dirty="0"/>
                <a:t>Studio in St Louis</a:t>
              </a:r>
            </a:p>
          </p:txBody>
        </p:sp>
      </p:grpSp>
      <p:cxnSp>
        <p:nvCxnSpPr>
          <p:cNvPr id="19" name="Straight Arrow Connector 18">
            <a:extLst>
              <a:ext uri="{FF2B5EF4-FFF2-40B4-BE49-F238E27FC236}">
                <a16:creationId xmlns:a16="http://schemas.microsoft.com/office/drawing/2014/main" id="{AE83FA23-1434-48D7-9E1A-67F8FFCED0B4}"/>
              </a:ext>
            </a:extLst>
          </p:cNvPr>
          <p:cNvCxnSpPr/>
          <p:nvPr/>
        </p:nvCxnSpPr>
        <p:spPr>
          <a:xfrm flipH="1" flipV="1">
            <a:off x="3681984" y="2979468"/>
            <a:ext cx="1393202" cy="449532"/>
          </a:xfrm>
          <a:prstGeom prst="straightConnector1">
            <a:avLst/>
          </a:prstGeom>
          <a:ln w="57150">
            <a:solidFill>
              <a:srgbClr val="8C734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8B4FEDC-015F-4E7A-8D69-6A74969BC44B}"/>
              </a:ext>
            </a:extLst>
          </p:cNvPr>
          <p:cNvCxnSpPr>
            <a:cxnSpLocks/>
          </p:cNvCxnSpPr>
          <p:nvPr/>
        </p:nvCxnSpPr>
        <p:spPr>
          <a:xfrm flipH="1">
            <a:off x="3364508" y="4450556"/>
            <a:ext cx="1710678" cy="1350818"/>
          </a:xfrm>
          <a:prstGeom prst="straightConnector1">
            <a:avLst/>
          </a:prstGeom>
          <a:ln w="57150">
            <a:solidFill>
              <a:srgbClr val="8C734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EA066A4-18B7-4218-AA0B-7929A53E14D7}"/>
              </a:ext>
            </a:extLst>
          </p:cNvPr>
          <p:cNvCxnSpPr>
            <a:cxnSpLocks/>
          </p:cNvCxnSpPr>
          <p:nvPr/>
        </p:nvCxnSpPr>
        <p:spPr>
          <a:xfrm flipH="1" flipV="1">
            <a:off x="6973824" y="4194048"/>
            <a:ext cx="2765052" cy="1010047"/>
          </a:xfrm>
          <a:prstGeom prst="straightConnector1">
            <a:avLst/>
          </a:prstGeom>
          <a:ln w="57150">
            <a:solidFill>
              <a:srgbClr val="8C734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FC9D687-099D-4C62-85F8-1F4E530797E8}"/>
              </a:ext>
            </a:extLst>
          </p:cNvPr>
          <p:cNvCxnSpPr>
            <a:cxnSpLocks/>
          </p:cNvCxnSpPr>
          <p:nvPr/>
        </p:nvCxnSpPr>
        <p:spPr>
          <a:xfrm flipH="1">
            <a:off x="6973824" y="2923800"/>
            <a:ext cx="1264654" cy="432834"/>
          </a:xfrm>
          <a:prstGeom prst="straightConnector1">
            <a:avLst/>
          </a:prstGeom>
          <a:ln w="57150">
            <a:solidFill>
              <a:srgbClr val="8C734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A0C90D7-69DA-4174-8A8F-3786AAA6E568}"/>
              </a:ext>
            </a:extLst>
          </p:cNvPr>
          <p:cNvCxnSpPr>
            <a:cxnSpLocks/>
          </p:cNvCxnSpPr>
          <p:nvPr/>
        </p:nvCxnSpPr>
        <p:spPr>
          <a:xfrm flipV="1">
            <a:off x="5459231" y="5053203"/>
            <a:ext cx="362654" cy="748171"/>
          </a:xfrm>
          <a:prstGeom prst="straightConnector1">
            <a:avLst/>
          </a:prstGeom>
          <a:ln w="57150">
            <a:solidFill>
              <a:srgbClr val="8C734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F7A3A34-A5EB-4E8E-8767-24481E491B45}"/>
              </a:ext>
            </a:extLst>
          </p:cNvPr>
          <p:cNvCxnSpPr>
            <a:cxnSpLocks/>
          </p:cNvCxnSpPr>
          <p:nvPr/>
        </p:nvCxnSpPr>
        <p:spPr>
          <a:xfrm flipH="1" flipV="1">
            <a:off x="6623013" y="4711775"/>
            <a:ext cx="1467864" cy="765429"/>
          </a:xfrm>
          <a:prstGeom prst="straightConnector1">
            <a:avLst/>
          </a:prstGeom>
          <a:ln w="57150">
            <a:solidFill>
              <a:srgbClr val="8C734B"/>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User outline">
            <a:extLst>
              <a:ext uri="{FF2B5EF4-FFF2-40B4-BE49-F238E27FC236}">
                <a16:creationId xmlns:a16="http://schemas.microsoft.com/office/drawing/2014/main" id="{FD73FDF0-90B5-43C2-945A-BEEB8155F1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94952" y="5783459"/>
            <a:ext cx="591312" cy="591312"/>
          </a:xfrm>
          <a:prstGeom prst="rect">
            <a:avLst/>
          </a:prstGeom>
        </p:spPr>
      </p:pic>
      <p:cxnSp>
        <p:nvCxnSpPr>
          <p:cNvPr id="38" name="Straight Arrow Connector 37">
            <a:extLst>
              <a:ext uri="{FF2B5EF4-FFF2-40B4-BE49-F238E27FC236}">
                <a16:creationId xmlns:a16="http://schemas.microsoft.com/office/drawing/2014/main" id="{7CA4A2B8-D027-4B99-880D-20A93572B945}"/>
              </a:ext>
            </a:extLst>
          </p:cNvPr>
          <p:cNvCxnSpPr>
            <a:cxnSpLocks/>
          </p:cNvCxnSpPr>
          <p:nvPr/>
        </p:nvCxnSpPr>
        <p:spPr>
          <a:xfrm flipH="1" flipV="1">
            <a:off x="5668999" y="2448390"/>
            <a:ext cx="76200" cy="495124"/>
          </a:xfrm>
          <a:prstGeom prst="straightConnector1">
            <a:avLst/>
          </a:prstGeom>
          <a:ln w="57150">
            <a:solidFill>
              <a:srgbClr val="8C734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8D1F96F4-01BA-4F49-9F76-EEF460E924A8}"/>
              </a:ext>
            </a:extLst>
          </p:cNvPr>
          <p:cNvSpPr/>
          <p:nvPr/>
        </p:nvSpPr>
        <p:spPr>
          <a:xfrm>
            <a:off x="5055372" y="1743328"/>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348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8F02-0E13-4C68-941C-6EEA2D94D8C6}"/>
              </a:ext>
            </a:extLst>
          </p:cNvPr>
          <p:cNvSpPr>
            <a:spLocks noGrp="1"/>
          </p:cNvSpPr>
          <p:nvPr>
            <p:ph type="title"/>
          </p:nvPr>
        </p:nvSpPr>
        <p:spPr/>
        <p:txBody>
          <a:bodyPr/>
          <a:lstStyle/>
          <a:p>
            <a:r>
              <a:rPr lang="en-US" dirty="0"/>
              <a:t>Take - </a:t>
            </a:r>
            <a:r>
              <a:rPr lang="en-US" dirty="0" err="1"/>
              <a:t>Aways</a:t>
            </a:r>
            <a:endParaRPr lang="en-US" dirty="0"/>
          </a:p>
        </p:txBody>
      </p:sp>
      <p:sp>
        <p:nvSpPr>
          <p:cNvPr id="3" name="Content Placeholder 2">
            <a:extLst>
              <a:ext uri="{FF2B5EF4-FFF2-40B4-BE49-F238E27FC236}">
                <a16:creationId xmlns:a16="http://schemas.microsoft.com/office/drawing/2014/main" id="{3BAC8A70-E1E7-4B42-A626-D88E84910926}"/>
              </a:ext>
            </a:extLst>
          </p:cNvPr>
          <p:cNvSpPr>
            <a:spLocks noGrp="1"/>
          </p:cNvSpPr>
          <p:nvPr>
            <p:ph idx="1"/>
          </p:nvPr>
        </p:nvSpPr>
        <p:spPr/>
        <p:txBody>
          <a:bodyPr/>
          <a:lstStyle/>
          <a:p>
            <a:r>
              <a:rPr lang="en-US" dirty="0"/>
              <a:t>Engagement is key</a:t>
            </a:r>
          </a:p>
          <a:p>
            <a:r>
              <a:rPr lang="en-US" dirty="0"/>
              <a:t>Connect your members</a:t>
            </a:r>
          </a:p>
          <a:p>
            <a:r>
              <a:rPr lang="en-US" dirty="0"/>
              <a:t>Gather a team</a:t>
            </a:r>
          </a:p>
          <a:p>
            <a:r>
              <a:rPr lang="en-US" dirty="0"/>
              <a:t>Develop a Strategy</a:t>
            </a:r>
          </a:p>
          <a:p>
            <a:r>
              <a:rPr lang="en-US" dirty="0"/>
              <a:t>Be Flexible</a:t>
            </a:r>
          </a:p>
        </p:txBody>
      </p:sp>
    </p:spTree>
    <p:extLst>
      <p:ext uri="{BB962C8B-B14F-4D97-AF65-F5344CB8AC3E}">
        <p14:creationId xmlns:p14="http://schemas.microsoft.com/office/powerpoint/2010/main" val="145599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53C6-07B2-4303-A115-DA0DA665586D}"/>
              </a:ext>
            </a:extLst>
          </p:cNvPr>
          <p:cNvSpPr>
            <a:spLocks noGrp="1"/>
          </p:cNvSpPr>
          <p:nvPr>
            <p:ph type="title"/>
          </p:nvPr>
        </p:nvSpPr>
        <p:spPr/>
        <p:txBody>
          <a:bodyPr/>
          <a:lstStyle/>
          <a:p>
            <a:r>
              <a:rPr lang="en-US" dirty="0"/>
              <a:t>Why A Hybrid Meeting?</a:t>
            </a:r>
          </a:p>
        </p:txBody>
      </p:sp>
      <p:graphicFrame>
        <p:nvGraphicFramePr>
          <p:cNvPr id="4" name="Diagram 3">
            <a:extLst>
              <a:ext uri="{FF2B5EF4-FFF2-40B4-BE49-F238E27FC236}">
                <a16:creationId xmlns:a16="http://schemas.microsoft.com/office/drawing/2014/main" id="{D62F9825-9780-4919-9313-DE8E01BEA6C5}"/>
              </a:ext>
            </a:extLst>
          </p:cNvPr>
          <p:cNvGraphicFramePr/>
          <p:nvPr>
            <p:extLst>
              <p:ext uri="{D42A27DB-BD31-4B8C-83A1-F6EECF244321}">
                <p14:modId xmlns:p14="http://schemas.microsoft.com/office/powerpoint/2010/main" val="2463599766"/>
              </p:ext>
            </p:extLst>
          </p:nvPr>
        </p:nvGraphicFramePr>
        <p:xfrm>
          <a:off x="838200" y="2218944"/>
          <a:ext cx="10515600" cy="3955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182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D578-E4C1-459D-8D7C-7D26817FF94B}"/>
              </a:ext>
            </a:extLst>
          </p:cNvPr>
          <p:cNvSpPr>
            <a:spLocks noGrp="1"/>
          </p:cNvSpPr>
          <p:nvPr>
            <p:ph type="title"/>
          </p:nvPr>
        </p:nvSpPr>
        <p:spPr/>
        <p:txBody>
          <a:bodyPr/>
          <a:lstStyle/>
          <a:p>
            <a:r>
              <a:rPr lang="en-US" dirty="0"/>
              <a:t>Event Format Types</a:t>
            </a:r>
          </a:p>
        </p:txBody>
      </p:sp>
      <p:sp>
        <p:nvSpPr>
          <p:cNvPr id="4" name="Oval 3">
            <a:extLst>
              <a:ext uri="{FF2B5EF4-FFF2-40B4-BE49-F238E27FC236}">
                <a16:creationId xmlns:a16="http://schemas.microsoft.com/office/drawing/2014/main" id="{7C773E55-77E7-4A93-8718-E4B5E814C7D5}"/>
              </a:ext>
            </a:extLst>
          </p:cNvPr>
          <p:cNvSpPr/>
          <p:nvPr/>
        </p:nvSpPr>
        <p:spPr>
          <a:xfrm>
            <a:off x="6672074" y="2292096"/>
            <a:ext cx="3121152" cy="2779776"/>
          </a:xfrm>
          <a:custGeom>
            <a:avLst/>
            <a:gdLst>
              <a:gd name="connsiteX0" fmla="*/ 0 w 3121152"/>
              <a:gd name="connsiteY0" fmla="*/ 1389888 h 2779776"/>
              <a:gd name="connsiteX1" fmla="*/ 1560576 w 3121152"/>
              <a:gd name="connsiteY1" fmla="*/ 0 h 2779776"/>
              <a:gd name="connsiteX2" fmla="*/ 3121152 w 3121152"/>
              <a:gd name="connsiteY2" fmla="*/ 1389888 h 2779776"/>
              <a:gd name="connsiteX3" fmla="*/ 1560576 w 3121152"/>
              <a:gd name="connsiteY3" fmla="*/ 2779776 h 2779776"/>
              <a:gd name="connsiteX4" fmla="*/ 0 w 3121152"/>
              <a:gd name="connsiteY4" fmla="*/ 1389888 h 277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152" h="2779776" extrusionOk="0">
                <a:moveTo>
                  <a:pt x="0" y="1389888"/>
                </a:moveTo>
                <a:cubicBezTo>
                  <a:pt x="7593" y="565158"/>
                  <a:pt x="711711" y="10486"/>
                  <a:pt x="1560576" y="0"/>
                </a:cubicBezTo>
                <a:cubicBezTo>
                  <a:pt x="2311438" y="-41977"/>
                  <a:pt x="3159737" y="486984"/>
                  <a:pt x="3121152" y="1389888"/>
                </a:cubicBezTo>
                <a:cubicBezTo>
                  <a:pt x="3231836" y="2084342"/>
                  <a:pt x="2374607" y="2901707"/>
                  <a:pt x="1560576" y="2779776"/>
                </a:cubicBezTo>
                <a:cubicBezTo>
                  <a:pt x="662548" y="2898484"/>
                  <a:pt x="85595" y="2082216"/>
                  <a:pt x="0" y="1389888"/>
                </a:cubicBezTo>
                <a:close/>
              </a:path>
            </a:pathLst>
          </a:custGeom>
          <a:noFill/>
          <a:ln w="57150">
            <a:solidFill>
              <a:srgbClr val="16478E"/>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8DAE8D-F365-4E26-8361-13459A108C95}"/>
              </a:ext>
            </a:extLst>
          </p:cNvPr>
          <p:cNvSpPr txBox="1"/>
          <p:nvPr/>
        </p:nvSpPr>
        <p:spPr>
          <a:xfrm>
            <a:off x="1996440" y="2650932"/>
            <a:ext cx="3121152" cy="2062103"/>
          </a:xfrm>
          <a:prstGeom prst="rect">
            <a:avLst/>
          </a:prstGeom>
          <a:noFill/>
        </p:spPr>
        <p:txBody>
          <a:bodyPr wrap="square">
            <a:spAutoFit/>
          </a:bodyPr>
          <a:lstStyle/>
          <a:p>
            <a:r>
              <a:rPr lang="en-US" sz="3200" dirty="0"/>
              <a:t>Live Main Event – speakers and attendees in the same venue</a:t>
            </a:r>
          </a:p>
        </p:txBody>
      </p:sp>
    </p:spTree>
    <p:extLst>
      <p:ext uri="{BB962C8B-B14F-4D97-AF65-F5344CB8AC3E}">
        <p14:creationId xmlns:p14="http://schemas.microsoft.com/office/powerpoint/2010/main" val="359916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D578-E4C1-459D-8D7C-7D26817FF94B}"/>
              </a:ext>
            </a:extLst>
          </p:cNvPr>
          <p:cNvSpPr>
            <a:spLocks noGrp="1"/>
          </p:cNvSpPr>
          <p:nvPr>
            <p:ph type="title"/>
          </p:nvPr>
        </p:nvSpPr>
        <p:spPr/>
        <p:txBody>
          <a:bodyPr/>
          <a:lstStyle/>
          <a:p>
            <a:r>
              <a:rPr lang="en-US" dirty="0"/>
              <a:t>Event Format Types</a:t>
            </a:r>
          </a:p>
        </p:txBody>
      </p:sp>
      <p:sp>
        <p:nvSpPr>
          <p:cNvPr id="4" name="Oval 3">
            <a:extLst>
              <a:ext uri="{FF2B5EF4-FFF2-40B4-BE49-F238E27FC236}">
                <a16:creationId xmlns:a16="http://schemas.microsoft.com/office/drawing/2014/main" id="{7C773E55-77E7-4A93-8718-E4B5E814C7D5}"/>
              </a:ext>
            </a:extLst>
          </p:cNvPr>
          <p:cNvSpPr/>
          <p:nvPr/>
        </p:nvSpPr>
        <p:spPr>
          <a:xfrm>
            <a:off x="6672074" y="2819400"/>
            <a:ext cx="3121152" cy="2779776"/>
          </a:xfrm>
          <a:custGeom>
            <a:avLst/>
            <a:gdLst>
              <a:gd name="connsiteX0" fmla="*/ 0 w 3121152"/>
              <a:gd name="connsiteY0" fmla="*/ 1389888 h 2779776"/>
              <a:gd name="connsiteX1" fmla="*/ 1560576 w 3121152"/>
              <a:gd name="connsiteY1" fmla="*/ 0 h 2779776"/>
              <a:gd name="connsiteX2" fmla="*/ 3121152 w 3121152"/>
              <a:gd name="connsiteY2" fmla="*/ 1389888 h 2779776"/>
              <a:gd name="connsiteX3" fmla="*/ 1560576 w 3121152"/>
              <a:gd name="connsiteY3" fmla="*/ 2779776 h 2779776"/>
              <a:gd name="connsiteX4" fmla="*/ 0 w 3121152"/>
              <a:gd name="connsiteY4" fmla="*/ 1389888 h 277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152" h="2779776" extrusionOk="0">
                <a:moveTo>
                  <a:pt x="0" y="1389888"/>
                </a:moveTo>
                <a:cubicBezTo>
                  <a:pt x="7593" y="565158"/>
                  <a:pt x="711711" y="10486"/>
                  <a:pt x="1560576" y="0"/>
                </a:cubicBezTo>
                <a:cubicBezTo>
                  <a:pt x="2311438" y="-41977"/>
                  <a:pt x="3159737" y="486984"/>
                  <a:pt x="3121152" y="1389888"/>
                </a:cubicBezTo>
                <a:cubicBezTo>
                  <a:pt x="3231836" y="2084342"/>
                  <a:pt x="2374607" y="2901707"/>
                  <a:pt x="1560576" y="2779776"/>
                </a:cubicBezTo>
                <a:cubicBezTo>
                  <a:pt x="662548" y="2898484"/>
                  <a:pt x="85595" y="2082216"/>
                  <a:pt x="0" y="1389888"/>
                </a:cubicBezTo>
                <a:close/>
              </a:path>
            </a:pathLst>
          </a:custGeom>
          <a:noFill/>
          <a:ln w="57150">
            <a:solidFill>
              <a:srgbClr val="16478E"/>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8DAE8D-F365-4E26-8361-13459A108C95}"/>
              </a:ext>
            </a:extLst>
          </p:cNvPr>
          <p:cNvSpPr txBox="1"/>
          <p:nvPr/>
        </p:nvSpPr>
        <p:spPr>
          <a:xfrm>
            <a:off x="838200" y="2632055"/>
            <a:ext cx="3121152" cy="1569660"/>
          </a:xfrm>
          <a:prstGeom prst="rect">
            <a:avLst/>
          </a:prstGeom>
          <a:noFill/>
        </p:spPr>
        <p:txBody>
          <a:bodyPr wrap="square">
            <a:spAutoFit/>
          </a:bodyPr>
          <a:lstStyle/>
          <a:p>
            <a:r>
              <a:rPr lang="en-US" sz="3200" dirty="0"/>
              <a:t>Live Main + Virtual Participants</a:t>
            </a:r>
          </a:p>
        </p:txBody>
      </p:sp>
      <p:pic>
        <p:nvPicPr>
          <p:cNvPr id="5" name="Graphic 4" descr="User outline">
            <a:extLst>
              <a:ext uri="{FF2B5EF4-FFF2-40B4-BE49-F238E27FC236}">
                <a16:creationId xmlns:a16="http://schemas.microsoft.com/office/drawing/2014/main" id="{E728E084-4360-4EC9-8C37-134644E051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4309" y="5216545"/>
            <a:ext cx="591312" cy="591312"/>
          </a:xfrm>
          <a:prstGeom prst="rect">
            <a:avLst/>
          </a:prstGeom>
        </p:spPr>
      </p:pic>
      <p:pic>
        <p:nvPicPr>
          <p:cNvPr id="7" name="Graphic 6" descr="User outline">
            <a:extLst>
              <a:ext uri="{FF2B5EF4-FFF2-40B4-BE49-F238E27FC236}">
                <a16:creationId xmlns:a16="http://schemas.microsoft.com/office/drawing/2014/main" id="{6B86CA76-413F-4B41-B3D3-EF8181795E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510" y="3873300"/>
            <a:ext cx="591312" cy="591312"/>
          </a:xfrm>
          <a:prstGeom prst="rect">
            <a:avLst/>
          </a:prstGeom>
        </p:spPr>
      </p:pic>
      <p:pic>
        <p:nvPicPr>
          <p:cNvPr id="8" name="Graphic 7" descr="User outline">
            <a:extLst>
              <a:ext uri="{FF2B5EF4-FFF2-40B4-BE49-F238E27FC236}">
                <a16:creationId xmlns:a16="http://schemas.microsoft.com/office/drawing/2014/main" id="{3503B3F1-1A51-4009-8283-B999BF140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2440" y="5999172"/>
            <a:ext cx="591312" cy="591312"/>
          </a:xfrm>
          <a:prstGeom prst="rect">
            <a:avLst/>
          </a:prstGeom>
        </p:spPr>
      </p:pic>
      <p:pic>
        <p:nvPicPr>
          <p:cNvPr id="9" name="Graphic 8" descr="User outline">
            <a:extLst>
              <a:ext uri="{FF2B5EF4-FFF2-40B4-BE49-F238E27FC236}">
                <a16:creationId xmlns:a16="http://schemas.microsoft.com/office/drawing/2014/main" id="{A90CCE24-7E10-4C62-9180-13F3551050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0025" y="5269354"/>
            <a:ext cx="591312" cy="591312"/>
          </a:xfrm>
          <a:prstGeom prst="rect">
            <a:avLst/>
          </a:prstGeom>
        </p:spPr>
      </p:pic>
      <p:pic>
        <p:nvPicPr>
          <p:cNvPr id="10" name="Graphic 9" descr="User outline">
            <a:extLst>
              <a:ext uri="{FF2B5EF4-FFF2-40B4-BE49-F238E27FC236}">
                <a16:creationId xmlns:a16="http://schemas.microsoft.com/office/drawing/2014/main" id="{B93891EA-2CB7-46B7-8885-57316F82A9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90991" y="3566264"/>
            <a:ext cx="591312" cy="591312"/>
          </a:xfrm>
          <a:prstGeom prst="rect">
            <a:avLst/>
          </a:prstGeom>
        </p:spPr>
      </p:pic>
      <p:pic>
        <p:nvPicPr>
          <p:cNvPr id="11" name="Graphic 10" descr="User outline">
            <a:extLst>
              <a:ext uri="{FF2B5EF4-FFF2-40B4-BE49-F238E27FC236}">
                <a16:creationId xmlns:a16="http://schemas.microsoft.com/office/drawing/2014/main" id="{26CC283D-17EB-4098-9E86-18A25E14AB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7570" y="2419404"/>
            <a:ext cx="591312" cy="591312"/>
          </a:xfrm>
          <a:prstGeom prst="rect">
            <a:avLst/>
          </a:prstGeom>
        </p:spPr>
      </p:pic>
      <p:pic>
        <p:nvPicPr>
          <p:cNvPr id="12" name="Graphic 11" descr="User outline">
            <a:extLst>
              <a:ext uri="{FF2B5EF4-FFF2-40B4-BE49-F238E27FC236}">
                <a16:creationId xmlns:a16="http://schemas.microsoft.com/office/drawing/2014/main" id="{FCD840C2-DD87-4405-BB87-96AA7D4A0F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6994" y="2019407"/>
            <a:ext cx="591312" cy="591312"/>
          </a:xfrm>
          <a:prstGeom prst="rect">
            <a:avLst/>
          </a:prstGeom>
        </p:spPr>
      </p:pic>
      <p:pic>
        <p:nvPicPr>
          <p:cNvPr id="13" name="Graphic 12" descr="User outline">
            <a:extLst>
              <a:ext uri="{FF2B5EF4-FFF2-40B4-BE49-F238E27FC236}">
                <a16:creationId xmlns:a16="http://schemas.microsoft.com/office/drawing/2014/main" id="{BC203010-4525-468C-800C-B59805A5D8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2486338"/>
            <a:ext cx="591312" cy="591312"/>
          </a:xfrm>
          <a:prstGeom prst="rect">
            <a:avLst/>
          </a:prstGeom>
        </p:spPr>
      </p:pic>
      <p:cxnSp>
        <p:nvCxnSpPr>
          <p:cNvPr id="15" name="Straight Arrow Connector 14">
            <a:extLst>
              <a:ext uri="{FF2B5EF4-FFF2-40B4-BE49-F238E27FC236}">
                <a16:creationId xmlns:a16="http://schemas.microsoft.com/office/drawing/2014/main" id="{35B27D12-3BFD-41CD-8EF1-929C4ED10B72}"/>
              </a:ext>
            </a:extLst>
          </p:cNvPr>
          <p:cNvCxnSpPr/>
          <p:nvPr/>
        </p:nvCxnSpPr>
        <p:spPr>
          <a:xfrm>
            <a:off x="9411904" y="5329669"/>
            <a:ext cx="193547" cy="121688"/>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2810B9D-2849-4F00-BA12-800BEEA21C9F}"/>
              </a:ext>
            </a:extLst>
          </p:cNvPr>
          <p:cNvCxnSpPr>
            <a:cxnSpLocks/>
          </p:cNvCxnSpPr>
          <p:nvPr/>
        </p:nvCxnSpPr>
        <p:spPr>
          <a:xfrm>
            <a:off x="8371719" y="5710953"/>
            <a:ext cx="3809" cy="288219"/>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CD0C17-36D0-4E73-99BD-84E3F6E4FC05}"/>
              </a:ext>
            </a:extLst>
          </p:cNvPr>
          <p:cNvCxnSpPr>
            <a:cxnSpLocks/>
          </p:cNvCxnSpPr>
          <p:nvPr/>
        </p:nvCxnSpPr>
        <p:spPr>
          <a:xfrm>
            <a:off x="9950201" y="4062857"/>
            <a:ext cx="286509" cy="0"/>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AB54C83-D196-4665-A4F3-C6371702515A}"/>
              </a:ext>
            </a:extLst>
          </p:cNvPr>
          <p:cNvCxnSpPr>
            <a:cxnSpLocks/>
          </p:cNvCxnSpPr>
          <p:nvPr/>
        </p:nvCxnSpPr>
        <p:spPr>
          <a:xfrm flipV="1">
            <a:off x="9491475" y="2988958"/>
            <a:ext cx="170688" cy="147837"/>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1257A98-2528-458F-964C-DD5D09EB86A6}"/>
              </a:ext>
            </a:extLst>
          </p:cNvPr>
          <p:cNvCxnSpPr>
            <a:cxnSpLocks/>
          </p:cNvCxnSpPr>
          <p:nvPr/>
        </p:nvCxnSpPr>
        <p:spPr>
          <a:xfrm flipH="1" flipV="1">
            <a:off x="8211313" y="2433288"/>
            <a:ext cx="18289" cy="295656"/>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3D05B4C-83C2-4139-A918-43BE31DEE887}"/>
              </a:ext>
            </a:extLst>
          </p:cNvPr>
          <p:cNvCxnSpPr>
            <a:cxnSpLocks/>
          </p:cNvCxnSpPr>
          <p:nvPr/>
        </p:nvCxnSpPr>
        <p:spPr>
          <a:xfrm flipH="1">
            <a:off x="6179822" y="4087833"/>
            <a:ext cx="326898" cy="20527"/>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1C58F2B-0883-4D8D-B879-CB453E9ED426}"/>
              </a:ext>
            </a:extLst>
          </p:cNvPr>
          <p:cNvCxnSpPr>
            <a:cxnSpLocks/>
          </p:cNvCxnSpPr>
          <p:nvPr/>
        </p:nvCxnSpPr>
        <p:spPr>
          <a:xfrm flipH="1">
            <a:off x="6752963" y="5206508"/>
            <a:ext cx="175906" cy="170930"/>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EDE199-CFC2-4383-AC69-26790A7643C9}"/>
              </a:ext>
            </a:extLst>
          </p:cNvPr>
          <p:cNvCxnSpPr>
            <a:cxnSpLocks/>
          </p:cNvCxnSpPr>
          <p:nvPr/>
        </p:nvCxnSpPr>
        <p:spPr>
          <a:xfrm flipH="1" flipV="1">
            <a:off x="6696895" y="3012002"/>
            <a:ext cx="220219" cy="131296"/>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80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D578-E4C1-459D-8D7C-7D26817FF94B}"/>
              </a:ext>
            </a:extLst>
          </p:cNvPr>
          <p:cNvSpPr>
            <a:spLocks noGrp="1"/>
          </p:cNvSpPr>
          <p:nvPr>
            <p:ph type="title"/>
          </p:nvPr>
        </p:nvSpPr>
        <p:spPr/>
        <p:txBody>
          <a:bodyPr/>
          <a:lstStyle/>
          <a:p>
            <a:r>
              <a:rPr lang="en-US" dirty="0"/>
              <a:t>Event Format Types</a:t>
            </a:r>
          </a:p>
        </p:txBody>
      </p:sp>
      <p:sp>
        <p:nvSpPr>
          <p:cNvPr id="4" name="Oval 3">
            <a:extLst>
              <a:ext uri="{FF2B5EF4-FFF2-40B4-BE49-F238E27FC236}">
                <a16:creationId xmlns:a16="http://schemas.microsoft.com/office/drawing/2014/main" id="{7C773E55-77E7-4A93-8718-E4B5E814C7D5}"/>
              </a:ext>
            </a:extLst>
          </p:cNvPr>
          <p:cNvSpPr/>
          <p:nvPr/>
        </p:nvSpPr>
        <p:spPr>
          <a:xfrm>
            <a:off x="7130799" y="2952281"/>
            <a:ext cx="2203702" cy="2134259"/>
          </a:xfrm>
          <a:custGeom>
            <a:avLst/>
            <a:gdLst>
              <a:gd name="connsiteX0" fmla="*/ 0 w 2203702"/>
              <a:gd name="connsiteY0" fmla="*/ 1067130 h 2134259"/>
              <a:gd name="connsiteX1" fmla="*/ 1101851 w 2203702"/>
              <a:gd name="connsiteY1" fmla="*/ 0 h 2134259"/>
              <a:gd name="connsiteX2" fmla="*/ 2203702 w 2203702"/>
              <a:gd name="connsiteY2" fmla="*/ 1067130 h 2134259"/>
              <a:gd name="connsiteX3" fmla="*/ 1101851 w 2203702"/>
              <a:gd name="connsiteY3" fmla="*/ 2134260 h 2134259"/>
              <a:gd name="connsiteX4" fmla="*/ 0 w 2203702"/>
              <a:gd name="connsiteY4" fmla="*/ 1067130 h 2134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02" h="2134259" extrusionOk="0">
                <a:moveTo>
                  <a:pt x="0" y="1067130"/>
                </a:moveTo>
                <a:cubicBezTo>
                  <a:pt x="9479" y="406468"/>
                  <a:pt x="538881" y="36705"/>
                  <a:pt x="1101851" y="0"/>
                </a:cubicBezTo>
                <a:cubicBezTo>
                  <a:pt x="1678171" y="-12181"/>
                  <a:pt x="2214613" y="439514"/>
                  <a:pt x="2203702" y="1067130"/>
                </a:cubicBezTo>
                <a:cubicBezTo>
                  <a:pt x="2272751" y="1610850"/>
                  <a:pt x="1667300" y="2244051"/>
                  <a:pt x="1101851" y="2134260"/>
                </a:cubicBezTo>
                <a:cubicBezTo>
                  <a:pt x="463110" y="2233457"/>
                  <a:pt x="47315" y="1614873"/>
                  <a:pt x="0" y="1067130"/>
                </a:cubicBezTo>
                <a:close/>
              </a:path>
            </a:pathLst>
          </a:custGeom>
          <a:noFill/>
          <a:ln w="57150">
            <a:solidFill>
              <a:srgbClr val="16478E"/>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8DAE8D-F365-4E26-8361-13459A108C95}"/>
              </a:ext>
            </a:extLst>
          </p:cNvPr>
          <p:cNvSpPr txBox="1"/>
          <p:nvPr/>
        </p:nvSpPr>
        <p:spPr>
          <a:xfrm>
            <a:off x="838200" y="2632055"/>
            <a:ext cx="3121152" cy="1077218"/>
          </a:xfrm>
          <a:prstGeom prst="rect">
            <a:avLst/>
          </a:prstGeom>
          <a:noFill/>
        </p:spPr>
        <p:txBody>
          <a:bodyPr wrap="square">
            <a:spAutoFit/>
          </a:bodyPr>
          <a:lstStyle/>
          <a:p>
            <a:r>
              <a:rPr lang="en-US" sz="3200" dirty="0"/>
              <a:t>Main + One Way Pods</a:t>
            </a:r>
          </a:p>
        </p:txBody>
      </p:sp>
      <p:sp>
        <p:nvSpPr>
          <p:cNvPr id="5" name="Oval 4">
            <a:extLst>
              <a:ext uri="{FF2B5EF4-FFF2-40B4-BE49-F238E27FC236}">
                <a16:creationId xmlns:a16="http://schemas.microsoft.com/office/drawing/2014/main" id="{FC35D700-0434-40E8-8210-188C3C954AF2}"/>
              </a:ext>
            </a:extLst>
          </p:cNvPr>
          <p:cNvSpPr/>
          <p:nvPr/>
        </p:nvSpPr>
        <p:spPr>
          <a:xfrm>
            <a:off x="5265420" y="3645959"/>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A7BF885-B958-4006-ABD3-ED3BDFB079B5}"/>
              </a:ext>
            </a:extLst>
          </p:cNvPr>
          <p:cNvSpPr/>
          <p:nvPr/>
        </p:nvSpPr>
        <p:spPr>
          <a:xfrm>
            <a:off x="10546082" y="3645959"/>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450CC93-5FF3-4989-ADC6-9E4408F50591}"/>
              </a:ext>
            </a:extLst>
          </p:cNvPr>
          <p:cNvSpPr/>
          <p:nvPr/>
        </p:nvSpPr>
        <p:spPr>
          <a:xfrm>
            <a:off x="7828791" y="5745972"/>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88C509-44B2-43D2-97B0-65782EB51AA4}"/>
              </a:ext>
            </a:extLst>
          </p:cNvPr>
          <p:cNvSpPr/>
          <p:nvPr/>
        </p:nvSpPr>
        <p:spPr>
          <a:xfrm>
            <a:off x="7828791" y="1786535"/>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350A73C-8B5F-4D4D-A63E-07EF13B1D98D}"/>
              </a:ext>
            </a:extLst>
          </p:cNvPr>
          <p:cNvCxnSpPr>
            <a:cxnSpLocks/>
            <a:stCxn id="4" idx="6"/>
            <a:endCxn id="7" idx="2"/>
          </p:cNvCxnSpPr>
          <p:nvPr/>
        </p:nvCxnSpPr>
        <p:spPr>
          <a:xfrm>
            <a:off x="9334501" y="4019411"/>
            <a:ext cx="1211581" cy="0"/>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F294DEC-5B9A-437C-9750-B55A62B1645F}"/>
              </a:ext>
            </a:extLst>
          </p:cNvPr>
          <p:cNvCxnSpPr>
            <a:cxnSpLocks/>
            <a:stCxn id="4" idx="4"/>
            <a:endCxn id="8" idx="0"/>
          </p:cNvCxnSpPr>
          <p:nvPr/>
        </p:nvCxnSpPr>
        <p:spPr>
          <a:xfrm>
            <a:off x="8232650" y="5086540"/>
            <a:ext cx="0" cy="659432"/>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C2E65B3-B2FB-4B4D-9D1B-7E93C7B0CE6C}"/>
              </a:ext>
            </a:extLst>
          </p:cNvPr>
          <p:cNvCxnSpPr>
            <a:cxnSpLocks/>
            <a:stCxn id="4" idx="0"/>
            <a:endCxn id="9" idx="4"/>
          </p:cNvCxnSpPr>
          <p:nvPr/>
        </p:nvCxnSpPr>
        <p:spPr>
          <a:xfrm flipV="1">
            <a:off x="8232650" y="2533438"/>
            <a:ext cx="0" cy="418843"/>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EB3C62-C2DB-4BC0-9981-E55AB07AB90E}"/>
              </a:ext>
            </a:extLst>
          </p:cNvPr>
          <p:cNvCxnSpPr>
            <a:cxnSpLocks/>
            <a:stCxn id="4" idx="2"/>
            <a:endCxn id="5" idx="6"/>
          </p:cNvCxnSpPr>
          <p:nvPr/>
        </p:nvCxnSpPr>
        <p:spPr>
          <a:xfrm flipH="1">
            <a:off x="6073138" y="4019411"/>
            <a:ext cx="1057661" cy="0"/>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8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D578-E4C1-459D-8D7C-7D26817FF94B}"/>
              </a:ext>
            </a:extLst>
          </p:cNvPr>
          <p:cNvSpPr>
            <a:spLocks noGrp="1"/>
          </p:cNvSpPr>
          <p:nvPr>
            <p:ph type="title"/>
          </p:nvPr>
        </p:nvSpPr>
        <p:spPr/>
        <p:txBody>
          <a:bodyPr/>
          <a:lstStyle/>
          <a:p>
            <a:r>
              <a:rPr lang="en-US" dirty="0"/>
              <a:t>Event Format Types</a:t>
            </a:r>
          </a:p>
        </p:txBody>
      </p:sp>
      <p:sp>
        <p:nvSpPr>
          <p:cNvPr id="4" name="Oval 3">
            <a:extLst>
              <a:ext uri="{FF2B5EF4-FFF2-40B4-BE49-F238E27FC236}">
                <a16:creationId xmlns:a16="http://schemas.microsoft.com/office/drawing/2014/main" id="{7C773E55-77E7-4A93-8718-E4B5E814C7D5}"/>
              </a:ext>
            </a:extLst>
          </p:cNvPr>
          <p:cNvSpPr/>
          <p:nvPr/>
        </p:nvSpPr>
        <p:spPr>
          <a:xfrm>
            <a:off x="7130799" y="2952281"/>
            <a:ext cx="2203702" cy="2134259"/>
          </a:xfrm>
          <a:custGeom>
            <a:avLst/>
            <a:gdLst>
              <a:gd name="connsiteX0" fmla="*/ 0 w 2203702"/>
              <a:gd name="connsiteY0" fmla="*/ 1067130 h 2134259"/>
              <a:gd name="connsiteX1" fmla="*/ 1101851 w 2203702"/>
              <a:gd name="connsiteY1" fmla="*/ 0 h 2134259"/>
              <a:gd name="connsiteX2" fmla="*/ 2203702 w 2203702"/>
              <a:gd name="connsiteY2" fmla="*/ 1067130 h 2134259"/>
              <a:gd name="connsiteX3" fmla="*/ 1101851 w 2203702"/>
              <a:gd name="connsiteY3" fmla="*/ 2134260 h 2134259"/>
              <a:gd name="connsiteX4" fmla="*/ 0 w 2203702"/>
              <a:gd name="connsiteY4" fmla="*/ 1067130 h 2134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02" h="2134259" extrusionOk="0">
                <a:moveTo>
                  <a:pt x="0" y="1067130"/>
                </a:moveTo>
                <a:cubicBezTo>
                  <a:pt x="9479" y="406468"/>
                  <a:pt x="538881" y="36705"/>
                  <a:pt x="1101851" y="0"/>
                </a:cubicBezTo>
                <a:cubicBezTo>
                  <a:pt x="1678171" y="-12181"/>
                  <a:pt x="2214613" y="439514"/>
                  <a:pt x="2203702" y="1067130"/>
                </a:cubicBezTo>
                <a:cubicBezTo>
                  <a:pt x="2272751" y="1610850"/>
                  <a:pt x="1667300" y="2244051"/>
                  <a:pt x="1101851" y="2134260"/>
                </a:cubicBezTo>
                <a:cubicBezTo>
                  <a:pt x="463110" y="2233457"/>
                  <a:pt x="47315" y="1614873"/>
                  <a:pt x="0" y="1067130"/>
                </a:cubicBezTo>
                <a:close/>
              </a:path>
            </a:pathLst>
          </a:custGeom>
          <a:noFill/>
          <a:ln w="57150">
            <a:solidFill>
              <a:srgbClr val="16478E"/>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8DAE8D-F365-4E26-8361-13459A108C95}"/>
              </a:ext>
            </a:extLst>
          </p:cNvPr>
          <p:cNvSpPr txBox="1"/>
          <p:nvPr/>
        </p:nvSpPr>
        <p:spPr>
          <a:xfrm>
            <a:off x="838200" y="2632055"/>
            <a:ext cx="3121152" cy="1077218"/>
          </a:xfrm>
          <a:prstGeom prst="rect">
            <a:avLst/>
          </a:prstGeom>
          <a:noFill/>
        </p:spPr>
        <p:txBody>
          <a:bodyPr wrap="square">
            <a:spAutoFit/>
          </a:bodyPr>
          <a:lstStyle/>
          <a:p>
            <a:r>
              <a:rPr lang="en-US" sz="3200" dirty="0"/>
              <a:t>Main + 2 Way Pods</a:t>
            </a:r>
          </a:p>
        </p:txBody>
      </p:sp>
      <p:sp>
        <p:nvSpPr>
          <p:cNvPr id="5" name="Oval 4">
            <a:extLst>
              <a:ext uri="{FF2B5EF4-FFF2-40B4-BE49-F238E27FC236}">
                <a16:creationId xmlns:a16="http://schemas.microsoft.com/office/drawing/2014/main" id="{FC35D700-0434-40E8-8210-188C3C954AF2}"/>
              </a:ext>
            </a:extLst>
          </p:cNvPr>
          <p:cNvSpPr/>
          <p:nvPr/>
        </p:nvSpPr>
        <p:spPr>
          <a:xfrm>
            <a:off x="5265420" y="3645959"/>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A7BF885-B958-4006-ABD3-ED3BDFB079B5}"/>
              </a:ext>
            </a:extLst>
          </p:cNvPr>
          <p:cNvSpPr/>
          <p:nvPr/>
        </p:nvSpPr>
        <p:spPr>
          <a:xfrm>
            <a:off x="10546082" y="3645959"/>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450CC93-5FF3-4989-ADC6-9E4408F50591}"/>
              </a:ext>
            </a:extLst>
          </p:cNvPr>
          <p:cNvSpPr/>
          <p:nvPr/>
        </p:nvSpPr>
        <p:spPr>
          <a:xfrm>
            <a:off x="7828791" y="5745972"/>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88C509-44B2-43D2-97B0-65782EB51AA4}"/>
              </a:ext>
            </a:extLst>
          </p:cNvPr>
          <p:cNvSpPr/>
          <p:nvPr/>
        </p:nvSpPr>
        <p:spPr>
          <a:xfrm>
            <a:off x="7828791" y="1786535"/>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7D4971B-162B-45FB-89D3-A69F165034E8}"/>
              </a:ext>
            </a:extLst>
          </p:cNvPr>
          <p:cNvCxnSpPr>
            <a:cxnSpLocks/>
            <a:stCxn id="9" idx="4"/>
            <a:endCxn id="4" idx="0"/>
          </p:cNvCxnSpPr>
          <p:nvPr/>
        </p:nvCxnSpPr>
        <p:spPr>
          <a:xfrm>
            <a:off x="8232650" y="2533438"/>
            <a:ext cx="0" cy="4188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E4F172A-BA94-4A63-9466-939AD8C12B9A}"/>
              </a:ext>
            </a:extLst>
          </p:cNvPr>
          <p:cNvCxnSpPr>
            <a:cxnSpLocks/>
            <a:stCxn id="4" idx="4"/>
            <a:endCxn id="8" idx="0"/>
          </p:cNvCxnSpPr>
          <p:nvPr/>
        </p:nvCxnSpPr>
        <p:spPr>
          <a:xfrm>
            <a:off x="8232650" y="5086540"/>
            <a:ext cx="0" cy="65943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BA88B9-E834-40D1-A955-65158850C33C}"/>
              </a:ext>
            </a:extLst>
          </p:cNvPr>
          <p:cNvCxnSpPr>
            <a:cxnSpLocks/>
            <a:stCxn id="4" idx="2"/>
            <a:endCxn id="5" idx="6"/>
          </p:cNvCxnSpPr>
          <p:nvPr/>
        </p:nvCxnSpPr>
        <p:spPr>
          <a:xfrm flipH="1">
            <a:off x="6073138" y="4019411"/>
            <a:ext cx="105766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955C87-D535-4D92-B720-41C79D9D553D}"/>
              </a:ext>
            </a:extLst>
          </p:cNvPr>
          <p:cNvCxnSpPr>
            <a:cxnSpLocks/>
            <a:stCxn id="7" idx="2"/>
            <a:endCxn id="4" idx="6"/>
          </p:cNvCxnSpPr>
          <p:nvPr/>
        </p:nvCxnSpPr>
        <p:spPr>
          <a:xfrm flipH="1">
            <a:off x="9334501" y="4019411"/>
            <a:ext cx="121158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5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D578-E4C1-459D-8D7C-7D26817FF94B}"/>
              </a:ext>
            </a:extLst>
          </p:cNvPr>
          <p:cNvSpPr>
            <a:spLocks noGrp="1"/>
          </p:cNvSpPr>
          <p:nvPr>
            <p:ph type="title"/>
          </p:nvPr>
        </p:nvSpPr>
        <p:spPr/>
        <p:txBody>
          <a:bodyPr/>
          <a:lstStyle/>
          <a:p>
            <a:r>
              <a:rPr lang="en-US" dirty="0"/>
              <a:t>Event Format Types</a:t>
            </a:r>
          </a:p>
        </p:txBody>
      </p:sp>
      <p:sp>
        <p:nvSpPr>
          <p:cNvPr id="4" name="Oval 3">
            <a:extLst>
              <a:ext uri="{FF2B5EF4-FFF2-40B4-BE49-F238E27FC236}">
                <a16:creationId xmlns:a16="http://schemas.microsoft.com/office/drawing/2014/main" id="{7C773E55-77E7-4A93-8718-E4B5E814C7D5}"/>
              </a:ext>
            </a:extLst>
          </p:cNvPr>
          <p:cNvSpPr/>
          <p:nvPr/>
        </p:nvSpPr>
        <p:spPr>
          <a:xfrm>
            <a:off x="6672074" y="2819400"/>
            <a:ext cx="3121152" cy="2779776"/>
          </a:xfrm>
          <a:custGeom>
            <a:avLst/>
            <a:gdLst>
              <a:gd name="connsiteX0" fmla="*/ 0 w 3121152"/>
              <a:gd name="connsiteY0" fmla="*/ 1389888 h 2779776"/>
              <a:gd name="connsiteX1" fmla="*/ 1560576 w 3121152"/>
              <a:gd name="connsiteY1" fmla="*/ 0 h 2779776"/>
              <a:gd name="connsiteX2" fmla="*/ 3121152 w 3121152"/>
              <a:gd name="connsiteY2" fmla="*/ 1389888 h 2779776"/>
              <a:gd name="connsiteX3" fmla="*/ 1560576 w 3121152"/>
              <a:gd name="connsiteY3" fmla="*/ 2779776 h 2779776"/>
              <a:gd name="connsiteX4" fmla="*/ 0 w 3121152"/>
              <a:gd name="connsiteY4" fmla="*/ 1389888 h 277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152" h="2779776" extrusionOk="0">
                <a:moveTo>
                  <a:pt x="0" y="1389888"/>
                </a:moveTo>
                <a:cubicBezTo>
                  <a:pt x="7593" y="565158"/>
                  <a:pt x="711711" y="10486"/>
                  <a:pt x="1560576" y="0"/>
                </a:cubicBezTo>
                <a:cubicBezTo>
                  <a:pt x="2311438" y="-41977"/>
                  <a:pt x="3159737" y="486984"/>
                  <a:pt x="3121152" y="1389888"/>
                </a:cubicBezTo>
                <a:cubicBezTo>
                  <a:pt x="3231836" y="2084342"/>
                  <a:pt x="2374607" y="2901707"/>
                  <a:pt x="1560576" y="2779776"/>
                </a:cubicBezTo>
                <a:cubicBezTo>
                  <a:pt x="662548" y="2898484"/>
                  <a:pt x="85595" y="2082216"/>
                  <a:pt x="0" y="1389888"/>
                </a:cubicBezTo>
                <a:close/>
              </a:path>
            </a:pathLst>
          </a:custGeom>
          <a:noFill/>
          <a:ln w="57150">
            <a:solidFill>
              <a:srgbClr val="16478E"/>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8DAE8D-F365-4E26-8361-13459A108C95}"/>
              </a:ext>
            </a:extLst>
          </p:cNvPr>
          <p:cNvSpPr txBox="1"/>
          <p:nvPr/>
        </p:nvSpPr>
        <p:spPr>
          <a:xfrm>
            <a:off x="838200" y="2632055"/>
            <a:ext cx="3121152" cy="1569660"/>
          </a:xfrm>
          <a:prstGeom prst="rect">
            <a:avLst/>
          </a:prstGeom>
          <a:noFill/>
        </p:spPr>
        <p:txBody>
          <a:bodyPr wrap="square">
            <a:spAutoFit/>
          </a:bodyPr>
          <a:lstStyle/>
          <a:p>
            <a:r>
              <a:rPr lang="en-US" sz="3200" dirty="0"/>
              <a:t>Main + 1 way Pods + Virtual participants</a:t>
            </a:r>
          </a:p>
        </p:txBody>
      </p:sp>
      <p:pic>
        <p:nvPicPr>
          <p:cNvPr id="7" name="Graphic 6" descr="User outline">
            <a:extLst>
              <a:ext uri="{FF2B5EF4-FFF2-40B4-BE49-F238E27FC236}">
                <a16:creationId xmlns:a16="http://schemas.microsoft.com/office/drawing/2014/main" id="{6B86CA76-413F-4B41-B3D3-EF8181795E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510" y="3873300"/>
            <a:ext cx="591312" cy="591312"/>
          </a:xfrm>
          <a:prstGeom prst="rect">
            <a:avLst/>
          </a:prstGeom>
        </p:spPr>
      </p:pic>
      <p:pic>
        <p:nvPicPr>
          <p:cNvPr id="8" name="Graphic 7" descr="User outline">
            <a:extLst>
              <a:ext uri="{FF2B5EF4-FFF2-40B4-BE49-F238E27FC236}">
                <a16:creationId xmlns:a16="http://schemas.microsoft.com/office/drawing/2014/main" id="{3503B3F1-1A51-4009-8283-B999BF140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2440" y="5999172"/>
            <a:ext cx="591312" cy="591312"/>
          </a:xfrm>
          <a:prstGeom prst="rect">
            <a:avLst/>
          </a:prstGeom>
        </p:spPr>
      </p:pic>
      <p:pic>
        <p:nvPicPr>
          <p:cNvPr id="9" name="Graphic 8" descr="User outline">
            <a:extLst>
              <a:ext uri="{FF2B5EF4-FFF2-40B4-BE49-F238E27FC236}">
                <a16:creationId xmlns:a16="http://schemas.microsoft.com/office/drawing/2014/main" id="{A90CCE24-7E10-4C62-9180-13F3551050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0025" y="5269354"/>
            <a:ext cx="591312" cy="591312"/>
          </a:xfrm>
          <a:prstGeom prst="rect">
            <a:avLst/>
          </a:prstGeom>
        </p:spPr>
      </p:pic>
      <p:pic>
        <p:nvPicPr>
          <p:cNvPr id="11" name="Graphic 10" descr="User outline">
            <a:extLst>
              <a:ext uri="{FF2B5EF4-FFF2-40B4-BE49-F238E27FC236}">
                <a16:creationId xmlns:a16="http://schemas.microsoft.com/office/drawing/2014/main" id="{26CC283D-17EB-4098-9E86-18A25E14AB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7570" y="2419404"/>
            <a:ext cx="591312" cy="591312"/>
          </a:xfrm>
          <a:prstGeom prst="rect">
            <a:avLst/>
          </a:prstGeom>
        </p:spPr>
      </p:pic>
      <p:pic>
        <p:nvPicPr>
          <p:cNvPr id="12" name="Graphic 11" descr="User outline">
            <a:extLst>
              <a:ext uri="{FF2B5EF4-FFF2-40B4-BE49-F238E27FC236}">
                <a16:creationId xmlns:a16="http://schemas.microsoft.com/office/drawing/2014/main" id="{FCD840C2-DD87-4405-BB87-96AA7D4A0F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6994" y="2019407"/>
            <a:ext cx="591312" cy="591312"/>
          </a:xfrm>
          <a:prstGeom prst="rect">
            <a:avLst/>
          </a:prstGeom>
        </p:spPr>
      </p:pic>
      <p:pic>
        <p:nvPicPr>
          <p:cNvPr id="13" name="Graphic 12" descr="User outline">
            <a:extLst>
              <a:ext uri="{FF2B5EF4-FFF2-40B4-BE49-F238E27FC236}">
                <a16:creationId xmlns:a16="http://schemas.microsoft.com/office/drawing/2014/main" id="{BC203010-4525-468C-800C-B59805A5D8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2486338"/>
            <a:ext cx="591312" cy="591312"/>
          </a:xfrm>
          <a:prstGeom prst="rect">
            <a:avLst/>
          </a:prstGeom>
        </p:spPr>
      </p:pic>
      <p:cxnSp>
        <p:nvCxnSpPr>
          <p:cNvPr id="15" name="Straight Arrow Connector 14">
            <a:extLst>
              <a:ext uri="{FF2B5EF4-FFF2-40B4-BE49-F238E27FC236}">
                <a16:creationId xmlns:a16="http://schemas.microsoft.com/office/drawing/2014/main" id="{35B27D12-3BFD-41CD-8EF1-929C4ED10B72}"/>
              </a:ext>
            </a:extLst>
          </p:cNvPr>
          <p:cNvCxnSpPr/>
          <p:nvPr/>
        </p:nvCxnSpPr>
        <p:spPr>
          <a:xfrm>
            <a:off x="9411904" y="5329669"/>
            <a:ext cx="193547" cy="121688"/>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2810B9D-2849-4F00-BA12-800BEEA21C9F}"/>
              </a:ext>
            </a:extLst>
          </p:cNvPr>
          <p:cNvCxnSpPr>
            <a:cxnSpLocks/>
          </p:cNvCxnSpPr>
          <p:nvPr/>
        </p:nvCxnSpPr>
        <p:spPr>
          <a:xfrm>
            <a:off x="8371719" y="5710953"/>
            <a:ext cx="3809" cy="288219"/>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CD0C17-36D0-4E73-99BD-84E3F6E4FC05}"/>
              </a:ext>
            </a:extLst>
          </p:cNvPr>
          <p:cNvCxnSpPr>
            <a:cxnSpLocks/>
          </p:cNvCxnSpPr>
          <p:nvPr/>
        </p:nvCxnSpPr>
        <p:spPr>
          <a:xfrm>
            <a:off x="9950201" y="4062857"/>
            <a:ext cx="286509" cy="0"/>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AB54C83-D196-4665-A4F3-C6371702515A}"/>
              </a:ext>
            </a:extLst>
          </p:cNvPr>
          <p:cNvCxnSpPr>
            <a:cxnSpLocks/>
          </p:cNvCxnSpPr>
          <p:nvPr/>
        </p:nvCxnSpPr>
        <p:spPr>
          <a:xfrm flipV="1">
            <a:off x="9491475" y="2988958"/>
            <a:ext cx="170688" cy="147837"/>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1257A98-2528-458F-964C-DD5D09EB86A6}"/>
              </a:ext>
            </a:extLst>
          </p:cNvPr>
          <p:cNvCxnSpPr>
            <a:cxnSpLocks/>
          </p:cNvCxnSpPr>
          <p:nvPr/>
        </p:nvCxnSpPr>
        <p:spPr>
          <a:xfrm flipH="1" flipV="1">
            <a:off x="8211313" y="2433288"/>
            <a:ext cx="18289" cy="295656"/>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3D05B4C-83C2-4139-A918-43BE31DEE887}"/>
              </a:ext>
            </a:extLst>
          </p:cNvPr>
          <p:cNvCxnSpPr>
            <a:cxnSpLocks/>
          </p:cNvCxnSpPr>
          <p:nvPr/>
        </p:nvCxnSpPr>
        <p:spPr>
          <a:xfrm flipH="1">
            <a:off x="6179822" y="4087833"/>
            <a:ext cx="326898" cy="20527"/>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1C58F2B-0883-4D8D-B879-CB453E9ED426}"/>
              </a:ext>
            </a:extLst>
          </p:cNvPr>
          <p:cNvCxnSpPr>
            <a:cxnSpLocks/>
          </p:cNvCxnSpPr>
          <p:nvPr/>
        </p:nvCxnSpPr>
        <p:spPr>
          <a:xfrm flipH="1">
            <a:off x="6752963" y="5206508"/>
            <a:ext cx="175906" cy="170930"/>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EDE199-CFC2-4383-AC69-26790A7643C9}"/>
              </a:ext>
            </a:extLst>
          </p:cNvPr>
          <p:cNvCxnSpPr>
            <a:cxnSpLocks/>
          </p:cNvCxnSpPr>
          <p:nvPr/>
        </p:nvCxnSpPr>
        <p:spPr>
          <a:xfrm flipH="1" flipV="1">
            <a:off x="6696895" y="3012002"/>
            <a:ext cx="220219" cy="131296"/>
          </a:xfrm>
          <a:prstGeom prst="straightConnector1">
            <a:avLst/>
          </a:prstGeom>
          <a:ln>
            <a:solidFill>
              <a:srgbClr val="16478E"/>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A72A9EDA-46B1-4B8F-A495-8BA354D7A514}"/>
              </a:ext>
            </a:extLst>
          </p:cNvPr>
          <p:cNvSpPr/>
          <p:nvPr/>
        </p:nvSpPr>
        <p:spPr>
          <a:xfrm>
            <a:off x="10293161" y="3689405"/>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B357500-047A-4077-A4C3-94BA4981811D}"/>
              </a:ext>
            </a:extLst>
          </p:cNvPr>
          <p:cNvSpPr/>
          <p:nvPr/>
        </p:nvSpPr>
        <p:spPr>
          <a:xfrm>
            <a:off x="6000107" y="5294484"/>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80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D578-E4C1-459D-8D7C-7D26817FF94B}"/>
              </a:ext>
            </a:extLst>
          </p:cNvPr>
          <p:cNvSpPr>
            <a:spLocks noGrp="1"/>
          </p:cNvSpPr>
          <p:nvPr>
            <p:ph type="title"/>
          </p:nvPr>
        </p:nvSpPr>
        <p:spPr/>
        <p:txBody>
          <a:bodyPr/>
          <a:lstStyle/>
          <a:p>
            <a:r>
              <a:rPr lang="en-US" dirty="0"/>
              <a:t>Event Format Types</a:t>
            </a:r>
          </a:p>
        </p:txBody>
      </p:sp>
      <p:sp>
        <p:nvSpPr>
          <p:cNvPr id="4" name="Oval 3">
            <a:extLst>
              <a:ext uri="{FF2B5EF4-FFF2-40B4-BE49-F238E27FC236}">
                <a16:creationId xmlns:a16="http://schemas.microsoft.com/office/drawing/2014/main" id="{7C773E55-77E7-4A93-8718-E4B5E814C7D5}"/>
              </a:ext>
            </a:extLst>
          </p:cNvPr>
          <p:cNvSpPr/>
          <p:nvPr/>
        </p:nvSpPr>
        <p:spPr>
          <a:xfrm>
            <a:off x="7828791" y="3665034"/>
            <a:ext cx="807718" cy="693678"/>
          </a:xfrm>
          <a:custGeom>
            <a:avLst/>
            <a:gdLst>
              <a:gd name="connsiteX0" fmla="*/ 0 w 807718"/>
              <a:gd name="connsiteY0" fmla="*/ 346839 h 693678"/>
              <a:gd name="connsiteX1" fmla="*/ 403859 w 807718"/>
              <a:gd name="connsiteY1" fmla="*/ 0 h 693678"/>
              <a:gd name="connsiteX2" fmla="*/ 807718 w 807718"/>
              <a:gd name="connsiteY2" fmla="*/ 346839 h 693678"/>
              <a:gd name="connsiteX3" fmla="*/ 403859 w 807718"/>
              <a:gd name="connsiteY3" fmla="*/ 693678 h 693678"/>
              <a:gd name="connsiteX4" fmla="*/ 0 w 807718"/>
              <a:gd name="connsiteY4" fmla="*/ 346839 h 69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693678" extrusionOk="0">
                <a:moveTo>
                  <a:pt x="0" y="346839"/>
                </a:moveTo>
                <a:cubicBezTo>
                  <a:pt x="4651" y="120303"/>
                  <a:pt x="187740" y="5579"/>
                  <a:pt x="403859" y="0"/>
                </a:cubicBezTo>
                <a:cubicBezTo>
                  <a:pt x="617860" y="-3419"/>
                  <a:pt x="812937" y="136985"/>
                  <a:pt x="807718" y="346839"/>
                </a:cubicBezTo>
                <a:cubicBezTo>
                  <a:pt x="825471" y="526659"/>
                  <a:pt x="617592" y="717407"/>
                  <a:pt x="403859" y="693678"/>
                </a:cubicBezTo>
                <a:cubicBezTo>
                  <a:pt x="177815" y="703528"/>
                  <a:pt x="17523" y="522980"/>
                  <a:pt x="0" y="346839"/>
                </a:cubicBezTo>
                <a:close/>
              </a:path>
            </a:pathLst>
          </a:custGeom>
          <a:noFill/>
          <a:ln w="76200">
            <a:solidFill>
              <a:srgbClr val="F1E6B2"/>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8DAE8D-F365-4E26-8361-13459A108C95}"/>
              </a:ext>
            </a:extLst>
          </p:cNvPr>
          <p:cNvSpPr txBox="1"/>
          <p:nvPr/>
        </p:nvSpPr>
        <p:spPr>
          <a:xfrm>
            <a:off x="838200" y="2632055"/>
            <a:ext cx="3121152" cy="1077218"/>
          </a:xfrm>
          <a:prstGeom prst="rect">
            <a:avLst/>
          </a:prstGeom>
          <a:noFill/>
        </p:spPr>
        <p:txBody>
          <a:bodyPr wrap="square">
            <a:spAutoFit/>
          </a:bodyPr>
          <a:lstStyle/>
          <a:p>
            <a:r>
              <a:rPr lang="en-US" sz="3200" dirty="0"/>
              <a:t>Studio+2 way pods</a:t>
            </a:r>
          </a:p>
        </p:txBody>
      </p:sp>
      <p:sp>
        <p:nvSpPr>
          <p:cNvPr id="5" name="Oval 4">
            <a:extLst>
              <a:ext uri="{FF2B5EF4-FFF2-40B4-BE49-F238E27FC236}">
                <a16:creationId xmlns:a16="http://schemas.microsoft.com/office/drawing/2014/main" id="{FC35D700-0434-40E8-8210-188C3C954AF2}"/>
              </a:ext>
            </a:extLst>
          </p:cNvPr>
          <p:cNvSpPr/>
          <p:nvPr/>
        </p:nvSpPr>
        <p:spPr>
          <a:xfrm>
            <a:off x="5265420" y="3638422"/>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A7BF885-B958-4006-ABD3-ED3BDFB079B5}"/>
              </a:ext>
            </a:extLst>
          </p:cNvPr>
          <p:cNvSpPr/>
          <p:nvPr/>
        </p:nvSpPr>
        <p:spPr>
          <a:xfrm>
            <a:off x="10546082" y="3638422"/>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450CC93-5FF3-4989-ADC6-9E4408F50591}"/>
              </a:ext>
            </a:extLst>
          </p:cNvPr>
          <p:cNvSpPr/>
          <p:nvPr/>
        </p:nvSpPr>
        <p:spPr>
          <a:xfrm>
            <a:off x="7828791" y="5745972"/>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A88C509-44B2-43D2-97B0-65782EB51AA4}"/>
              </a:ext>
            </a:extLst>
          </p:cNvPr>
          <p:cNvSpPr/>
          <p:nvPr/>
        </p:nvSpPr>
        <p:spPr>
          <a:xfrm>
            <a:off x="7828791" y="1786535"/>
            <a:ext cx="807718" cy="746903"/>
          </a:xfrm>
          <a:custGeom>
            <a:avLst/>
            <a:gdLst>
              <a:gd name="connsiteX0" fmla="*/ 0 w 807718"/>
              <a:gd name="connsiteY0" fmla="*/ 373452 h 746903"/>
              <a:gd name="connsiteX1" fmla="*/ 403859 w 807718"/>
              <a:gd name="connsiteY1" fmla="*/ 0 h 746903"/>
              <a:gd name="connsiteX2" fmla="*/ 807718 w 807718"/>
              <a:gd name="connsiteY2" fmla="*/ 373452 h 746903"/>
              <a:gd name="connsiteX3" fmla="*/ 403859 w 807718"/>
              <a:gd name="connsiteY3" fmla="*/ 746904 h 746903"/>
              <a:gd name="connsiteX4" fmla="*/ 0 w 807718"/>
              <a:gd name="connsiteY4" fmla="*/ 373452 h 74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18" h="746903" extrusionOk="0">
                <a:moveTo>
                  <a:pt x="0" y="373452"/>
                </a:moveTo>
                <a:cubicBezTo>
                  <a:pt x="4651" y="132218"/>
                  <a:pt x="187740" y="5579"/>
                  <a:pt x="403859" y="0"/>
                </a:cubicBezTo>
                <a:cubicBezTo>
                  <a:pt x="615399" y="-4350"/>
                  <a:pt x="810507" y="157420"/>
                  <a:pt x="807718" y="373452"/>
                </a:cubicBezTo>
                <a:cubicBezTo>
                  <a:pt x="825471" y="567970"/>
                  <a:pt x="617592" y="770633"/>
                  <a:pt x="403859" y="746904"/>
                </a:cubicBezTo>
                <a:cubicBezTo>
                  <a:pt x="173166" y="772022"/>
                  <a:pt x="5739" y="574656"/>
                  <a:pt x="0" y="373452"/>
                </a:cubicBezTo>
                <a:close/>
              </a:path>
            </a:pathLst>
          </a:custGeom>
          <a:noFill/>
          <a:ln w="57150">
            <a:solidFill>
              <a:srgbClr val="8C734B"/>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7D4971B-162B-45FB-89D3-A69F165034E8}"/>
              </a:ext>
            </a:extLst>
          </p:cNvPr>
          <p:cNvCxnSpPr>
            <a:cxnSpLocks/>
            <a:stCxn id="9" idx="4"/>
            <a:endCxn id="4" idx="0"/>
          </p:cNvCxnSpPr>
          <p:nvPr/>
        </p:nvCxnSpPr>
        <p:spPr>
          <a:xfrm>
            <a:off x="8232650" y="2533438"/>
            <a:ext cx="0" cy="11315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E4F172A-BA94-4A63-9466-939AD8C12B9A}"/>
              </a:ext>
            </a:extLst>
          </p:cNvPr>
          <p:cNvCxnSpPr>
            <a:cxnSpLocks/>
            <a:stCxn id="4" idx="4"/>
            <a:endCxn id="8" idx="0"/>
          </p:cNvCxnSpPr>
          <p:nvPr/>
        </p:nvCxnSpPr>
        <p:spPr>
          <a:xfrm>
            <a:off x="8232650" y="4358712"/>
            <a:ext cx="0" cy="13872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BA88B9-E834-40D1-A955-65158850C33C}"/>
              </a:ext>
            </a:extLst>
          </p:cNvPr>
          <p:cNvCxnSpPr>
            <a:cxnSpLocks/>
            <a:stCxn id="4" idx="2"/>
            <a:endCxn id="5" idx="6"/>
          </p:cNvCxnSpPr>
          <p:nvPr/>
        </p:nvCxnSpPr>
        <p:spPr>
          <a:xfrm flipH="1">
            <a:off x="6073138" y="4011873"/>
            <a:ext cx="1755653"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955C87-D535-4D92-B720-41C79D9D553D}"/>
              </a:ext>
            </a:extLst>
          </p:cNvPr>
          <p:cNvCxnSpPr>
            <a:cxnSpLocks/>
            <a:stCxn id="7" idx="2"/>
            <a:endCxn id="4" idx="6"/>
          </p:cNvCxnSpPr>
          <p:nvPr/>
        </p:nvCxnSpPr>
        <p:spPr>
          <a:xfrm flipH="1" flipV="1">
            <a:off x="8636509" y="4011873"/>
            <a:ext cx="1909573"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697455"/>
      </p:ext>
    </p:extLst>
  </p:cSld>
  <p:clrMapOvr>
    <a:masterClrMapping/>
  </p:clrMapOvr>
</p:sld>
</file>

<file path=ppt/theme/theme1.xml><?xml version="1.0" encoding="utf-8"?>
<a:theme xmlns:a="http://schemas.openxmlformats.org/drawingml/2006/main" name="Optimis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timist" id="{4CCBFF26-6EA4-4F2A-A809-1701E72A1D27}" vid="{D9F78C6F-0B1C-48C5-9B32-571EF5B364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60F0B1DAC1814CBADCA1CFF159AAE4" ma:contentTypeVersion="12" ma:contentTypeDescription="Create a new document." ma:contentTypeScope="" ma:versionID="1737429051694abd9e8aacd2be83e8bf">
  <xsd:schema xmlns:xsd="http://www.w3.org/2001/XMLSchema" xmlns:xs="http://www.w3.org/2001/XMLSchema" xmlns:p="http://schemas.microsoft.com/office/2006/metadata/properties" xmlns:ns3="341abf92-0af7-45a2-a919-e17ad4fd3022" xmlns:ns4="123954fb-da3c-4b89-92f8-e217125f2d82" targetNamespace="http://schemas.microsoft.com/office/2006/metadata/properties" ma:root="true" ma:fieldsID="bd388402710d97516f653a538a1c0afc" ns3:_="" ns4:_="">
    <xsd:import namespace="341abf92-0af7-45a2-a919-e17ad4fd3022"/>
    <xsd:import namespace="123954fb-da3c-4b89-92f8-e217125f2d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1abf92-0af7-45a2-a919-e17ad4fd302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3954fb-da3c-4b89-92f8-e217125f2d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3AA220-FCCD-425E-B499-D510E9458469}">
  <ds:schemaRefs>
    <ds:schemaRef ds:uri="http://schemas.microsoft.com/sharepoint/v3/contenttype/forms"/>
  </ds:schemaRefs>
</ds:datastoreItem>
</file>

<file path=customXml/itemProps2.xml><?xml version="1.0" encoding="utf-8"?>
<ds:datastoreItem xmlns:ds="http://schemas.openxmlformats.org/officeDocument/2006/customXml" ds:itemID="{89297DC7-1A89-4742-AA37-9CAD6C2339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1abf92-0af7-45a2-a919-e17ad4fd3022"/>
    <ds:schemaRef ds:uri="123954fb-da3c-4b89-92f8-e217125f2d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B2A84C-0199-46D4-942A-60723ACEA03B}">
  <ds:schemaRefs>
    <ds:schemaRef ds:uri="http://schemas.microsoft.com/office/infopath/2007/PartnerControls"/>
    <ds:schemaRef ds:uri="http://purl.org/dc/dcmitype/"/>
    <ds:schemaRef ds:uri="http://purl.org/dc/elements/1.1/"/>
    <ds:schemaRef ds:uri="http://schemas.openxmlformats.org/package/2006/metadata/core-properties"/>
    <ds:schemaRef ds:uri="123954fb-da3c-4b89-92f8-e217125f2d82"/>
    <ds:schemaRef ds:uri="http://schemas.microsoft.com/office/2006/documentManagement/types"/>
    <ds:schemaRef ds:uri="341abf92-0af7-45a2-a919-e17ad4fd3022"/>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Optimist</Template>
  <TotalTime>249</TotalTime>
  <Words>2216</Words>
  <Application>Microsoft Office PowerPoint</Application>
  <PresentationFormat>Widescreen</PresentationFormat>
  <Paragraphs>201</Paragraphs>
  <Slides>24</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Optimist</vt:lpstr>
      <vt:lpstr>Optimist Tech Talk Hybrid Meetings</vt:lpstr>
      <vt:lpstr>What is a Hybrid Meeting?</vt:lpstr>
      <vt:lpstr>Why A Hybrid Meeting?</vt:lpstr>
      <vt:lpstr>Event Format Types</vt:lpstr>
      <vt:lpstr>Event Format Types</vt:lpstr>
      <vt:lpstr>Event Format Types</vt:lpstr>
      <vt:lpstr>Event Format Types</vt:lpstr>
      <vt:lpstr>Event Format Types</vt:lpstr>
      <vt:lpstr>Event Format Types</vt:lpstr>
      <vt:lpstr>Event Format Types</vt:lpstr>
      <vt:lpstr>Event Format Types</vt:lpstr>
      <vt:lpstr>Hybrid Event Process</vt:lpstr>
      <vt:lpstr>Strategy</vt:lpstr>
      <vt:lpstr>Pre-Production</vt:lpstr>
      <vt:lpstr>Engagement Strategies</vt:lpstr>
      <vt:lpstr>Onsite</vt:lpstr>
      <vt:lpstr>Post-Production</vt:lpstr>
      <vt:lpstr>Technology</vt:lpstr>
      <vt:lpstr>Technology</vt:lpstr>
      <vt:lpstr>Technology</vt:lpstr>
      <vt:lpstr>Sample Configuration</vt:lpstr>
      <vt:lpstr>Sample Configuration</vt:lpstr>
      <vt:lpstr>Sample Configuration</vt:lpstr>
      <vt:lpstr>Take - 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Jean Sherbert</dc:creator>
  <cp:lastModifiedBy>Mary Hatfield</cp:lastModifiedBy>
  <cp:revision>7</cp:revision>
  <dcterms:created xsi:type="dcterms:W3CDTF">2021-07-24T14:51:16Z</dcterms:created>
  <dcterms:modified xsi:type="dcterms:W3CDTF">2021-08-18T21:31:44Z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0x010100BE60F0B1DAC1814CBADCA1CFF159AAE4</vt:lpwstr>
  </property>
</Properties>
</file>