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15"/>
  </p:notesMasterIdLst>
  <p:handoutMasterIdLst>
    <p:handoutMasterId r:id="rId16"/>
  </p:handoutMasterIdLst>
  <p:sldIdLst>
    <p:sldId id="446" r:id="rId5"/>
    <p:sldId id="427" r:id="rId6"/>
    <p:sldId id="449" r:id="rId7"/>
    <p:sldId id="447" r:id="rId8"/>
    <p:sldId id="433" r:id="rId9"/>
    <p:sldId id="434" r:id="rId10"/>
    <p:sldId id="448" r:id="rId11"/>
    <p:sldId id="450" r:id="rId12"/>
    <p:sldId id="451" r:id="rId13"/>
    <p:sldId id="45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512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0"/>
    <p:restoredTop sz="94824"/>
  </p:normalViewPr>
  <p:slideViewPr>
    <p:cSldViewPr snapToGrid="0">
      <p:cViewPr varScale="1">
        <p:scale>
          <a:sx n="68" d="100"/>
          <a:sy n="68" d="100"/>
        </p:scale>
        <p:origin x="672" y="72"/>
      </p:cViewPr>
      <p:guideLst>
        <p:guide orient="horz" pos="3648"/>
        <p:guide pos="288"/>
        <p:guide orient="horz" pos="4056"/>
        <p:guide orient="horz" pos="1512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2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8" y="685597"/>
            <a:ext cx="4945131" cy="274340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Facebook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Instagram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err="1">
                <a:solidFill>
                  <a:schemeClr val="tx1"/>
                </a:solidFill>
              </a:rPr>
              <a:t>Tiktok</a:t>
            </a:r>
            <a:r>
              <a:rPr lang="en-US" sz="3200" dirty="0">
                <a:solidFill>
                  <a:schemeClr val="tx1"/>
                </a:solidFill>
              </a:rPr>
              <a:t> for Optimist Clubs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09C60-6EF0-E2A9-F52E-C06A63013623}"/>
              </a:ext>
            </a:extLst>
          </p:cNvPr>
          <p:cNvSpPr txBox="1"/>
          <p:nvPr/>
        </p:nvSpPr>
        <p:spPr>
          <a:xfrm>
            <a:off x="84068" y="3429000"/>
            <a:ext cx="3667036" cy="278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Dr. Danna Wren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Senior Director, Academic Technologies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Missouri Online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bstract image of curvy lines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0446" r="6259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Icon&#10;&#10;Description automatically generated">
            <a:extLst>
              <a:ext uri="{FF2B5EF4-FFF2-40B4-BE49-F238E27FC236}">
                <a16:creationId xmlns:a16="http://schemas.microsoft.com/office/drawing/2014/main" id="{55812DD2-846C-BC8B-11B6-AB7FB6C5D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01615-0AFC-5640-2C7A-DCA49633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410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>
            <a:normAutofit fontScale="90000"/>
          </a:bodyPr>
          <a:lstStyle/>
          <a:p>
            <a:r>
              <a:rPr lang="en-US" dirty="0"/>
              <a:t>Facebook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79776"/>
            <a:ext cx="3465576" cy="3255264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You can set up one for your club easily.  Target audience age – 35-44, but also popular with Gen X and older.  </a:t>
            </a:r>
            <a:r>
              <a:rPr lang="en-US" dirty="0">
                <a:latin typeface="Segoe UI" panose="020B0502040204020203" pitchFamily="34" charset="0"/>
              </a:rPr>
              <a:t>Easy to post info for parents.  </a:t>
            </a:r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</a:rPr>
              <a:t>Example: Ashland Optimist Club</a:t>
            </a:r>
            <a:endParaRPr lang="en-US" dirty="0"/>
          </a:p>
        </p:txBody>
      </p:sp>
      <p:pic>
        <p:nvPicPr>
          <p:cNvPr id="31" name="Picture Placeholder 12" descr="A person holding a baby with their noses and foreheads touching">
            <a:extLst>
              <a:ext uri="{FF2B5EF4-FFF2-40B4-BE49-F238E27FC236}">
                <a16:creationId xmlns:a16="http://schemas.microsoft.com/office/drawing/2014/main" id="{E6A8DD7D-03FE-4E34-BC50-4488924D5D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3"/>
          <a:stretch/>
        </p:blipFill>
        <p:spPr>
          <a:xfrm>
            <a:off x="5255172" y="0"/>
            <a:ext cx="6479628" cy="5940576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524EE8A-68AD-F904-873E-71F6BF2C6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on a rock while looking at the ocean wave with outstretched arms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Rectangle 8" descr="Shaded overlay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420624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7378"/>
            <a:ext cx="11174819" cy="903767"/>
          </a:xfrm>
        </p:spPr>
        <p:txBody>
          <a:bodyPr/>
          <a:lstStyle/>
          <a:p>
            <a:r>
              <a:rPr lang="en-US" dirty="0"/>
              <a:t>Club Facebook page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974" y="1671145"/>
            <a:ext cx="11626512" cy="5607479"/>
          </a:xfrm>
        </p:spPr>
        <p:txBody>
          <a:bodyPr numCol="2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Tag a friend you miss from the club.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Post constant updates/photos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Share your favorite memory at the club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Share your favorite inspirational quotes.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Share an event idea poll.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Conversation/poll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 Did Carole Baskin kill her husband?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Can you guess which board members baby picture this is?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Netflix: what shows do you recommend?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Use Instagram/FB live.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Concerns for members/food delivery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Instagram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" panose="020B0502040204020203" pitchFamily="34" charset="0"/>
              </a:rPr>
              <a:t>You can set up one for your club easily using your club Facebook account.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" panose="020B0502040204020203" pitchFamily="34" charset="0"/>
              </a:rPr>
              <a:t>There’s a significant overlap with Facebook, but it is more popular with younger audiences.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</a:rPr>
              <a:t>Video is becoming more and more important.</a:t>
            </a:r>
            <a:endParaRPr lang="en-US" sz="2000" dirty="0"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Picture Placeholder 6" descr="Picture of a spiral staircase">
            <a:extLst>
              <a:ext uri="{FF2B5EF4-FFF2-40B4-BE49-F238E27FC236}">
                <a16:creationId xmlns:a16="http://schemas.microsoft.com/office/drawing/2014/main" id="{85B5D68D-0A19-45D6-AE1A-3B9217CF47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9" r="2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338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7C909B-0AD0-483C-AAC3-96A0A3D1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822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Instagram</a:t>
            </a:r>
          </a:p>
        </p:txBody>
      </p:sp>
      <p:pic>
        <p:nvPicPr>
          <p:cNvPr id="10" name="Picture Placeholder 5" descr="Close up of white flower on black background">
            <a:extLst>
              <a:ext uri="{FF2B5EF4-FFF2-40B4-BE49-F238E27FC236}">
                <a16:creationId xmlns:a16="http://schemas.microsoft.com/office/drawing/2014/main" id="{025F302E-F817-4901-88E0-088AAEB6D5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4697"/>
          <a:stretch/>
        </p:blipFill>
        <p:spPr>
          <a:xfrm>
            <a:off x="0" y="365126"/>
            <a:ext cx="5220929" cy="6492874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4013F-D2A9-4715-ACE2-3720EA35B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0929" y="935420"/>
            <a:ext cx="6835741" cy="57701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Members: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Favorite Optimist International Instagram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Post powerful and engaging photos that tell the story of your club’s impact on your community</a:t>
            </a:r>
          </a:p>
          <a:p>
            <a:endParaRPr lang="en-US" sz="2000" dirty="0"/>
          </a:p>
          <a:p>
            <a:r>
              <a:rPr lang="en-US" sz="2000" b="1" dirty="0"/>
              <a:t>For the club: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Create a club Instagram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Assign someone in your club to manage the page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hashtags to label your images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Post often, using photos of something that has happened previously as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Like or comment on any photos you see that are related to your cause or from a similar organization </a:t>
            </a:r>
          </a:p>
        </p:txBody>
      </p:sp>
    </p:spTree>
    <p:extLst>
      <p:ext uri="{BB962C8B-B14F-4D97-AF65-F5344CB8AC3E}">
        <p14:creationId xmlns:p14="http://schemas.microsoft.com/office/powerpoint/2010/main" val="188126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41490-DCC1-0747-4AF2-09E99EB2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Instagram/FB live Ideas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7D8B3-AD25-D389-44E5-EB0F567A8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2872899"/>
            <a:ext cx="5612238" cy="3966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Do live drawings for gift baskets or silent auction items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Do behind the scenes tours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Step by step cooking/cocktails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Share secret talents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Member or board spotlights can be done live as well, engage members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Link these from your website as appropriate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5" name="Picture Placeholder 7" descr="A picture of a dog with his left ear standing up and wearing a scarf">
            <a:extLst>
              <a:ext uri="{FF2B5EF4-FFF2-40B4-BE49-F238E27FC236}">
                <a16:creationId xmlns:a16="http://schemas.microsoft.com/office/drawing/2014/main" id="{3B334575-C5C6-150D-F042-65E3757CBB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8065" r="-1" b="12176"/>
          <a:stretch/>
        </p:blipFill>
        <p:spPr>
          <a:xfrm>
            <a:off x="6253843" y="10"/>
            <a:ext cx="593663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981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4BB7-9ACC-FDD8-B833-6F286141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TikTok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B1E2-DE92-1828-2F52-8DC002158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931" y="2713703"/>
            <a:ext cx="3667036" cy="350421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Newer, short video format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60% are between the ages of 16-24. 26% are between the ages 25-44. 80% are between the ages 16-34. </a:t>
            </a:r>
            <a:r>
              <a:rPr lang="en-US" dirty="0"/>
              <a:t>60% are </a:t>
            </a:r>
            <a:r>
              <a:rPr lang="en-US" b="1" dirty="0"/>
              <a:t>between the ages of 16-246% are between the ages 25-44.</a:t>
            </a:r>
            <a:r>
              <a:rPr lang="en-US" dirty="0"/>
              <a:t> </a:t>
            </a:r>
            <a:r>
              <a:rPr lang="en-US" b="1" dirty="0"/>
              <a:t>80% are between the ages 16-34</a:t>
            </a:r>
            <a:r>
              <a:rPr lang="en-US" dirty="0"/>
              <a:t>. This data comes straight from </a:t>
            </a:r>
            <a:r>
              <a:rPr lang="en-US" dirty="0" err="1"/>
              <a:t>TikTok.O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Text&#10;&#10;Description automatically generated with low confidence">
            <a:extLst>
              <a:ext uri="{FF2B5EF4-FFF2-40B4-BE49-F238E27FC236}">
                <a16:creationId xmlns:a16="http://schemas.microsoft.com/office/drawing/2014/main" id="{B905EB5E-A613-6384-E0E4-5476F61F27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2" b="1529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830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6D765-F420-08D8-4454-0A039F5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Tiktok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4638-F39C-B3D0-3498-9E8BE06DBA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Maximum length of video is 3 minutes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Shorter is better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Same recommendations as Instagram/FB live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App will recommend new videos based on who you follow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Can create live in the platform, or upload .mp4 videos</a:t>
            </a:r>
          </a:p>
        </p:txBody>
      </p:sp>
    </p:spTree>
    <p:extLst>
      <p:ext uri="{BB962C8B-B14F-4D97-AF65-F5344CB8AC3E}">
        <p14:creationId xmlns:p14="http://schemas.microsoft.com/office/powerpoint/2010/main" val="2955120163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tf66906339_win32</Template>
  <TotalTime>0</TotalTime>
  <Words>416</Words>
  <Application>Microsoft Office PowerPoint</Application>
  <PresentationFormat>Widescreen</PresentationFormat>
  <Paragraphs>57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Balancing Act</vt:lpstr>
      <vt:lpstr>Wellspring</vt:lpstr>
      <vt:lpstr>Star of the show</vt:lpstr>
      <vt:lpstr>Amusements</vt:lpstr>
      <vt:lpstr>Facebook Instagram and Tiktok for Optimist Clubs</vt:lpstr>
      <vt:lpstr>Facebook Groups</vt:lpstr>
      <vt:lpstr>PowerPoint Presentation</vt:lpstr>
      <vt:lpstr>Club Facebook page</vt:lpstr>
      <vt:lpstr>Instagram</vt:lpstr>
      <vt:lpstr>Instagram</vt:lpstr>
      <vt:lpstr>Instagram/FB live Ideas</vt:lpstr>
      <vt:lpstr>TikTok</vt:lpstr>
      <vt:lpstr>Tiktok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2021-12-08T21:54:28Z</dcterms:created>
  <dcterms:modified xsi:type="dcterms:W3CDTF">2022-11-16T20:58:24Z</dcterms:modified>
</cp:coreProperties>
</file>