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2" r:id="rId4"/>
    <p:sldId id="264" r:id="rId5"/>
    <p:sldId id="265" r:id="rId6"/>
    <p:sldId id="266" r:id="rId7"/>
    <p:sldId id="261" r:id="rId8"/>
    <p:sldId id="267" r:id="rId9"/>
    <p:sldId id="268" r:id="rId10"/>
    <p:sldId id="269" r:id="rId11"/>
    <p:sldId id="270" r:id="rId12"/>
    <p:sldId id="271" r:id="rId13"/>
    <p:sldId id="259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7" y="3428998"/>
            <a:ext cx="6025565" cy="22685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Setting a SMART Goal for </a:t>
            </a:r>
            <a:r>
              <a:rPr lang="en-US" dirty="0"/>
              <a:t>Y</a:t>
            </a:r>
            <a:r>
              <a:rPr lang="en-US" dirty="0" smtClean="0"/>
              <a:t>our Club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3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5232" y="729049"/>
            <a:ext cx="19770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A</a:t>
            </a:r>
            <a:r>
              <a:rPr lang="en-US" dirty="0" smtClean="0"/>
              <a:t> 				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 flipV="1">
            <a:off x="2631989" y="1115144"/>
            <a:ext cx="926756" cy="5512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82314" y="1040117"/>
            <a:ext cx="6067168" cy="701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ATTAINABLE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71350" y="2520778"/>
            <a:ext cx="826667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Double check—Do we have the skills, knowledge, and resources to achieve our goal?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 smtClean="0"/>
              <a:t>IF YES, move on.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 smtClean="0"/>
              <a:t>IF NO, go back to the brainstorming stage.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What help do you need to meet your goal?</a:t>
            </a:r>
          </a:p>
        </p:txBody>
      </p:sp>
    </p:spTree>
    <p:extLst>
      <p:ext uri="{BB962C8B-B14F-4D97-AF65-F5344CB8AC3E}">
        <p14:creationId xmlns:p14="http://schemas.microsoft.com/office/powerpoint/2010/main" val="398295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5232" y="729049"/>
            <a:ext cx="19770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R</a:t>
            </a:r>
            <a:r>
              <a:rPr lang="en-US" dirty="0" smtClean="0"/>
              <a:t> 				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 flipV="1">
            <a:off x="2631989" y="1115144"/>
            <a:ext cx="926756" cy="5512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82314" y="1040117"/>
            <a:ext cx="6067168" cy="701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RELEVANT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71350" y="2520778"/>
            <a:ext cx="826667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Why do you want to do this project?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Why is this important to your club?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Why is this important to your community?</a:t>
            </a:r>
          </a:p>
        </p:txBody>
      </p:sp>
    </p:spTree>
    <p:extLst>
      <p:ext uri="{BB962C8B-B14F-4D97-AF65-F5344CB8AC3E}">
        <p14:creationId xmlns:p14="http://schemas.microsoft.com/office/powerpoint/2010/main" val="137896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5232" y="729049"/>
            <a:ext cx="19770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T</a:t>
            </a:r>
            <a:r>
              <a:rPr lang="en-US" dirty="0" smtClean="0"/>
              <a:t> 				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 flipV="1">
            <a:off x="2631989" y="1115144"/>
            <a:ext cx="926756" cy="5512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82314" y="1040117"/>
            <a:ext cx="6067168" cy="701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TIME-BASED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71350" y="2520778"/>
            <a:ext cx="82666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When will you complete your project?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When will you debrief to plan for next time?</a:t>
            </a:r>
          </a:p>
        </p:txBody>
      </p:sp>
    </p:spTree>
    <p:extLst>
      <p:ext uri="{BB962C8B-B14F-4D97-AF65-F5344CB8AC3E}">
        <p14:creationId xmlns:p14="http://schemas.microsoft.com/office/powerpoint/2010/main" val="315363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smart goal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427" y="419515"/>
            <a:ext cx="7574691" cy="5843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17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result for smart goal cartoon succ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200" y="1643450"/>
            <a:ext cx="9177046" cy="4712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56702" y="506627"/>
            <a:ext cx="7920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new thoughts do you have now?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799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Now go out there and</a:t>
            </a:r>
            <a:endParaRPr lang="en-US" sz="4800" dirty="0"/>
          </a:p>
        </p:txBody>
      </p:sp>
      <p:pic>
        <p:nvPicPr>
          <p:cNvPr id="11266" name="Picture 2" descr="Image result for cartoon of smart goal succ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864" y="2196413"/>
            <a:ext cx="3917435" cy="391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14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7668" y="820412"/>
            <a:ext cx="7958331" cy="2145209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How many of us have club meetings that go something like this?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046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smart goal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451" y="1158571"/>
            <a:ext cx="9790541" cy="3969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57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5310" y="882198"/>
            <a:ext cx="7958331" cy="1077229"/>
          </a:xfrm>
        </p:spPr>
        <p:txBody>
          <a:bodyPr>
            <a:noAutofit/>
          </a:bodyPr>
          <a:lstStyle/>
          <a:p>
            <a:r>
              <a:rPr lang="en-US" sz="4800" dirty="0" smtClean="0"/>
              <a:t>Why does this happen to us, meeting after meeting, year after year?</a:t>
            </a:r>
            <a:endParaRPr lang="en-US" sz="4800" dirty="0"/>
          </a:p>
        </p:txBody>
      </p:sp>
      <p:pic>
        <p:nvPicPr>
          <p:cNvPr id="3" name="Picture 2" descr="Image result for smart goal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532" y="2434282"/>
            <a:ext cx="4199654" cy="4213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72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How do we set the goals for our club?</a:t>
            </a:r>
            <a:endParaRPr lang="en-US" sz="4800" dirty="0"/>
          </a:p>
        </p:txBody>
      </p:sp>
      <p:pic>
        <p:nvPicPr>
          <p:cNvPr id="3" name="Picture 2" descr="Image result for smart goal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461" y="1668163"/>
            <a:ext cx="4143436" cy="501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36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If we change HOW we set our goals, we can change what happens with our goals.</a:t>
            </a:r>
            <a:br>
              <a:rPr lang="en-US" sz="4800" dirty="0" smtClean="0"/>
            </a:b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6133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smart goal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76" y="1519881"/>
            <a:ext cx="8714031" cy="4901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9179" y="358347"/>
            <a:ext cx="1020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SMART goals give us a focus, a timeframe, and a measure of success.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007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5232" y="729049"/>
            <a:ext cx="19770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S</a:t>
            </a:r>
            <a:r>
              <a:rPr lang="en-US" dirty="0" smtClean="0"/>
              <a:t> 				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 flipV="1">
            <a:off x="2631989" y="1115144"/>
            <a:ext cx="926756" cy="5512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82314" y="1040117"/>
            <a:ext cx="6067168" cy="701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SPECIFIC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71351" y="2520778"/>
            <a:ext cx="675914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Who will do it?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What will we do?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Where will we do it?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How will we do it?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02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5232" y="729049"/>
            <a:ext cx="19770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M</a:t>
            </a:r>
            <a:r>
              <a:rPr lang="en-US" dirty="0" smtClean="0"/>
              <a:t> 				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 flipV="1">
            <a:off x="2631989" y="1115144"/>
            <a:ext cx="926756" cy="5512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82314" y="1040117"/>
            <a:ext cx="6067168" cy="701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MEASURABLE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71351" y="2520778"/>
            <a:ext cx="84520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What numbers are we going to use to track our success?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 smtClean="0"/>
              <a:t>How will we know when we met our goal?</a:t>
            </a:r>
          </a:p>
        </p:txBody>
      </p:sp>
    </p:spTree>
    <p:extLst>
      <p:ext uri="{BB962C8B-B14F-4D97-AF65-F5344CB8AC3E}">
        <p14:creationId xmlns:p14="http://schemas.microsoft.com/office/powerpoint/2010/main" val="295789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3227</TotalTime>
  <Words>230</Words>
  <Application>Microsoft Office PowerPoint</Application>
  <PresentationFormat>Widescreen</PresentationFormat>
  <Paragraphs>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MS Shell Dlg 2</vt:lpstr>
      <vt:lpstr>Wingdings</vt:lpstr>
      <vt:lpstr>Wingdings 3</vt:lpstr>
      <vt:lpstr>Madison</vt:lpstr>
      <vt:lpstr>Setting a SMART Goal for Your Club</vt:lpstr>
      <vt:lpstr>How many of us have club meetings that go something like this?</vt:lpstr>
      <vt:lpstr>PowerPoint Presentation</vt:lpstr>
      <vt:lpstr>Why does this happen to us, meeting after meeting, year after year?</vt:lpstr>
      <vt:lpstr>How do we set the goals for our club?</vt:lpstr>
      <vt:lpstr>If we change HOW we set our goals, we can change what happens with our goals.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go out there 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Christman</dc:creator>
  <cp:lastModifiedBy>Liz Christman</cp:lastModifiedBy>
  <cp:revision>6</cp:revision>
  <dcterms:created xsi:type="dcterms:W3CDTF">2019-08-07T21:38:57Z</dcterms:created>
  <dcterms:modified xsi:type="dcterms:W3CDTF">2019-08-10T03:26:25Z</dcterms:modified>
</cp:coreProperties>
</file>