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 id="2147483694" r:id="rId2"/>
  </p:sldMasterIdLst>
  <p:notesMasterIdLst>
    <p:notesMasterId r:id="rId35"/>
  </p:notesMasterIdLst>
  <p:handoutMasterIdLst>
    <p:handoutMasterId r:id="rId36"/>
  </p:handoutMasterIdLst>
  <p:sldIdLst>
    <p:sldId id="261" r:id="rId3"/>
    <p:sldId id="283" r:id="rId4"/>
    <p:sldId id="262" r:id="rId5"/>
    <p:sldId id="284" r:id="rId6"/>
    <p:sldId id="257" r:id="rId7"/>
    <p:sldId id="259" r:id="rId8"/>
    <p:sldId id="263" r:id="rId9"/>
    <p:sldId id="287" r:id="rId10"/>
    <p:sldId id="265" r:id="rId11"/>
    <p:sldId id="289" r:id="rId12"/>
    <p:sldId id="271" r:id="rId13"/>
    <p:sldId id="290" r:id="rId14"/>
    <p:sldId id="291" r:id="rId15"/>
    <p:sldId id="280" r:id="rId16"/>
    <p:sldId id="282" r:id="rId17"/>
    <p:sldId id="293" r:id="rId18"/>
    <p:sldId id="302" r:id="rId19"/>
    <p:sldId id="269" r:id="rId20"/>
    <p:sldId id="266" r:id="rId21"/>
    <p:sldId id="272" r:id="rId22"/>
    <p:sldId id="296" r:id="rId23"/>
    <p:sldId id="297" r:id="rId24"/>
    <p:sldId id="275" r:id="rId25"/>
    <p:sldId id="277" r:id="rId26"/>
    <p:sldId id="299" r:id="rId27"/>
    <p:sldId id="267" r:id="rId28"/>
    <p:sldId id="270" r:id="rId29"/>
    <p:sldId id="305" r:id="rId30"/>
    <p:sldId id="281" r:id="rId31"/>
    <p:sldId id="276" r:id="rId32"/>
    <p:sldId id="294" r:id="rId33"/>
    <p:sldId id="268" r:id="rId34"/>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73" autoAdjust="0"/>
    <p:restoredTop sz="94723" autoAdjust="0"/>
  </p:normalViewPr>
  <p:slideViewPr>
    <p:cSldViewPr>
      <p:cViewPr varScale="1">
        <p:scale>
          <a:sx n="94" d="100"/>
          <a:sy n="94" d="100"/>
        </p:scale>
        <p:origin x="94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4" d="100"/>
          <a:sy n="64" d="100"/>
        </p:scale>
        <p:origin x="333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A5C30F-F745-40B4-A5F5-66018CB1100F}"/>
              </a:ext>
            </a:extLst>
          </p:cNvPr>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7AD1B55-5557-44F3-A534-EFBC214EAB64}"/>
              </a:ext>
            </a:extLst>
          </p:cNvPr>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0B523D12-AA8A-48FD-9F16-DA6BB7340DD2}" type="datetimeFigureOut">
              <a:rPr lang="en-US" smtClean="0"/>
              <a:t>8/8/2019</a:t>
            </a:fld>
            <a:endParaRPr lang="en-US"/>
          </a:p>
        </p:txBody>
      </p:sp>
      <p:sp>
        <p:nvSpPr>
          <p:cNvPr id="4" name="Footer Placeholder 3">
            <a:extLst>
              <a:ext uri="{FF2B5EF4-FFF2-40B4-BE49-F238E27FC236}">
                <a16:creationId xmlns:a16="http://schemas.microsoft.com/office/drawing/2014/main" id="{927DE559-71A3-4B55-A4E3-0BECA9FBE80E}"/>
              </a:ext>
            </a:extLst>
          </p:cNvPr>
          <p:cNvSpPr>
            <a:spLocks noGrp="1"/>
          </p:cNvSpPr>
          <p:nvPr>
            <p:ph type="ftr" sz="quarter" idx="2"/>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A2F9AD5-DB81-40E2-9C7B-B5144EC6D41A}"/>
              </a:ext>
            </a:extLst>
          </p:cNvPr>
          <p:cNvSpPr>
            <a:spLocks noGrp="1"/>
          </p:cNvSpPr>
          <p:nvPr>
            <p:ph type="sldNum" sz="quarter" idx="3"/>
          </p:nvPr>
        </p:nvSpPr>
        <p:spPr>
          <a:xfrm>
            <a:off x="4008438" y="8893175"/>
            <a:ext cx="3067050" cy="469900"/>
          </a:xfrm>
          <a:prstGeom prst="rect">
            <a:avLst/>
          </a:prstGeom>
        </p:spPr>
        <p:txBody>
          <a:bodyPr vert="horz" lIns="91440" tIns="45720" rIns="91440" bIns="45720" rtlCol="0" anchor="b"/>
          <a:lstStyle>
            <a:lvl1pPr algn="r">
              <a:defRPr sz="1200"/>
            </a:lvl1pPr>
          </a:lstStyle>
          <a:p>
            <a:fld id="{B8862BE5-2570-4D4B-94F3-54C3E0807967}" type="slidenum">
              <a:rPr lang="en-US" smtClean="0"/>
              <a:t>‹#›</a:t>
            </a:fld>
            <a:endParaRPr lang="en-US"/>
          </a:p>
        </p:txBody>
      </p:sp>
    </p:spTree>
    <p:extLst>
      <p:ext uri="{BB962C8B-B14F-4D97-AF65-F5344CB8AC3E}">
        <p14:creationId xmlns:p14="http://schemas.microsoft.com/office/powerpoint/2010/main" val="10238131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1CB362C1-C844-467B-B941-D0509F76A172}" type="datetimeFigureOut">
              <a:rPr lang="en-US" smtClean="0"/>
              <a:pPr/>
              <a:t>8/8/2019</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98B7E70F-FEF1-4F77-899A-F42BDF6F76DA}" type="slidenum">
              <a:rPr lang="en-US" smtClean="0"/>
              <a:pPr/>
              <a:t>‹#›</a:t>
            </a:fld>
            <a:endParaRPr lang="en-US"/>
          </a:p>
        </p:txBody>
      </p:sp>
    </p:spTree>
    <p:extLst>
      <p:ext uri="{BB962C8B-B14F-4D97-AF65-F5344CB8AC3E}">
        <p14:creationId xmlns:p14="http://schemas.microsoft.com/office/powerpoint/2010/main" val="5032424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aseline="0" dirty="0"/>
              <a:t>After this session, we are wanting those who are TRULY interested to put your name on a list.  This will help us determine timelines and ways to nurture those who would like to be Governor.  We are here to help you!</a:t>
            </a:r>
            <a:endParaRPr lang="en-US" sz="2400" dirty="0"/>
          </a:p>
        </p:txBody>
      </p:sp>
      <p:sp>
        <p:nvSpPr>
          <p:cNvPr id="4" name="Slide Number Placeholder 3"/>
          <p:cNvSpPr>
            <a:spLocks noGrp="1"/>
          </p:cNvSpPr>
          <p:nvPr>
            <p:ph type="sldNum" sz="quarter" idx="10"/>
          </p:nvPr>
        </p:nvSpPr>
        <p:spPr/>
        <p:txBody>
          <a:bodyPr/>
          <a:lstStyle/>
          <a:p>
            <a:fld id="{98B7E70F-FEF1-4F77-899A-F42BDF6F76DA}" type="slidenum">
              <a:rPr lang="en-US" smtClean="0"/>
              <a:pPr/>
              <a:t>1</a:t>
            </a:fld>
            <a:endParaRPr lang="en-US"/>
          </a:p>
        </p:txBody>
      </p:sp>
    </p:spTree>
    <p:extLst>
      <p:ext uri="{BB962C8B-B14F-4D97-AF65-F5344CB8AC3E}">
        <p14:creationId xmlns:p14="http://schemas.microsoft.com/office/powerpoint/2010/main" val="806528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No matter what position you are aspiring too, you will probably need these. Whether it’s a committee selling beer at your town’s festival [Pints to benefit ½ pints (meaning kids)] or as District Governor incorporating the Optimist International President’s theme.</a:t>
            </a:r>
          </a:p>
        </p:txBody>
      </p:sp>
      <p:sp>
        <p:nvSpPr>
          <p:cNvPr id="4" name="Slide Number Placeholder 3"/>
          <p:cNvSpPr>
            <a:spLocks noGrp="1"/>
          </p:cNvSpPr>
          <p:nvPr>
            <p:ph type="sldNum" sz="quarter" idx="5"/>
          </p:nvPr>
        </p:nvSpPr>
        <p:spPr/>
        <p:txBody>
          <a:bodyPr/>
          <a:lstStyle/>
          <a:p>
            <a:fld id="{98B7E70F-FEF1-4F77-899A-F42BDF6F76DA}" type="slidenum">
              <a:rPr lang="en-US" smtClean="0"/>
              <a:pPr/>
              <a:t>10</a:t>
            </a:fld>
            <a:endParaRPr lang="en-US"/>
          </a:p>
        </p:txBody>
      </p:sp>
    </p:spTree>
    <p:extLst>
      <p:ext uri="{BB962C8B-B14F-4D97-AF65-F5344CB8AC3E}">
        <p14:creationId xmlns:p14="http://schemas.microsoft.com/office/powerpoint/2010/main" val="2675083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What will be the theme for my year as Club President?  What do I want to change from past years?  What do I want to retain from past years?</a:t>
            </a:r>
          </a:p>
        </p:txBody>
      </p:sp>
      <p:sp>
        <p:nvSpPr>
          <p:cNvPr id="4" name="Slide Number Placeholder 3"/>
          <p:cNvSpPr>
            <a:spLocks noGrp="1"/>
          </p:cNvSpPr>
          <p:nvPr>
            <p:ph type="sldNum" sz="quarter" idx="5"/>
          </p:nvPr>
        </p:nvSpPr>
        <p:spPr/>
        <p:txBody>
          <a:bodyPr/>
          <a:lstStyle/>
          <a:p>
            <a:fld id="{98B7E70F-FEF1-4F77-899A-F42BDF6F76DA}" type="slidenum">
              <a:rPr lang="en-US" smtClean="0"/>
              <a:pPr/>
              <a:t>11</a:t>
            </a:fld>
            <a:endParaRPr lang="en-US"/>
          </a:p>
        </p:txBody>
      </p:sp>
    </p:spTree>
    <p:extLst>
      <p:ext uri="{BB962C8B-B14F-4D97-AF65-F5344CB8AC3E}">
        <p14:creationId xmlns:p14="http://schemas.microsoft.com/office/powerpoint/2010/main" val="3664999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OI committee chairs are available. OI Regional Vice President – call him or her. And for Governor, your employer’s support.</a:t>
            </a:r>
          </a:p>
        </p:txBody>
      </p:sp>
      <p:sp>
        <p:nvSpPr>
          <p:cNvPr id="4" name="Slide Number Placeholder 3"/>
          <p:cNvSpPr>
            <a:spLocks noGrp="1"/>
          </p:cNvSpPr>
          <p:nvPr>
            <p:ph type="sldNum" sz="quarter" idx="5"/>
          </p:nvPr>
        </p:nvSpPr>
        <p:spPr/>
        <p:txBody>
          <a:bodyPr/>
          <a:lstStyle/>
          <a:p>
            <a:fld id="{98B7E70F-FEF1-4F77-899A-F42BDF6F76DA}" type="slidenum">
              <a:rPr lang="en-US" smtClean="0"/>
              <a:pPr/>
              <a:t>12</a:t>
            </a:fld>
            <a:endParaRPr lang="en-US"/>
          </a:p>
        </p:txBody>
      </p:sp>
    </p:spTree>
    <p:extLst>
      <p:ext uri="{BB962C8B-B14F-4D97-AF65-F5344CB8AC3E}">
        <p14:creationId xmlns:p14="http://schemas.microsoft.com/office/powerpoint/2010/main" val="2154630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B7E70F-FEF1-4F77-899A-F42BDF6F76DA}" type="slidenum">
              <a:rPr lang="en-US" smtClean="0"/>
              <a:pPr/>
              <a:t>13</a:t>
            </a:fld>
            <a:endParaRPr lang="en-US"/>
          </a:p>
        </p:txBody>
      </p:sp>
    </p:spTree>
    <p:extLst>
      <p:ext uri="{BB962C8B-B14F-4D97-AF65-F5344CB8AC3E}">
        <p14:creationId xmlns:p14="http://schemas.microsoft.com/office/powerpoint/2010/main" val="258589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Some things are just required. Period. From club committee chair to Governor, do them to your best and let your enthusiasm shine through!  When you put your heart in it, everyone will feel your passion.</a:t>
            </a:r>
          </a:p>
        </p:txBody>
      </p:sp>
      <p:sp>
        <p:nvSpPr>
          <p:cNvPr id="4" name="Slide Number Placeholder 3"/>
          <p:cNvSpPr>
            <a:spLocks noGrp="1"/>
          </p:cNvSpPr>
          <p:nvPr>
            <p:ph type="sldNum" sz="quarter" idx="5"/>
          </p:nvPr>
        </p:nvSpPr>
        <p:spPr/>
        <p:txBody>
          <a:bodyPr/>
          <a:lstStyle/>
          <a:p>
            <a:fld id="{98B7E70F-FEF1-4F77-899A-F42BDF6F76DA}" type="slidenum">
              <a:rPr lang="en-US" smtClean="0"/>
              <a:pPr/>
              <a:t>14</a:t>
            </a:fld>
            <a:endParaRPr lang="en-US"/>
          </a:p>
        </p:txBody>
      </p:sp>
    </p:spTree>
    <p:extLst>
      <p:ext uri="{BB962C8B-B14F-4D97-AF65-F5344CB8AC3E}">
        <p14:creationId xmlns:p14="http://schemas.microsoft.com/office/powerpoint/2010/main" val="1307827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B7E70F-FEF1-4F77-899A-F42BDF6F76DA}" type="slidenum">
              <a:rPr lang="en-US" smtClean="0"/>
              <a:pPr/>
              <a:t>15</a:t>
            </a:fld>
            <a:endParaRPr lang="en-US"/>
          </a:p>
        </p:txBody>
      </p:sp>
    </p:spTree>
    <p:extLst>
      <p:ext uri="{BB962C8B-B14F-4D97-AF65-F5344CB8AC3E}">
        <p14:creationId xmlns:p14="http://schemas.microsoft.com/office/powerpoint/2010/main" val="810985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No matter what position you are considering, there is already a team in place – above you at a higher level in OI and your predecessors. Plus you will be creating your OWN team.</a:t>
            </a:r>
          </a:p>
        </p:txBody>
      </p:sp>
      <p:sp>
        <p:nvSpPr>
          <p:cNvPr id="4" name="Slide Number Placeholder 3"/>
          <p:cNvSpPr>
            <a:spLocks noGrp="1"/>
          </p:cNvSpPr>
          <p:nvPr>
            <p:ph type="sldNum" sz="quarter" idx="5"/>
          </p:nvPr>
        </p:nvSpPr>
        <p:spPr/>
        <p:txBody>
          <a:bodyPr/>
          <a:lstStyle/>
          <a:p>
            <a:fld id="{98B7E70F-FEF1-4F77-899A-F42BDF6F76DA}" type="slidenum">
              <a:rPr lang="en-US" smtClean="0"/>
              <a:pPr/>
              <a:t>16</a:t>
            </a:fld>
            <a:endParaRPr lang="en-US"/>
          </a:p>
        </p:txBody>
      </p:sp>
    </p:spTree>
    <p:extLst>
      <p:ext uri="{BB962C8B-B14F-4D97-AF65-F5344CB8AC3E}">
        <p14:creationId xmlns:p14="http://schemas.microsoft.com/office/powerpoint/2010/main" val="2003009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These are some of the factors to look at when choosing your team.  What is the job or position?  Who might be good at it and why?  Are they readily available to do that task?  As you start contemplating these factors, your team will shape up.</a:t>
            </a:r>
          </a:p>
        </p:txBody>
      </p:sp>
      <p:sp>
        <p:nvSpPr>
          <p:cNvPr id="4" name="Slide Number Placeholder 3"/>
          <p:cNvSpPr>
            <a:spLocks noGrp="1"/>
          </p:cNvSpPr>
          <p:nvPr>
            <p:ph type="sldNum" sz="quarter" idx="5"/>
          </p:nvPr>
        </p:nvSpPr>
        <p:spPr/>
        <p:txBody>
          <a:bodyPr/>
          <a:lstStyle/>
          <a:p>
            <a:fld id="{98B7E70F-FEF1-4F77-899A-F42BDF6F76DA}" type="slidenum">
              <a:rPr lang="en-US" smtClean="0"/>
              <a:pPr/>
              <a:t>17</a:t>
            </a:fld>
            <a:endParaRPr lang="en-US"/>
          </a:p>
        </p:txBody>
      </p:sp>
    </p:spTree>
    <p:extLst>
      <p:ext uri="{BB962C8B-B14F-4D97-AF65-F5344CB8AC3E}">
        <p14:creationId xmlns:p14="http://schemas.microsoft.com/office/powerpoint/2010/main" val="827473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Goals for growth are important.  BUT think of the BIG</a:t>
            </a:r>
            <a:r>
              <a:rPr lang="en-US" sz="2400" baseline="0" dirty="0"/>
              <a:t> picture…what will be YOUR plans for the District or your club?</a:t>
            </a:r>
            <a:endParaRPr lang="en-US" sz="2400" dirty="0"/>
          </a:p>
        </p:txBody>
      </p:sp>
      <p:sp>
        <p:nvSpPr>
          <p:cNvPr id="4" name="Slide Number Placeholder 3"/>
          <p:cNvSpPr>
            <a:spLocks noGrp="1"/>
          </p:cNvSpPr>
          <p:nvPr>
            <p:ph type="sldNum" sz="quarter" idx="10"/>
          </p:nvPr>
        </p:nvSpPr>
        <p:spPr/>
        <p:txBody>
          <a:bodyPr/>
          <a:lstStyle/>
          <a:p>
            <a:fld id="{98B7E70F-FEF1-4F77-899A-F42BDF6F76DA}" type="slidenum">
              <a:rPr lang="en-US" smtClean="0"/>
              <a:pPr/>
              <a:t>18</a:t>
            </a:fld>
            <a:endParaRPr lang="en-US"/>
          </a:p>
        </p:txBody>
      </p:sp>
    </p:spTree>
    <p:extLst>
      <p:ext uri="{BB962C8B-B14F-4D97-AF65-F5344CB8AC3E}">
        <p14:creationId xmlns:p14="http://schemas.microsoft.com/office/powerpoint/2010/main" val="430213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2400" dirty="0"/>
              <a:t>You should have experience on the </a:t>
            </a:r>
            <a:r>
              <a:rPr lang="en-US" sz="2400" u="sng" dirty="0"/>
              <a:t>District Growth Team</a:t>
            </a:r>
            <a:r>
              <a:rPr lang="en-US" sz="2400" dirty="0"/>
              <a:t>. So, add Membership or New Club Building Chair to your checklist. When you chair your club’s membership committee, think of new ways to entice new members.  Can’t think of anything?  Attend Conferences and OI Convention for ideas.  Have you participated in Building a New Club?</a:t>
            </a:r>
          </a:p>
          <a:p>
            <a:r>
              <a:rPr lang="en-US" sz="2400" dirty="0"/>
              <a:t>Start there and get yourself on a Building Team for your local Club. It is not necessary to being a President or Governor but it helps you when you are Governor as you are responsible for Growing your District.                                                  </a:t>
            </a:r>
            <a:r>
              <a:rPr lang="en-US" sz="2400" u="sng" dirty="0"/>
              <a:t>Bring in New Members —that is VERY important.</a:t>
            </a:r>
            <a:r>
              <a:rPr lang="en-US" sz="2400" dirty="0"/>
              <a:t> </a:t>
            </a:r>
            <a:endParaRPr lang="en-US" sz="2400" b="0" dirty="0"/>
          </a:p>
        </p:txBody>
      </p:sp>
      <p:sp>
        <p:nvSpPr>
          <p:cNvPr id="4" name="Slide Number Placeholder 3"/>
          <p:cNvSpPr>
            <a:spLocks noGrp="1"/>
          </p:cNvSpPr>
          <p:nvPr>
            <p:ph type="sldNum" sz="quarter" idx="10"/>
          </p:nvPr>
        </p:nvSpPr>
        <p:spPr/>
        <p:txBody>
          <a:bodyPr/>
          <a:lstStyle/>
          <a:p>
            <a:fld id="{98B7E70F-FEF1-4F77-899A-F42BDF6F76DA}" type="slidenum">
              <a:rPr lang="en-US" smtClean="0"/>
              <a:pPr/>
              <a:t>19</a:t>
            </a:fld>
            <a:endParaRPr lang="en-US"/>
          </a:p>
        </p:txBody>
      </p:sp>
    </p:spTree>
    <p:extLst>
      <p:ext uri="{BB962C8B-B14F-4D97-AF65-F5344CB8AC3E}">
        <p14:creationId xmlns:p14="http://schemas.microsoft.com/office/powerpoint/2010/main" val="1809347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B7E70F-FEF1-4F77-899A-F42BDF6F76DA}" type="slidenum">
              <a:rPr lang="en-US" smtClean="0"/>
              <a:pPr/>
              <a:t>2</a:t>
            </a:fld>
            <a:endParaRPr lang="en-US"/>
          </a:p>
        </p:txBody>
      </p:sp>
    </p:spTree>
    <p:extLst>
      <p:ext uri="{BB962C8B-B14F-4D97-AF65-F5344CB8AC3E}">
        <p14:creationId xmlns:p14="http://schemas.microsoft.com/office/powerpoint/2010/main" val="4219196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2400" dirty="0"/>
              <a:t>Continuing with the unofficial checklist: Some </a:t>
            </a:r>
            <a:r>
              <a:rPr lang="en-US" sz="2400" u="sng" dirty="0"/>
              <a:t>District Chairs</a:t>
            </a:r>
            <a:r>
              <a:rPr lang="en-US" sz="2400" dirty="0"/>
              <a:t> it is suggested that you have held….again, not necessary to be Governor but incredibly helpful.</a:t>
            </a:r>
          </a:p>
          <a:p>
            <a:r>
              <a:rPr lang="en-US" sz="2400" dirty="0"/>
              <a:t>A Scholarship Chair: Essay, Oratorical (especially), CCDHH. The Childhood Cancer Campaign Chair. Experience putting on a Convention so District Convention Chair or JOI Chair because as JOI Chair you put on the JOI Convention. If not the Chair at least get on a Convention Committee and get hands-on experience. We already talked about a Growth Chair (Membership or New Club Building) and lastly I would add Club Fitness. This Chair explores the health and well-being of Clubs and would be good education. Any questions or discussion about these Chairs.  Another point:  these are committees that need members and mentors for future chairs!</a:t>
            </a:r>
          </a:p>
          <a:p>
            <a:endParaRPr lang="en-US" b="0" dirty="0"/>
          </a:p>
        </p:txBody>
      </p:sp>
      <p:sp>
        <p:nvSpPr>
          <p:cNvPr id="4" name="Slide Number Placeholder 3"/>
          <p:cNvSpPr>
            <a:spLocks noGrp="1"/>
          </p:cNvSpPr>
          <p:nvPr>
            <p:ph type="sldNum" sz="quarter" idx="10"/>
          </p:nvPr>
        </p:nvSpPr>
        <p:spPr/>
        <p:txBody>
          <a:bodyPr/>
          <a:lstStyle/>
          <a:p>
            <a:fld id="{98B7E70F-FEF1-4F77-899A-F42BDF6F76DA}" type="slidenum">
              <a:rPr lang="en-US" smtClean="0"/>
              <a:pPr/>
              <a:t>20</a:t>
            </a:fld>
            <a:endParaRPr lang="en-US"/>
          </a:p>
        </p:txBody>
      </p:sp>
    </p:spTree>
    <p:extLst>
      <p:ext uri="{BB962C8B-B14F-4D97-AF65-F5344CB8AC3E}">
        <p14:creationId xmlns:p14="http://schemas.microsoft.com/office/powerpoint/2010/main" val="1162264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2400" dirty="0"/>
              <a:t>Continuing with the unofficial checklist: Some club  or </a:t>
            </a:r>
            <a:r>
              <a:rPr lang="en-US" sz="2400" u="sng" dirty="0"/>
              <a:t>District Chairs</a:t>
            </a:r>
            <a:r>
              <a:rPr lang="en-US" sz="2400" dirty="0"/>
              <a:t> it is suggested that you have held….again, not necessary to be President or Governor but incredibly helpful.</a:t>
            </a:r>
          </a:p>
          <a:p>
            <a:r>
              <a:rPr lang="en-US" sz="2400" dirty="0"/>
              <a:t>If not the Chair at least get on a Committee and get hands-on experience. We already talked about a Growth Chair  or Membership position. Another point:  these are committees that need members and mentors for future chairs!  Additionally for club level,  set your fund raiser chairs and service project chairs even before your year starts so you can hit the ground running!</a:t>
            </a:r>
          </a:p>
          <a:p>
            <a:endParaRPr lang="en-US" b="0" dirty="0"/>
          </a:p>
        </p:txBody>
      </p:sp>
      <p:sp>
        <p:nvSpPr>
          <p:cNvPr id="4" name="Slide Number Placeholder 3"/>
          <p:cNvSpPr>
            <a:spLocks noGrp="1"/>
          </p:cNvSpPr>
          <p:nvPr>
            <p:ph type="sldNum" sz="quarter" idx="10"/>
          </p:nvPr>
        </p:nvSpPr>
        <p:spPr/>
        <p:txBody>
          <a:bodyPr/>
          <a:lstStyle/>
          <a:p>
            <a:fld id="{98B7E70F-FEF1-4F77-899A-F42BDF6F76DA}" type="slidenum">
              <a:rPr lang="en-US" smtClean="0"/>
              <a:pPr/>
              <a:t>21</a:t>
            </a:fld>
            <a:endParaRPr lang="en-US"/>
          </a:p>
        </p:txBody>
      </p:sp>
    </p:spTree>
    <p:extLst>
      <p:ext uri="{BB962C8B-B14F-4D97-AF65-F5344CB8AC3E}">
        <p14:creationId xmlns:p14="http://schemas.microsoft.com/office/powerpoint/2010/main" val="2482365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B7E70F-FEF1-4F77-899A-F42BDF6F76DA}" type="slidenum">
              <a:rPr lang="en-US" smtClean="0"/>
              <a:pPr/>
              <a:t>22</a:t>
            </a:fld>
            <a:endParaRPr lang="en-US"/>
          </a:p>
        </p:txBody>
      </p:sp>
    </p:spTree>
    <p:extLst>
      <p:ext uri="{BB962C8B-B14F-4D97-AF65-F5344CB8AC3E}">
        <p14:creationId xmlns:p14="http://schemas.microsoft.com/office/powerpoint/2010/main" val="4059759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z="2400" u="sng" dirty="0"/>
              <a:t>G</a:t>
            </a:r>
            <a:r>
              <a:rPr lang="en-US" sz="2400" dirty="0"/>
              <a:t>etting all the training that is offered to you. Definitely!  Sometimes we feel that at the end of our year as _____[you fill in the blank]______ is when we finally understand the job. Here’s a thought:  teach a workshop on a District Chair topic!  It is great training for you.  You learn about your subject and you get practice speaking in front of a group. Teaching also introduces you to the District’s Membership.  And the same applies at your club level.  It’s a win-win!</a:t>
            </a:r>
          </a:p>
          <a:p>
            <a:endParaRPr lang="en-US" b="0" dirty="0"/>
          </a:p>
        </p:txBody>
      </p:sp>
      <p:sp>
        <p:nvSpPr>
          <p:cNvPr id="4" name="Slide Number Placeholder 3"/>
          <p:cNvSpPr>
            <a:spLocks noGrp="1"/>
          </p:cNvSpPr>
          <p:nvPr>
            <p:ph type="sldNum" sz="quarter" idx="10"/>
          </p:nvPr>
        </p:nvSpPr>
        <p:spPr/>
        <p:txBody>
          <a:bodyPr/>
          <a:lstStyle/>
          <a:p>
            <a:fld id="{98B7E70F-FEF1-4F77-899A-F42BDF6F76DA}" type="slidenum">
              <a:rPr lang="en-US" smtClean="0"/>
              <a:pPr/>
              <a:t>23</a:t>
            </a:fld>
            <a:endParaRPr lang="en-US"/>
          </a:p>
        </p:txBody>
      </p:sp>
    </p:spTree>
    <p:extLst>
      <p:ext uri="{BB962C8B-B14F-4D97-AF65-F5344CB8AC3E}">
        <p14:creationId xmlns:p14="http://schemas.microsoft.com/office/powerpoint/2010/main" val="482565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9363">
              <a:defRPr/>
            </a:pPr>
            <a:r>
              <a:rPr lang="en-US" sz="2400" dirty="0"/>
              <a:t>Speaking of Training…Put </a:t>
            </a:r>
            <a:r>
              <a:rPr lang="en-US" sz="2400" i="1" dirty="0"/>
              <a:t>this</a:t>
            </a:r>
            <a:r>
              <a:rPr lang="en-US" sz="2400" dirty="0"/>
              <a:t> on your Check list: Plan to </a:t>
            </a:r>
            <a:r>
              <a:rPr lang="en-US" sz="2400" u="sng" dirty="0"/>
              <a:t>Attend Optimist International Conventions! </a:t>
            </a:r>
            <a:r>
              <a:rPr lang="en-US" sz="2400" b="0" dirty="0"/>
              <a:t>It</a:t>
            </a:r>
            <a:r>
              <a:rPr lang="en-US" sz="2400" b="0" baseline="0" dirty="0"/>
              <a:t> is a great way to gain a lot of knowledge and perspective on various District Chair and even club positions.  You meet others and gain knowledge and ideas from them! Remember my earlier comment about where to get ideas? It’s also a great way to network and hear lots of ideas that you can incorporate into planning your Governorship or your year as President or even as a committee chair.</a:t>
            </a:r>
          </a:p>
          <a:p>
            <a:endParaRPr lang="en-US" b="0" dirty="0"/>
          </a:p>
        </p:txBody>
      </p:sp>
      <p:sp>
        <p:nvSpPr>
          <p:cNvPr id="4" name="Slide Number Placeholder 3"/>
          <p:cNvSpPr>
            <a:spLocks noGrp="1"/>
          </p:cNvSpPr>
          <p:nvPr>
            <p:ph type="sldNum" sz="quarter" idx="10"/>
          </p:nvPr>
        </p:nvSpPr>
        <p:spPr/>
        <p:txBody>
          <a:bodyPr/>
          <a:lstStyle/>
          <a:p>
            <a:fld id="{98B7E70F-FEF1-4F77-899A-F42BDF6F76DA}" type="slidenum">
              <a:rPr lang="en-US" smtClean="0"/>
              <a:pPr/>
              <a:t>24</a:t>
            </a:fld>
            <a:endParaRPr lang="en-US"/>
          </a:p>
        </p:txBody>
      </p:sp>
    </p:spTree>
    <p:extLst>
      <p:ext uri="{BB962C8B-B14F-4D97-AF65-F5344CB8AC3E}">
        <p14:creationId xmlns:p14="http://schemas.microsoft.com/office/powerpoint/2010/main" val="520693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B7E70F-FEF1-4F77-899A-F42BDF6F76DA}" type="slidenum">
              <a:rPr lang="en-US" smtClean="0"/>
              <a:pPr/>
              <a:t>25</a:t>
            </a:fld>
            <a:endParaRPr lang="en-US"/>
          </a:p>
        </p:txBody>
      </p:sp>
    </p:spTree>
    <p:extLst>
      <p:ext uri="{BB962C8B-B14F-4D97-AF65-F5344CB8AC3E}">
        <p14:creationId xmlns:p14="http://schemas.microsoft.com/office/powerpoint/2010/main" val="156295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B7E70F-FEF1-4F77-899A-F42BDF6F76DA}" type="slidenum">
              <a:rPr lang="en-US" smtClean="0"/>
              <a:pPr/>
              <a:t>26</a:t>
            </a:fld>
            <a:endParaRPr lang="en-US"/>
          </a:p>
        </p:txBody>
      </p:sp>
    </p:spTree>
    <p:extLst>
      <p:ext uri="{BB962C8B-B14F-4D97-AF65-F5344CB8AC3E}">
        <p14:creationId xmlns:p14="http://schemas.microsoft.com/office/powerpoint/2010/main" val="827088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B7E70F-FEF1-4F77-899A-F42BDF6F76DA}" type="slidenum">
              <a:rPr lang="en-US" smtClean="0"/>
              <a:pPr/>
              <a:t>27</a:t>
            </a:fld>
            <a:endParaRPr lang="en-US"/>
          </a:p>
        </p:txBody>
      </p:sp>
    </p:spTree>
    <p:extLst>
      <p:ext uri="{BB962C8B-B14F-4D97-AF65-F5344CB8AC3E}">
        <p14:creationId xmlns:p14="http://schemas.microsoft.com/office/powerpoint/2010/main" val="1472471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There are many benefits of being a leader whether club president, Lt. Governor, or Governor.  You get to work with fellow members in new capacities.  You get to learn their hidden talents.  You get to visit new clubs and learn what they are doing and how they are doing it.  You really get to know many new friends!  You learn new ways of improving yourself and then you are better prepared to help others. You receive as much as you give.  </a:t>
            </a:r>
          </a:p>
        </p:txBody>
      </p:sp>
      <p:sp>
        <p:nvSpPr>
          <p:cNvPr id="4" name="Slide Number Placeholder 3"/>
          <p:cNvSpPr>
            <a:spLocks noGrp="1"/>
          </p:cNvSpPr>
          <p:nvPr>
            <p:ph type="sldNum" sz="quarter" idx="5"/>
          </p:nvPr>
        </p:nvSpPr>
        <p:spPr/>
        <p:txBody>
          <a:bodyPr/>
          <a:lstStyle/>
          <a:p>
            <a:fld id="{98B7E70F-FEF1-4F77-899A-F42BDF6F76DA}" type="slidenum">
              <a:rPr lang="en-US" smtClean="0"/>
              <a:pPr/>
              <a:t>28</a:t>
            </a:fld>
            <a:endParaRPr lang="en-US"/>
          </a:p>
        </p:txBody>
      </p:sp>
    </p:spTree>
    <p:extLst>
      <p:ext uri="{BB962C8B-B14F-4D97-AF65-F5344CB8AC3E}">
        <p14:creationId xmlns:p14="http://schemas.microsoft.com/office/powerpoint/2010/main" val="4882661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B7E70F-FEF1-4F77-899A-F42BDF6F76DA}" type="slidenum">
              <a:rPr lang="en-US" smtClean="0"/>
              <a:pPr/>
              <a:t>29</a:t>
            </a:fld>
            <a:endParaRPr lang="en-US"/>
          </a:p>
        </p:txBody>
      </p:sp>
    </p:spTree>
    <p:extLst>
      <p:ext uri="{BB962C8B-B14F-4D97-AF65-F5344CB8AC3E}">
        <p14:creationId xmlns:p14="http://schemas.microsoft.com/office/powerpoint/2010/main" val="388079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2400" dirty="0"/>
              <a:t>Everyone comes to the President / Lt. Governor / Governor role on their own path. No two are exactly the same. But one reason that some Districts, such as the Iowa District, are successful is because of the unofficial prepping that is given to people to be Governors. The same could apply to Club Presidents and Lt. Governors.  Such as an unofficial checklist. Perhaps this unofficial training should become formal so that we, as a group, are more consistent. It would be beneficial for the Governor position to flow from one year to the next.</a:t>
            </a:r>
          </a:p>
          <a:p>
            <a:r>
              <a:rPr lang="en-US" sz="2400" b="0" dirty="0"/>
              <a:t>Remember, all educational sessions at all levels are geared to helping us all be better volunteers in support of youth!</a:t>
            </a:r>
          </a:p>
        </p:txBody>
      </p:sp>
      <p:sp>
        <p:nvSpPr>
          <p:cNvPr id="4" name="Slide Number Placeholder 3"/>
          <p:cNvSpPr>
            <a:spLocks noGrp="1"/>
          </p:cNvSpPr>
          <p:nvPr>
            <p:ph type="sldNum" sz="quarter" idx="10"/>
          </p:nvPr>
        </p:nvSpPr>
        <p:spPr/>
        <p:txBody>
          <a:bodyPr/>
          <a:lstStyle/>
          <a:p>
            <a:fld id="{98B7E70F-FEF1-4F77-899A-F42BDF6F76DA}" type="slidenum">
              <a:rPr lang="en-US" smtClean="0"/>
              <a:pPr/>
              <a:t>3</a:t>
            </a:fld>
            <a:endParaRPr lang="en-US"/>
          </a:p>
        </p:txBody>
      </p:sp>
    </p:spTree>
    <p:extLst>
      <p:ext uri="{BB962C8B-B14F-4D97-AF65-F5344CB8AC3E}">
        <p14:creationId xmlns:p14="http://schemas.microsoft.com/office/powerpoint/2010/main" val="32476082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r>
              <a:rPr lang="en-US" sz="2400" dirty="0"/>
              <a:t>Thank</a:t>
            </a:r>
            <a:r>
              <a:rPr lang="en-US" sz="2400" baseline="0" dirty="0"/>
              <a:t> you for coming to this session today.   [The plan will be to have a session for the Pre Governor Group at each of the upcoming quarter conference] </a:t>
            </a:r>
            <a:r>
              <a:rPr lang="en-US" sz="2400" b="1" dirty="0"/>
              <a:t>WHAT ARE</a:t>
            </a:r>
            <a:r>
              <a:rPr lang="en-US" sz="2400" b="1" baseline="0" dirty="0"/>
              <a:t> YOUR QUESTIONS???</a:t>
            </a:r>
            <a:endParaRPr lang="en-US" sz="2400" b="1" dirty="0"/>
          </a:p>
        </p:txBody>
      </p:sp>
      <p:sp>
        <p:nvSpPr>
          <p:cNvPr id="4" name="Slide Number Placeholder 3"/>
          <p:cNvSpPr>
            <a:spLocks noGrp="1"/>
          </p:cNvSpPr>
          <p:nvPr>
            <p:ph type="sldNum" sz="quarter" idx="10"/>
          </p:nvPr>
        </p:nvSpPr>
        <p:spPr/>
        <p:txBody>
          <a:bodyPr/>
          <a:lstStyle/>
          <a:p>
            <a:fld id="{98B7E70F-FEF1-4F77-899A-F42BDF6F76DA}" type="slidenum">
              <a:rPr lang="en-US" smtClean="0"/>
              <a:pPr/>
              <a:t>30</a:t>
            </a:fld>
            <a:endParaRPr lang="en-US"/>
          </a:p>
        </p:txBody>
      </p:sp>
    </p:spTree>
    <p:extLst>
      <p:ext uri="{BB962C8B-B14F-4D97-AF65-F5344CB8AC3E}">
        <p14:creationId xmlns:p14="http://schemas.microsoft.com/office/powerpoint/2010/main" val="26767478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B7E70F-FEF1-4F77-899A-F42BDF6F76DA}" type="slidenum">
              <a:rPr lang="en-US" smtClean="0"/>
              <a:pPr/>
              <a:t>31</a:t>
            </a:fld>
            <a:endParaRPr lang="en-US"/>
          </a:p>
        </p:txBody>
      </p:sp>
    </p:spTree>
    <p:extLst>
      <p:ext uri="{BB962C8B-B14F-4D97-AF65-F5344CB8AC3E}">
        <p14:creationId xmlns:p14="http://schemas.microsoft.com/office/powerpoint/2010/main" val="22501301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What are </a:t>
            </a:r>
            <a:r>
              <a:rPr lang="en-US" sz="2400" b="1" u="sng" dirty="0"/>
              <a:t>YOUR</a:t>
            </a:r>
            <a:r>
              <a:rPr lang="en-US" sz="2400" dirty="0"/>
              <a:t> </a:t>
            </a:r>
            <a:r>
              <a:rPr lang="en-US" sz="2400" u="none" dirty="0"/>
              <a:t>goals? </a:t>
            </a:r>
            <a:endParaRPr lang="en-US" sz="2400" b="0" u="none" dirty="0"/>
          </a:p>
        </p:txBody>
      </p:sp>
      <p:sp>
        <p:nvSpPr>
          <p:cNvPr id="4" name="Slide Number Placeholder 3"/>
          <p:cNvSpPr>
            <a:spLocks noGrp="1"/>
          </p:cNvSpPr>
          <p:nvPr>
            <p:ph type="sldNum" sz="quarter" idx="10"/>
          </p:nvPr>
        </p:nvSpPr>
        <p:spPr/>
        <p:txBody>
          <a:bodyPr/>
          <a:lstStyle/>
          <a:p>
            <a:fld id="{98B7E70F-FEF1-4F77-899A-F42BDF6F76DA}" type="slidenum">
              <a:rPr lang="en-US" smtClean="0"/>
              <a:pPr/>
              <a:t>32</a:t>
            </a:fld>
            <a:endParaRPr lang="en-US"/>
          </a:p>
        </p:txBody>
      </p:sp>
    </p:spTree>
    <p:extLst>
      <p:ext uri="{BB962C8B-B14F-4D97-AF65-F5344CB8AC3E}">
        <p14:creationId xmlns:p14="http://schemas.microsoft.com/office/powerpoint/2010/main" val="2311557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B7E70F-FEF1-4F77-899A-F42BDF6F76DA}" type="slidenum">
              <a:rPr lang="en-US" smtClean="0"/>
              <a:pPr/>
              <a:t>4</a:t>
            </a:fld>
            <a:endParaRPr lang="en-US"/>
          </a:p>
        </p:txBody>
      </p:sp>
    </p:spTree>
    <p:extLst>
      <p:ext uri="{BB962C8B-B14F-4D97-AF65-F5344CB8AC3E}">
        <p14:creationId xmlns:p14="http://schemas.microsoft.com/office/powerpoint/2010/main" val="2541540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B7E70F-FEF1-4F77-899A-F42BDF6F76DA}" type="slidenum">
              <a:rPr lang="en-US" smtClean="0"/>
              <a:pPr/>
              <a:t>5</a:t>
            </a:fld>
            <a:endParaRPr lang="en-US"/>
          </a:p>
        </p:txBody>
      </p:sp>
    </p:spTree>
    <p:extLst>
      <p:ext uri="{BB962C8B-B14F-4D97-AF65-F5344CB8AC3E}">
        <p14:creationId xmlns:p14="http://schemas.microsoft.com/office/powerpoint/2010/main" val="3410682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B7E70F-FEF1-4F77-899A-F42BDF6F76DA}" type="slidenum">
              <a:rPr lang="en-US" smtClean="0"/>
              <a:pPr/>
              <a:t>6</a:t>
            </a:fld>
            <a:endParaRPr lang="en-US"/>
          </a:p>
        </p:txBody>
      </p:sp>
    </p:spTree>
    <p:extLst>
      <p:ext uri="{BB962C8B-B14F-4D97-AF65-F5344CB8AC3E}">
        <p14:creationId xmlns:p14="http://schemas.microsoft.com/office/powerpoint/2010/main" val="1184216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2400" u="sng" dirty="0"/>
              <a:t>Qualifications</a:t>
            </a:r>
            <a:r>
              <a:rPr lang="en-US" sz="2400" dirty="0"/>
              <a:t>: you should have the desire, the passion, and leadership qualities, be a motivating factor, and have organizational skills, enthusiasm, and knowledge of the OI Organization. From this list you know what attributes you have and what YOU need to work on. I would tell you that knowledge of Optimist International, its history, programs and who/what can offer support is a huge factor.  And know you can count on me or any of your predecessors to help you!  We are your support system.</a:t>
            </a:r>
          </a:p>
        </p:txBody>
      </p:sp>
      <p:sp>
        <p:nvSpPr>
          <p:cNvPr id="4" name="Slide Number Placeholder 3"/>
          <p:cNvSpPr>
            <a:spLocks noGrp="1"/>
          </p:cNvSpPr>
          <p:nvPr>
            <p:ph type="sldNum" sz="quarter" idx="10"/>
          </p:nvPr>
        </p:nvSpPr>
        <p:spPr/>
        <p:txBody>
          <a:bodyPr/>
          <a:lstStyle/>
          <a:p>
            <a:fld id="{98B7E70F-FEF1-4F77-899A-F42BDF6F76DA}" type="slidenum">
              <a:rPr lang="en-US" smtClean="0"/>
              <a:pPr/>
              <a:t>7</a:t>
            </a:fld>
            <a:endParaRPr lang="en-US"/>
          </a:p>
        </p:txBody>
      </p:sp>
    </p:spTree>
    <p:extLst>
      <p:ext uri="{BB962C8B-B14F-4D97-AF65-F5344CB8AC3E}">
        <p14:creationId xmlns:p14="http://schemas.microsoft.com/office/powerpoint/2010/main" val="2714549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Think about your </a:t>
            </a:r>
            <a:r>
              <a:rPr lang="en-US" sz="2400" u="sng" dirty="0"/>
              <a:t>Goals</a:t>
            </a:r>
            <a:r>
              <a:rPr lang="en-US" sz="2400" dirty="0"/>
              <a:t>. This is part of the unofficial check list, thinking about them now gives you a basis to build on.  Do you have some changes you would like to see in the your club or our District?  This is a way to be effective in making changes.  Without change, our clubs and our District will stagnate.</a:t>
            </a:r>
            <a:endParaRPr lang="en-US" sz="2400" b="0" dirty="0"/>
          </a:p>
          <a:p>
            <a:endParaRPr lang="en-US" dirty="0"/>
          </a:p>
        </p:txBody>
      </p:sp>
      <p:sp>
        <p:nvSpPr>
          <p:cNvPr id="4" name="Slide Number Placeholder 3"/>
          <p:cNvSpPr>
            <a:spLocks noGrp="1"/>
          </p:cNvSpPr>
          <p:nvPr>
            <p:ph type="sldNum" sz="quarter" idx="5"/>
          </p:nvPr>
        </p:nvSpPr>
        <p:spPr/>
        <p:txBody>
          <a:bodyPr/>
          <a:lstStyle/>
          <a:p>
            <a:fld id="{98B7E70F-FEF1-4F77-899A-F42BDF6F76DA}" type="slidenum">
              <a:rPr lang="en-US" smtClean="0"/>
              <a:pPr/>
              <a:t>8</a:t>
            </a:fld>
            <a:endParaRPr lang="en-US"/>
          </a:p>
        </p:txBody>
      </p:sp>
    </p:spTree>
    <p:extLst>
      <p:ext uri="{BB962C8B-B14F-4D97-AF65-F5344CB8AC3E}">
        <p14:creationId xmlns:p14="http://schemas.microsoft.com/office/powerpoint/2010/main" val="1586165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Of course, to be a District Governor, you must have been or will be a President and Lt. Governor.  It’s in the OI and East Missouri Policies.  </a:t>
            </a:r>
          </a:p>
          <a:p>
            <a:r>
              <a:rPr lang="en-US" sz="2400" dirty="0"/>
              <a:t>If you have not been a  Club President or Lt. Governor, these are positions to put on your checklist of things To Do.  Not sure? Take small steps starting with club committee chair and District committee chair.  These are ways to get going.</a:t>
            </a:r>
            <a:endParaRPr lang="en-US" sz="2400" b="0" dirty="0"/>
          </a:p>
        </p:txBody>
      </p:sp>
      <p:sp>
        <p:nvSpPr>
          <p:cNvPr id="4" name="Slide Number Placeholder 3"/>
          <p:cNvSpPr>
            <a:spLocks noGrp="1"/>
          </p:cNvSpPr>
          <p:nvPr>
            <p:ph type="sldNum" sz="quarter" idx="10"/>
          </p:nvPr>
        </p:nvSpPr>
        <p:spPr/>
        <p:txBody>
          <a:bodyPr/>
          <a:lstStyle/>
          <a:p>
            <a:fld id="{98B7E70F-FEF1-4F77-899A-F42BDF6F76DA}" type="slidenum">
              <a:rPr lang="en-US" smtClean="0"/>
              <a:pPr/>
              <a:t>9</a:t>
            </a:fld>
            <a:endParaRPr lang="en-US"/>
          </a:p>
        </p:txBody>
      </p:sp>
    </p:spTree>
    <p:extLst>
      <p:ext uri="{BB962C8B-B14F-4D97-AF65-F5344CB8AC3E}">
        <p14:creationId xmlns:p14="http://schemas.microsoft.com/office/powerpoint/2010/main" val="159450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3B9445-1648-4D23-BFEE-19BD3B7B9BDA}" type="datetime1">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0A587-9DD9-40B3-A451-4963C5EB9C77}" type="slidenum">
              <a:rPr lang="en-US" smtClean="0"/>
              <a:pPr/>
              <a:t>‹#›</a:t>
            </a:fld>
            <a:endParaRPr lang="en-US"/>
          </a:p>
        </p:txBody>
      </p:sp>
    </p:spTree>
    <p:extLst>
      <p:ext uri="{BB962C8B-B14F-4D97-AF65-F5344CB8AC3E}">
        <p14:creationId xmlns:p14="http://schemas.microsoft.com/office/powerpoint/2010/main" val="124642039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B2AF76-C39D-4786-B0C2-FBD3F84C0D14}" type="datetime1">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0A587-9DD9-40B3-A451-4963C5EB9C77}" type="slidenum">
              <a:rPr lang="en-US" smtClean="0"/>
              <a:pPr/>
              <a:t>‹#›</a:t>
            </a:fld>
            <a:endParaRPr lang="en-US"/>
          </a:p>
        </p:txBody>
      </p:sp>
    </p:spTree>
    <p:extLst>
      <p:ext uri="{BB962C8B-B14F-4D97-AF65-F5344CB8AC3E}">
        <p14:creationId xmlns:p14="http://schemas.microsoft.com/office/powerpoint/2010/main" val="56736213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A705D7-5563-4CFC-BCF0-DD0855AB737A}" type="datetime1">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0A587-9DD9-40B3-A451-4963C5EB9C77}"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8094150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97A404-A7D9-4CF9-9EC7-0F40FA5C5703}" type="datetime1">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0A587-9DD9-40B3-A451-4963C5EB9C77}" type="slidenum">
              <a:rPr lang="en-US" smtClean="0"/>
              <a:pPr/>
              <a:t>‹#›</a:t>
            </a:fld>
            <a:endParaRPr lang="en-US"/>
          </a:p>
        </p:txBody>
      </p:sp>
    </p:spTree>
    <p:extLst>
      <p:ext uri="{BB962C8B-B14F-4D97-AF65-F5344CB8AC3E}">
        <p14:creationId xmlns:p14="http://schemas.microsoft.com/office/powerpoint/2010/main" val="295739587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8099-8D90-4906-AA8A-67AB7DBE90F8}" type="datetime1">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0A587-9DD9-40B3-A451-4963C5EB9C77}"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1398210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F0B0FA-7C7B-4D20-8127-942C6A997FAC}" type="datetime1">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0A587-9DD9-40B3-A451-4963C5EB9C77}" type="slidenum">
              <a:rPr lang="en-US" smtClean="0"/>
              <a:pPr/>
              <a:t>‹#›</a:t>
            </a:fld>
            <a:endParaRPr lang="en-US"/>
          </a:p>
        </p:txBody>
      </p:sp>
    </p:spTree>
    <p:extLst>
      <p:ext uri="{BB962C8B-B14F-4D97-AF65-F5344CB8AC3E}">
        <p14:creationId xmlns:p14="http://schemas.microsoft.com/office/powerpoint/2010/main" val="19742194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A1A343-FC84-4633-8890-19B961F496B6}" type="datetime1">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0A587-9DD9-40B3-A451-4963C5EB9C77}" type="slidenum">
              <a:rPr lang="en-US" smtClean="0"/>
              <a:pPr/>
              <a:t>‹#›</a:t>
            </a:fld>
            <a:endParaRPr lang="en-US"/>
          </a:p>
        </p:txBody>
      </p:sp>
    </p:spTree>
    <p:extLst>
      <p:ext uri="{BB962C8B-B14F-4D97-AF65-F5344CB8AC3E}">
        <p14:creationId xmlns:p14="http://schemas.microsoft.com/office/powerpoint/2010/main" val="106502539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353C81-2A4F-4613-AA77-8E44F4F1C6B9}" type="datetime1">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0A587-9DD9-40B3-A451-4963C5EB9C77}" type="slidenum">
              <a:rPr lang="en-US" smtClean="0"/>
              <a:pPr/>
              <a:t>‹#›</a:t>
            </a:fld>
            <a:endParaRPr lang="en-US"/>
          </a:p>
        </p:txBody>
      </p:sp>
    </p:spTree>
    <p:extLst>
      <p:ext uri="{BB962C8B-B14F-4D97-AF65-F5344CB8AC3E}">
        <p14:creationId xmlns:p14="http://schemas.microsoft.com/office/powerpoint/2010/main" val="207066028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54326-8824-4518-8513-1DE97267C56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2DFF1E-1EEC-4471-BC01-E9A7CAEF252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8DD287-4CF6-4C8E-9B90-87C86CACAAE0}"/>
              </a:ext>
            </a:extLst>
          </p:cNvPr>
          <p:cNvSpPr>
            <a:spLocks noGrp="1"/>
          </p:cNvSpPr>
          <p:nvPr>
            <p:ph type="dt" sz="half" idx="10"/>
          </p:nvPr>
        </p:nvSpPr>
        <p:spPr/>
        <p:txBody>
          <a:bodyPr/>
          <a:lstStyle/>
          <a:p>
            <a:fld id="{12E6E571-3AC7-4EB3-9CF1-298AC0C1E93E}" type="datetime1">
              <a:rPr lang="en-US" smtClean="0"/>
              <a:t>8/8/2019</a:t>
            </a:fld>
            <a:endParaRPr lang="en-US"/>
          </a:p>
        </p:txBody>
      </p:sp>
      <p:sp>
        <p:nvSpPr>
          <p:cNvPr id="5" name="Footer Placeholder 4">
            <a:extLst>
              <a:ext uri="{FF2B5EF4-FFF2-40B4-BE49-F238E27FC236}">
                <a16:creationId xmlns:a16="http://schemas.microsoft.com/office/drawing/2014/main" id="{A49A117D-2572-41CD-919E-D2F8A237DA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F97597-7D3C-44D7-BA1F-79B9CB248F51}"/>
              </a:ext>
            </a:extLst>
          </p:cNvPr>
          <p:cNvSpPr>
            <a:spLocks noGrp="1"/>
          </p:cNvSpPr>
          <p:nvPr>
            <p:ph type="sldNum" sz="quarter" idx="12"/>
          </p:nvPr>
        </p:nvSpPr>
        <p:spPr/>
        <p:txBody>
          <a:bodyPr/>
          <a:lstStyle/>
          <a:p>
            <a:fld id="{EAA00E01-20CA-4561-9600-F15C9775DAE4}" type="slidenum">
              <a:rPr lang="en-US" smtClean="0"/>
              <a:t>‹#›</a:t>
            </a:fld>
            <a:endParaRPr lang="en-US"/>
          </a:p>
        </p:txBody>
      </p:sp>
    </p:spTree>
    <p:extLst>
      <p:ext uri="{BB962C8B-B14F-4D97-AF65-F5344CB8AC3E}">
        <p14:creationId xmlns:p14="http://schemas.microsoft.com/office/powerpoint/2010/main" val="47666150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68F8F-FB64-4898-9058-CCF5549FAB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DE920E-5E81-403D-AC65-4997A94F2F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107143-79C0-4AB0-963D-03D4993293AE}"/>
              </a:ext>
            </a:extLst>
          </p:cNvPr>
          <p:cNvSpPr>
            <a:spLocks noGrp="1"/>
          </p:cNvSpPr>
          <p:nvPr>
            <p:ph type="dt" sz="half" idx="10"/>
          </p:nvPr>
        </p:nvSpPr>
        <p:spPr/>
        <p:txBody>
          <a:bodyPr/>
          <a:lstStyle/>
          <a:p>
            <a:fld id="{281508BF-CE05-419A-9783-EFF4741CFE49}" type="datetime1">
              <a:rPr lang="en-US" smtClean="0"/>
              <a:t>8/8/2019</a:t>
            </a:fld>
            <a:endParaRPr lang="en-US"/>
          </a:p>
        </p:txBody>
      </p:sp>
      <p:sp>
        <p:nvSpPr>
          <p:cNvPr id="5" name="Footer Placeholder 4">
            <a:extLst>
              <a:ext uri="{FF2B5EF4-FFF2-40B4-BE49-F238E27FC236}">
                <a16:creationId xmlns:a16="http://schemas.microsoft.com/office/drawing/2014/main" id="{F74916A0-E2F6-4B45-9559-FD0D235A27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DA62FC-3775-4A15-A4F6-47D0A0A3F858}"/>
              </a:ext>
            </a:extLst>
          </p:cNvPr>
          <p:cNvSpPr>
            <a:spLocks noGrp="1"/>
          </p:cNvSpPr>
          <p:nvPr>
            <p:ph type="sldNum" sz="quarter" idx="12"/>
          </p:nvPr>
        </p:nvSpPr>
        <p:spPr/>
        <p:txBody>
          <a:bodyPr/>
          <a:lstStyle/>
          <a:p>
            <a:fld id="{EAA00E01-20CA-4561-9600-F15C9775DAE4}" type="slidenum">
              <a:rPr lang="en-US" smtClean="0"/>
              <a:t>‹#›</a:t>
            </a:fld>
            <a:endParaRPr lang="en-US"/>
          </a:p>
        </p:txBody>
      </p:sp>
    </p:spTree>
    <p:extLst>
      <p:ext uri="{BB962C8B-B14F-4D97-AF65-F5344CB8AC3E}">
        <p14:creationId xmlns:p14="http://schemas.microsoft.com/office/powerpoint/2010/main" val="382396156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BC1C8-6E96-49B6-9DDF-5F0CC53702B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55F5E5-9D0E-41D4-83D9-C94189DA8F9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CDDC28-F9AB-4B88-B69D-D914BB6B4120}"/>
              </a:ext>
            </a:extLst>
          </p:cNvPr>
          <p:cNvSpPr>
            <a:spLocks noGrp="1"/>
          </p:cNvSpPr>
          <p:nvPr>
            <p:ph type="dt" sz="half" idx="10"/>
          </p:nvPr>
        </p:nvSpPr>
        <p:spPr/>
        <p:txBody>
          <a:bodyPr/>
          <a:lstStyle/>
          <a:p>
            <a:fld id="{F6840238-AE0C-48D4-8CE8-38819400D46E}" type="datetime1">
              <a:rPr lang="en-US" smtClean="0"/>
              <a:t>8/8/2019</a:t>
            </a:fld>
            <a:endParaRPr lang="en-US"/>
          </a:p>
        </p:txBody>
      </p:sp>
      <p:sp>
        <p:nvSpPr>
          <p:cNvPr id="5" name="Footer Placeholder 4">
            <a:extLst>
              <a:ext uri="{FF2B5EF4-FFF2-40B4-BE49-F238E27FC236}">
                <a16:creationId xmlns:a16="http://schemas.microsoft.com/office/drawing/2014/main" id="{85B4D632-4CFA-4EFC-B75F-F138BE721C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D603F-7110-4AFB-9A29-6C8068F9D1E3}"/>
              </a:ext>
            </a:extLst>
          </p:cNvPr>
          <p:cNvSpPr>
            <a:spLocks noGrp="1"/>
          </p:cNvSpPr>
          <p:nvPr>
            <p:ph type="sldNum" sz="quarter" idx="12"/>
          </p:nvPr>
        </p:nvSpPr>
        <p:spPr/>
        <p:txBody>
          <a:bodyPr/>
          <a:lstStyle/>
          <a:p>
            <a:fld id="{EAA00E01-20CA-4561-9600-F15C9775DAE4}" type="slidenum">
              <a:rPr lang="en-US" smtClean="0"/>
              <a:t>‹#›</a:t>
            </a:fld>
            <a:endParaRPr lang="en-US"/>
          </a:p>
        </p:txBody>
      </p:sp>
    </p:spTree>
    <p:extLst>
      <p:ext uri="{BB962C8B-B14F-4D97-AF65-F5344CB8AC3E}">
        <p14:creationId xmlns:p14="http://schemas.microsoft.com/office/powerpoint/2010/main" val="132417501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8E45E564-F4DD-4C06-B4EF-37945567E5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 y="5971794"/>
            <a:ext cx="553212" cy="553212"/>
          </a:xfrm>
          <a:prstGeom prst="rect">
            <a:avLst/>
          </a:prstGeom>
        </p:spPr>
      </p:pic>
      <p:sp>
        <p:nvSpPr>
          <p:cNvPr id="9" name="Date Placeholder 8">
            <a:extLst>
              <a:ext uri="{FF2B5EF4-FFF2-40B4-BE49-F238E27FC236}">
                <a16:creationId xmlns:a16="http://schemas.microsoft.com/office/drawing/2014/main" id="{A44502A9-4970-48F7-B61E-9DA113284B5A}"/>
              </a:ext>
            </a:extLst>
          </p:cNvPr>
          <p:cNvSpPr>
            <a:spLocks noGrp="1"/>
          </p:cNvSpPr>
          <p:nvPr>
            <p:ph type="dt" sz="half" idx="10"/>
          </p:nvPr>
        </p:nvSpPr>
        <p:spPr/>
        <p:txBody>
          <a:bodyPr/>
          <a:lstStyle/>
          <a:p>
            <a:fld id="{D0C27EA5-7136-49F1-83BD-33B27D6B39BA}" type="datetime1">
              <a:rPr lang="en-US" smtClean="0"/>
              <a:t>8/8/2019</a:t>
            </a:fld>
            <a:endParaRPr lang="en-US"/>
          </a:p>
        </p:txBody>
      </p:sp>
      <p:sp>
        <p:nvSpPr>
          <p:cNvPr id="10" name="Footer Placeholder 9">
            <a:extLst>
              <a:ext uri="{FF2B5EF4-FFF2-40B4-BE49-F238E27FC236}">
                <a16:creationId xmlns:a16="http://schemas.microsoft.com/office/drawing/2014/main" id="{64334D3D-B37C-435F-9AC4-100B53B42108}"/>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2BC79C10-6826-4607-9D3D-85399839617D}"/>
              </a:ext>
            </a:extLst>
          </p:cNvPr>
          <p:cNvSpPr>
            <a:spLocks noGrp="1"/>
          </p:cNvSpPr>
          <p:nvPr>
            <p:ph type="sldNum" sz="quarter" idx="12"/>
          </p:nvPr>
        </p:nvSpPr>
        <p:spPr/>
        <p:txBody>
          <a:bodyPr/>
          <a:lstStyle/>
          <a:p>
            <a:fld id="{5020A587-9DD9-40B3-A451-4963C5EB9C77}" type="slidenum">
              <a:rPr lang="en-US" smtClean="0"/>
              <a:pPr/>
              <a:t>‹#›</a:t>
            </a:fld>
            <a:endParaRPr lang="en-US"/>
          </a:p>
        </p:txBody>
      </p:sp>
    </p:spTree>
    <p:extLst>
      <p:ext uri="{BB962C8B-B14F-4D97-AF65-F5344CB8AC3E}">
        <p14:creationId xmlns:p14="http://schemas.microsoft.com/office/powerpoint/2010/main" val="265326451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0FD3C-5309-42A4-979B-01651ED18D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2C0321-3577-47FA-AE40-504D463B5F52}"/>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BEC236-2D4A-4DE5-8AB3-73DC809ABCAF}"/>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D3FCF3-E16E-40F6-90FA-24A47AD5A58E}"/>
              </a:ext>
            </a:extLst>
          </p:cNvPr>
          <p:cNvSpPr>
            <a:spLocks noGrp="1"/>
          </p:cNvSpPr>
          <p:nvPr>
            <p:ph type="dt" sz="half" idx="10"/>
          </p:nvPr>
        </p:nvSpPr>
        <p:spPr/>
        <p:txBody>
          <a:bodyPr/>
          <a:lstStyle/>
          <a:p>
            <a:fld id="{575EDC5F-B043-4E69-B778-0C24C8B2D125}" type="datetime1">
              <a:rPr lang="en-US" smtClean="0"/>
              <a:t>8/8/2019</a:t>
            </a:fld>
            <a:endParaRPr lang="en-US"/>
          </a:p>
        </p:txBody>
      </p:sp>
      <p:sp>
        <p:nvSpPr>
          <p:cNvPr id="6" name="Footer Placeholder 5">
            <a:extLst>
              <a:ext uri="{FF2B5EF4-FFF2-40B4-BE49-F238E27FC236}">
                <a16:creationId xmlns:a16="http://schemas.microsoft.com/office/drawing/2014/main" id="{12030E3E-A9DE-4331-90AA-6B47B4EC66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0EBFFC-A604-40F6-8AFC-83DE93B22EC1}"/>
              </a:ext>
            </a:extLst>
          </p:cNvPr>
          <p:cNvSpPr>
            <a:spLocks noGrp="1"/>
          </p:cNvSpPr>
          <p:nvPr>
            <p:ph type="sldNum" sz="quarter" idx="12"/>
          </p:nvPr>
        </p:nvSpPr>
        <p:spPr/>
        <p:txBody>
          <a:bodyPr/>
          <a:lstStyle/>
          <a:p>
            <a:fld id="{EAA00E01-20CA-4561-9600-F15C9775DAE4}" type="slidenum">
              <a:rPr lang="en-US" smtClean="0"/>
              <a:t>‹#›</a:t>
            </a:fld>
            <a:endParaRPr lang="en-US"/>
          </a:p>
        </p:txBody>
      </p:sp>
    </p:spTree>
    <p:extLst>
      <p:ext uri="{BB962C8B-B14F-4D97-AF65-F5344CB8AC3E}">
        <p14:creationId xmlns:p14="http://schemas.microsoft.com/office/powerpoint/2010/main" val="225934244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62084-EBC1-4E4C-8ADF-6C1109761FD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ABCD57-F325-4E1A-986E-55E6DBA9F86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6B8870-18AE-4BDC-AE1B-2F3399E627BC}"/>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4D2A57-2667-4029-BB6B-3FD4C995E50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514549-1914-40E8-8FE6-E87D1106BDD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439C71-8D3E-4C6D-B00C-4E127A461E52}"/>
              </a:ext>
            </a:extLst>
          </p:cNvPr>
          <p:cNvSpPr>
            <a:spLocks noGrp="1"/>
          </p:cNvSpPr>
          <p:nvPr>
            <p:ph type="dt" sz="half" idx="10"/>
          </p:nvPr>
        </p:nvSpPr>
        <p:spPr/>
        <p:txBody>
          <a:bodyPr/>
          <a:lstStyle/>
          <a:p>
            <a:fld id="{C7CC1EA2-9314-405B-ABA5-E63CCA9E9D55}" type="datetime1">
              <a:rPr lang="en-US" smtClean="0"/>
              <a:t>8/8/2019</a:t>
            </a:fld>
            <a:endParaRPr lang="en-US"/>
          </a:p>
        </p:txBody>
      </p:sp>
      <p:sp>
        <p:nvSpPr>
          <p:cNvPr id="8" name="Footer Placeholder 7">
            <a:extLst>
              <a:ext uri="{FF2B5EF4-FFF2-40B4-BE49-F238E27FC236}">
                <a16:creationId xmlns:a16="http://schemas.microsoft.com/office/drawing/2014/main" id="{72F5D0CA-6F21-4D14-8305-6D49773224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19D942-F61B-49EB-ACF3-4D177EC8E439}"/>
              </a:ext>
            </a:extLst>
          </p:cNvPr>
          <p:cNvSpPr>
            <a:spLocks noGrp="1"/>
          </p:cNvSpPr>
          <p:nvPr>
            <p:ph type="sldNum" sz="quarter" idx="12"/>
          </p:nvPr>
        </p:nvSpPr>
        <p:spPr/>
        <p:txBody>
          <a:bodyPr/>
          <a:lstStyle/>
          <a:p>
            <a:fld id="{EAA00E01-20CA-4561-9600-F15C9775DAE4}" type="slidenum">
              <a:rPr lang="en-US" smtClean="0"/>
              <a:t>‹#›</a:t>
            </a:fld>
            <a:endParaRPr lang="en-US"/>
          </a:p>
        </p:txBody>
      </p:sp>
    </p:spTree>
    <p:extLst>
      <p:ext uri="{BB962C8B-B14F-4D97-AF65-F5344CB8AC3E}">
        <p14:creationId xmlns:p14="http://schemas.microsoft.com/office/powerpoint/2010/main" val="288769419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8BE55-8401-4F6F-8CFF-D0900E639E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7083F0-A7AB-49EC-A547-5B0864553930}"/>
              </a:ext>
            </a:extLst>
          </p:cNvPr>
          <p:cNvSpPr>
            <a:spLocks noGrp="1"/>
          </p:cNvSpPr>
          <p:nvPr>
            <p:ph type="dt" sz="half" idx="10"/>
          </p:nvPr>
        </p:nvSpPr>
        <p:spPr/>
        <p:txBody>
          <a:bodyPr/>
          <a:lstStyle/>
          <a:p>
            <a:fld id="{D99F6DA4-B80D-4414-8A8A-EBD4F2CC5B9F}" type="datetime1">
              <a:rPr lang="en-US" smtClean="0"/>
              <a:t>8/8/2019</a:t>
            </a:fld>
            <a:endParaRPr lang="en-US"/>
          </a:p>
        </p:txBody>
      </p:sp>
      <p:sp>
        <p:nvSpPr>
          <p:cNvPr id="4" name="Footer Placeholder 3">
            <a:extLst>
              <a:ext uri="{FF2B5EF4-FFF2-40B4-BE49-F238E27FC236}">
                <a16:creationId xmlns:a16="http://schemas.microsoft.com/office/drawing/2014/main" id="{C11E9800-8AB1-4200-A5BB-ABCF378BEC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FB2D26-1668-45C9-8675-2289B161C0AF}"/>
              </a:ext>
            </a:extLst>
          </p:cNvPr>
          <p:cNvSpPr>
            <a:spLocks noGrp="1"/>
          </p:cNvSpPr>
          <p:nvPr>
            <p:ph type="sldNum" sz="quarter" idx="12"/>
          </p:nvPr>
        </p:nvSpPr>
        <p:spPr/>
        <p:txBody>
          <a:bodyPr/>
          <a:lstStyle/>
          <a:p>
            <a:fld id="{EAA00E01-20CA-4561-9600-F15C9775DAE4}" type="slidenum">
              <a:rPr lang="en-US" smtClean="0"/>
              <a:t>‹#›</a:t>
            </a:fld>
            <a:endParaRPr lang="en-US"/>
          </a:p>
        </p:txBody>
      </p:sp>
    </p:spTree>
    <p:extLst>
      <p:ext uri="{BB962C8B-B14F-4D97-AF65-F5344CB8AC3E}">
        <p14:creationId xmlns:p14="http://schemas.microsoft.com/office/powerpoint/2010/main" val="44634688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F5383A-3567-4CE0-871C-2F44CF7BB9DE}"/>
              </a:ext>
            </a:extLst>
          </p:cNvPr>
          <p:cNvSpPr>
            <a:spLocks noGrp="1"/>
          </p:cNvSpPr>
          <p:nvPr>
            <p:ph type="dt" sz="half" idx="10"/>
          </p:nvPr>
        </p:nvSpPr>
        <p:spPr/>
        <p:txBody>
          <a:bodyPr/>
          <a:lstStyle/>
          <a:p>
            <a:fld id="{66870472-93B4-4AC6-9258-49388F150555}" type="datetime1">
              <a:rPr lang="en-US" smtClean="0"/>
              <a:t>8/8/2019</a:t>
            </a:fld>
            <a:endParaRPr lang="en-US"/>
          </a:p>
        </p:txBody>
      </p:sp>
      <p:sp>
        <p:nvSpPr>
          <p:cNvPr id="3" name="Footer Placeholder 2">
            <a:extLst>
              <a:ext uri="{FF2B5EF4-FFF2-40B4-BE49-F238E27FC236}">
                <a16:creationId xmlns:a16="http://schemas.microsoft.com/office/drawing/2014/main" id="{3309738B-87D9-4E30-864C-D69EC3018D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3D9CC0-3CD4-41FA-89F2-EE12C548BB3F}"/>
              </a:ext>
            </a:extLst>
          </p:cNvPr>
          <p:cNvSpPr>
            <a:spLocks noGrp="1"/>
          </p:cNvSpPr>
          <p:nvPr>
            <p:ph type="sldNum" sz="quarter" idx="12"/>
          </p:nvPr>
        </p:nvSpPr>
        <p:spPr/>
        <p:txBody>
          <a:bodyPr/>
          <a:lstStyle/>
          <a:p>
            <a:fld id="{EAA00E01-20CA-4561-9600-F15C9775DAE4}" type="slidenum">
              <a:rPr lang="en-US" smtClean="0"/>
              <a:t>‹#›</a:t>
            </a:fld>
            <a:endParaRPr lang="en-US"/>
          </a:p>
        </p:txBody>
      </p:sp>
    </p:spTree>
    <p:extLst>
      <p:ext uri="{BB962C8B-B14F-4D97-AF65-F5344CB8AC3E}">
        <p14:creationId xmlns:p14="http://schemas.microsoft.com/office/powerpoint/2010/main" val="227591972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44375-F37D-40B4-933E-7EB2E69812C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B55E50-B086-4981-A6FA-3E084BA5539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BFD121-CA2E-41FA-9F0E-9DF1553FDA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202CE6-3F66-48B6-8819-974B6413CDFE}"/>
              </a:ext>
            </a:extLst>
          </p:cNvPr>
          <p:cNvSpPr>
            <a:spLocks noGrp="1"/>
          </p:cNvSpPr>
          <p:nvPr>
            <p:ph type="dt" sz="half" idx="10"/>
          </p:nvPr>
        </p:nvSpPr>
        <p:spPr/>
        <p:txBody>
          <a:bodyPr/>
          <a:lstStyle/>
          <a:p>
            <a:fld id="{4C521F82-193D-44D0-88B4-C9519AA0EC32}" type="datetime1">
              <a:rPr lang="en-US" smtClean="0"/>
              <a:t>8/8/2019</a:t>
            </a:fld>
            <a:endParaRPr lang="en-US"/>
          </a:p>
        </p:txBody>
      </p:sp>
      <p:sp>
        <p:nvSpPr>
          <p:cNvPr id="6" name="Footer Placeholder 5">
            <a:extLst>
              <a:ext uri="{FF2B5EF4-FFF2-40B4-BE49-F238E27FC236}">
                <a16:creationId xmlns:a16="http://schemas.microsoft.com/office/drawing/2014/main" id="{18F26FA1-F7FC-4999-93CE-725DF9FCD7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D82A65-2C29-4400-87A1-6D670565D23F}"/>
              </a:ext>
            </a:extLst>
          </p:cNvPr>
          <p:cNvSpPr>
            <a:spLocks noGrp="1"/>
          </p:cNvSpPr>
          <p:nvPr>
            <p:ph type="sldNum" sz="quarter" idx="12"/>
          </p:nvPr>
        </p:nvSpPr>
        <p:spPr/>
        <p:txBody>
          <a:bodyPr/>
          <a:lstStyle/>
          <a:p>
            <a:fld id="{EAA00E01-20CA-4561-9600-F15C9775DAE4}" type="slidenum">
              <a:rPr lang="en-US" smtClean="0"/>
              <a:t>‹#›</a:t>
            </a:fld>
            <a:endParaRPr lang="en-US"/>
          </a:p>
        </p:txBody>
      </p:sp>
    </p:spTree>
    <p:extLst>
      <p:ext uri="{BB962C8B-B14F-4D97-AF65-F5344CB8AC3E}">
        <p14:creationId xmlns:p14="http://schemas.microsoft.com/office/powerpoint/2010/main" val="309289246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1F991-8F8E-41D7-B083-A7CC57D2BAF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00A6D2-5B2E-4874-BEA4-434EA950125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F4A465-F289-4993-9DD3-D64C7607F17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D614B8-831D-410E-91F4-64BB5C2B557C}"/>
              </a:ext>
            </a:extLst>
          </p:cNvPr>
          <p:cNvSpPr>
            <a:spLocks noGrp="1"/>
          </p:cNvSpPr>
          <p:nvPr>
            <p:ph type="dt" sz="half" idx="10"/>
          </p:nvPr>
        </p:nvSpPr>
        <p:spPr/>
        <p:txBody>
          <a:bodyPr/>
          <a:lstStyle/>
          <a:p>
            <a:fld id="{55616B88-B716-4CC3-BCAD-2E6F27C0B82C}" type="datetime1">
              <a:rPr lang="en-US" smtClean="0"/>
              <a:t>8/8/2019</a:t>
            </a:fld>
            <a:endParaRPr lang="en-US"/>
          </a:p>
        </p:txBody>
      </p:sp>
      <p:sp>
        <p:nvSpPr>
          <p:cNvPr id="6" name="Footer Placeholder 5">
            <a:extLst>
              <a:ext uri="{FF2B5EF4-FFF2-40B4-BE49-F238E27FC236}">
                <a16:creationId xmlns:a16="http://schemas.microsoft.com/office/drawing/2014/main" id="{2830B6B5-4C70-4A2B-8CEF-7B90AC7C79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1AF3AB-B50D-4ADD-BF85-79AD6434F621}"/>
              </a:ext>
            </a:extLst>
          </p:cNvPr>
          <p:cNvSpPr>
            <a:spLocks noGrp="1"/>
          </p:cNvSpPr>
          <p:nvPr>
            <p:ph type="sldNum" sz="quarter" idx="12"/>
          </p:nvPr>
        </p:nvSpPr>
        <p:spPr/>
        <p:txBody>
          <a:bodyPr/>
          <a:lstStyle/>
          <a:p>
            <a:fld id="{EAA00E01-20CA-4561-9600-F15C9775DAE4}" type="slidenum">
              <a:rPr lang="en-US" smtClean="0"/>
              <a:t>‹#›</a:t>
            </a:fld>
            <a:endParaRPr lang="en-US"/>
          </a:p>
        </p:txBody>
      </p:sp>
    </p:spTree>
    <p:extLst>
      <p:ext uri="{BB962C8B-B14F-4D97-AF65-F5344CB8AC3E}">
        <p14:creationId xmlns:p14="http://schemas.microsoft.com/office/powerpoint/2010/main" val="49931416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24C0-C481-49A4-AAF5-4EB90F67D4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436373-A596-4687-8D06-069D81BBE1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D13264-201E-42BD-87FA-5D3D1AA1DB8F}"/>
              </a:ext>
            </a:extLst>
          </p:cNvPr>
          <p:cNvSpPr>
            <a:spLocks noGrp="1"/>
          </p:cNvSpPr>
          <p:nvPr>
            <p:ph type="dt" sz="half" idx="10"/>
          </p:nvPr>
        </p:nvSpPr>
        <p:spPr/>
        <p:txBody>
          <a:bodyPr/>
          <a:lstStyle/>
          <a:p>
            <a:fld id="{C6DEBA87-8BB5-4A9F-9313-21268383E61E}" type="datetime1">
              <a:rPr lang="en-US" smtClean="0"/>
              <a:t>8/8/2019</a:t>
            </a:fld>
            <a:endParaRPr lang="en-US"/>
          </a:p>
        </p:txBody>
      </p:sp>
      <p:sp>
        <p:nvSpPr>
          <p:cNvPr id="5" name="Footer Placeholder 4">
            <a:extLst>
              <a:ext uri="{FF2B5EF4-FFF2-40B4-BE49-F238E27FC236}">
                <a16:creationId xmlns:a16="http://schemas.microsoft.com/office/drawing/2014/main" id="{7C72BCA8-02F8-4102-B662-64D6679B7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B64ACB-5BA1-4AF7-A8EA-A13F3477D165}"/>
              </a:ext>
            </a:extLst>
          </p:cNvPr>
          <p:cNvSpPr>
            <a:spLocks noGrp="1"/>
          </p:cNvSpPr>
          <p:nvPr>
            <p:ph type="sldNum" sz="quarter" idx="12"/>
          </p:nvPr>
        </p:nvSpPr>
        <p:spPr/>
        <p:txBody>
          <a:bodyPr/>
          <a:lstStyle/>
          <a:p>
            <a:fld id="{EAA00E01-20CA-4561-9600-F15C9775DAE4}" type="slidenum">
              <a:rPr lang="en-US" smtClean="0"/>
              <a:t>‹#›</a:t>
            </a:fld>
            <a:endParaRPr lang="en-US"/>
          </a:p>
        </p:txBody>
      </p:sp>
    </p:spTree>
    <p:extLst>
      <p:ext uri="{BB962C8B-B14F-4D97-AF65-F5344CB8AC3E}">
        <p14:creationId xmlns:p14="http://schemas.microsoft.com/office/powerpoint/2010/main" val="133694418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082179-4852-4BC8-9F18-EDE184052F8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EC312B-AC34-4D7C-9218-5E4BBFC5842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A9E510-EE1A-4995-8036-8C375E7B5E23}"/>
              </a:ext>
            </a:extLst>
          </p:cNvPr>
          <p:cNvSpPr>
            <a:spLocks noGrp="1"/>
          </p:cNvSpPr>
          <p:nvPr>
            <p:ph type="dt" sz="half" idx="10"/>
          </p:nvPr>
        </p:nvSpPr>
        <p:spPr/>
        <p:txBody>
          <a:bodyPr/>
          <a:lstStyle/>
          <a:p>
            <a:fld id="{3304C548-DC75-4299-8A14-00B7D6CE34D2}" type="datetime1">
              <a:rPr lang="en-US" smtClean="0"/>
              <a:t>8/8/2019</a:t>
            </a:fld>
            <a:endParaRPr lang="en-US"/>
          </a:p>
        </p:txBody>
      </p:sp>
      <p:sp>
        <p:nvSpPr>
          <p:cNvPr id="5" name="Footer Placeholder 4">
            <a:extLst>
              <a:ext uri="{FF2B5EF4-FFF2-40B4-BE49-F238E27FC236}">
                <a16:creationId xmlns:a16="http://schemas.microsoft.com/office/drawing/2014/main" id="{85BC8446-1BAE-438D-9F68-5FDFCB81A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A122E6-9A33-4412-A438-50B5FE3734EC}"/>
              </a:ext>
            </a:extLst>
          </p:cNvPr>
          <p:cNvSpPr>
            <a:spLocks noGrp="1"/>
          </p:cNvSpPr>
          <p:nvPr>
            <p:ph type="sldNum" sz="quarter" idx="12"/>
          </p:nvPr>
        </p:nvSpPr>
        <p:spPr/>
        <p:txBody>
          <a:bodyPr/>
          <a:lstStyle/>
          <a:p>
            <a:fld id="{EAA00E01-20CA-4561-9600-F15C9775DAE4}" type="slidenum">
              <a:rPr lang="en-US" smtClean="0"/>
              <a:t>‹#›</a:t>
            </a:fld>
            <a:endParaRPr lang="en-US"/>
          </a:p>
        </p:txBody>
      </p:sp>
    </p:spTree>
    <p:extLst>
      <p:ext uri="{BB962C8B-B14F-4D97-AF65-F5344CB8AC3E}">
        <p14:creationId xmlns:p14="http://schemas.microsoft.com/office/powerpoint/2010/main" val="262743924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317F03-DA71-492B-9E83-D798722B80B0}" type="datetime1">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0A587-9DD9-40B3-A451-4963C5EB9C77}" type="slidenum">
              <a:rPr lang="en-US" smtClean="0"/>
              <a:pPr/>
              <a:t>‹#›</a:t>
            </a:fld>
            <a:endParaRPr lang="en-US"/>
          </a:p>
        </p:txBody>
      </p:sp>
    </p:spTree>
    <p:extLst>
      <p:ext uri="{BB962C8B-B14F-4D97-AF65-F5344CB8AC3E}">
        <p14:creationId xmlns:p14="http://schemas.microsoft.com/office/powerpoint/2010/main" val="162431634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D041B0-4B6B-4CF1-B8A0-06740E0773CD}" type="datetime1">
              <a:rPr lang="en-US" smtClean="0"/>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0A587-9DD9-40B3-A451-4963C5EB9C77}" type="slidenum">
              <a:rPr lang="en-US" smtClean="0"/>
              <a:pPr/>
              <a:t>‹#›</a:t>
            </a:fld>
            <a:endParaRPr lang="en-US"/>
          </a:p>
        </p:txBody>
      </p:sp>
    </p:spTree>
    <p:extLst>
      <p:ext uri="{BB962C8B-B14F-4D97-AF65-F5344CB8AC3E}">
        <p14:creationId xmlns:p14="http://schemas.microsoft.com/office/powerpoint/2010/main" val="235396250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675A43-D67D-4DCB-96D9-9C039023483C}" type="datetime1">
              <a:rPr lang="en-US" smtClean="0"/>
              <a:t>8/8/2019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20A587-9DD9-40B3-A451-4963C5EB9C77}" type="slidenum">
              <a:rPr lang="en-US" smtClean="0"/>
              <a:pPr/>
              <a:t>‹#›</a:t>
            </a:fld>
            <a:endParaRPr lang="en-US"/>
          </a:p>
        </p:txBody>
      </p:sp>
    </p:spTree>
    <p:extLst>
      <p:ext uri="{BB962C8B-B14F-4D97-AF65-F5344CB8AC3E}">
        <p14:creationId xmlns:p14="http://schemas.microsoft.com/office/powerpoint/2010/main" val="280138552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8237C6-BC98-4174-A1B1-B498DFB3469A}" type="datetime1">
              <a:rPr lang="en-US" smtClean="0"/>
              <a:t>8/8/2019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20A587-9DD9-40B3-A451-4963C5EB9C77}" type="slidenum">
              <a:rPr lang="en-US" smtClean="0"/>
              <a:pPr/>
              <a:t>‹#›</a:t>
            </a:fld>
            <a:endParaRPr lang="en-US"/>
          </a:p>
        </p:txBody>
      </p:sp>
    </p:spTree>
    <p:extLst>
      <p:ext uri="{BB962C8B-B14F-4D97-AF65-F5344CB8AC3E}">
        <p14:creationId xmlns:p14="http://schemas.microsoft.com/office/powerpoint/2010/main" val="395828828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677575-B114-474B-848A-611F9710BD48}" type="datetime1">
              <a:rPr lang="en-US" smtClean="0"/>
              <a:t>8/8/2019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20A587-9DD9-40B3-A451-4963C5EB9C77}" type="slidenum">
              <a:rPr lang="en-US" smtClean="0"/>
              <a:pPr/>
              <a:t>‹#›</a:t>
            </a:fld>
            <a:endParaRPr lang="en-US"/>
          </a:p>
        </p:txBody>
      </p:sp>
    </p:spTree>
    <p:extLst>
      <p:ext uri="{BB962C8B-B14F-4D97-AF65-F5344CB8AC3E}">
        <p14:creationId xmlns:p14="http://schemas.microsoft.com/office/powerpoint/2010/main" val="306386358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524D4F8-32F4-4901-BEEE-BF3EC68CE7D0}" type="datetime1">
              <a:rPr lang="en-US" smtClean="0"/>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0A587-9DD9-40B3-A451-4963C5EB9C77}" type="slidenum">
              <a:rPr lang="en-US" smtClean="0"/>
              <a:pPr/>
              <a:t>‹#›</a:t>
            </a:fld>
            <a:endParaRPr lang="en-US"/>
          </a:p>
        </p:txBody>
      </p:sp>
    </p:spTree>
    <p:extLst>
      <p:ext uri="{BB962C8B-B14F-4D97-AF65-F5344CB8AC3E}">
        <p14:creationId xmlns:p14="http://schemas.microsoft.com/office/powerpoint/2010/main" val="291745196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FEFF68-2D64-439E-B57A-4C98A81F180A}" type="datetime1">
              <a:rPr lang="en-US" smtClean="0"/>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0A587-9DD9-40B3-A451-4963C5EB9C77}" type="slidenum">
              <a:rPr lang="en-US" smtClean="0"/>
              <a:pPr/>
              <a:t>‹#›</a:t>
            </a:fld>
            <a:endParaRPr lang="en-US"/>
          </a:p>
        </p:txBody>
      </p:sp>
    </p:spTree>
    <p:extLst>
      <p:ext uri="{BB962C8B-B14F-4D97-AF65-F5344CB8AC3E}">
        <p14:creationId xmlns:p14="http://schemas.microsoft.com/office/powerpoint/2010/main" val="192821548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D6C8CEF-FAE3-4274-B7D6-8407EE54DED4}" type="datetime1">
              <a:rPr lang="en-US" smtClean="0"/>
              <a:t>8/8/2019</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5020A587-9DD9-40B3-A451-4963C5EB9C77}" type="slidenum">
              <a:rPr lang="en-US" smtClean="0"/>
              <a:pPr/>
              <a:t>‹#›</a:t>
            </a:fld>
            <a:endParaRPr lang="en-US"/>
          </a:p>
        </p:txBody>
      </p:sp>
    </p:spTree>
    <p:extLst>
      <p:ext uri="{BB962C8B-B14F-4D97-AF65-F5344CB8AC3E}">
        <p14:creationId xmlns:p14="http://schemas.microsoft.com/office/powerpoint/2010/main" val="100727683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F2A009-A034-4AF7-A31A-E92BB462D15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89E387-294B-4464-8974-665DE2EFA5E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06914A-3BC8-4430-AB45-3A206A8331A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428382-D6EF-4AA7-9863-3B41CEFC4F6E}" type="datetime1">
              <a:rPr lang="en-US" smtClean="0"/>
              <a:t>8/8/2019</a:t>
            </a:fld>
            <a:endParaRPr lang="en-US"/>
          </a:p>
        </p:txBody>
      </p:sp>
      <p:sp>
        <p:nvSpPr>
          <p:cNvPr id="5" name="Footer Placeholder 4">
            <a:extLst>
              <a:ext uri="{FF2B5EF4-FFF2-40B4-BE49-F238E27FC236}">
                <a16:creationId xmlns:a16="http://schemas.microsoft.com/office/drawing/2014/main" id="{EEC9088A-F68A-4E70-AF4B-905B2DD26A9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C49C5D-4238-42EE-B3F8-9FCFA393B57C}"/>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A00E01-20CA-4561-9600-F15C9775DAE4}" type="slidenum">
              <a:rPr lang="en-US" smtClean="0"/>
              <a:t>‹#›</a:t>
            </a:fld>
            <a:endParaRPr lang="en-US"/>
          </a:p>
        </p:txBody>
      </p:sp>
    </p:spTree>
    <p:extLst>
      <p:ext uri="{BB962C8B-B14F-4D97-AF65-F5344CB8AC3E}">
        <p14:creationId xmlns:p14="http://schemas.microsoft.com/office/powerpoint/2010/main" val="386397769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aquilanonvedente.wordpress.com/2010/02/" TargetMode="External"/><Relationship Id="rId5" Type="http://schemas.openxmlformats.org/officeDocument/2006/relationships/image" Target="../media/image19.jpeg"/><Relationship Id="rId4" Type="http://schemas.openxmlformats.org/officeDocument/2006/relationships/hyperlink" Target="https://www.awesomelyluvvie.com/2015/01/government-netscape-internet-explorer-tbt.html#comment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2.jpg"/><Relationship Id="rId7"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www.bing.com/images/search?q=%22when%22++images&amp;id=ED205BA6AACA5ADE6FECC073B0F8304B4B8CC646&amp;FORM=IQFRBA" TargetMode="External"/><Relationship Id="rId5" Type="http://schemas.openxmlformats.org/officeDocument/2006/relationships/image" Target="../media/image24.jp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commons.wikimedia.org/wiki/File:Leader123.jp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000" b="1" dirty="0">
                <a:latin typeface="Arial Black" panose="020B0A04020102020204" pitchFamily="34" charset="0"/>
              </a:rPr>
              <a:t>So, You Want to Be A Governor?</a:t>
            </a:r>
          </a:p>
        </p:txBody>
      </p:sp>
      <p:sp>
        <p:nvSpPr>
          <p:cNvPr id="3" name="Subtitle 2"/>
          <p:cNvSpPr>
            <a:spLocks noGrp="1"/>
          </p:cNvSpPr>
          <p:nvPr>
            <p:ph type="subTitle" idx="1"/>
          </p:nvPr>
        </p:nvSpPr>
        <p:spPr/>
        <p:txBody>
          <a:bodyPr>
            <a:normAutofit fontScale="62500" lnSpcReduction="20000"/>
          </a:bodyPr>
          <a:lstStyle/>
          <a:p>
            <a:pPr>
              <a:spcBef>
                <a:spcPct val="0"/>
              </a:spcBef>
            </a:pPr>
            <a:endParaRPr lang="en-US" sz="6000" b="1" dirty="0">
              <a:solidFill>
                <a:schemeClr val="bg1"/>
              </a:solidFill>
              <a:latin typeface="Arial Black" panose="020B0A04020102020204" pitchFamily="34" charset="0"/>
              <a:ea typeface="+mj-ea"/>
              <a:cs typeface="+mj-cs"/>
            </a:endParaRPr>
          </a:p>
          <a:p>
            <a:pPr>
              <a:spcBef>
                <a:spcPct val="0"/>
              </a:spcBef>
            </a:pPr>
            <a:r>
              <a:rPr lang="en-US" sz="6000" b="1" dirty="0">
                <a:solidFill>
                  <a:schemeClr val="bg1"/>
                </a:solidFill>
                <a:latin typeface="Arial Black" panose="020B0A04020102020204" pitchFamily="34" charset="0"/>
                <a:ea typeface="+mj-ea"/>
                <a:cs typeface="+mj-cs"/>
              </a:rPr>
              <a:t>Follow-Up</a:t>
            </a:r>
          </a:p>
        </p:txBody>
      </p:sp>
      <p:pic>
        <p:nvPicPr>
          <p:cNvPr id="6" name="Picture 5">
            <a:extLst>
              <a:ext uri="{FF2B5EF4-FFF2-40B4-BE49-F238E27FC236}">
                <a16:creationId xmlns:a16="http://schemas.microsoft.com/office/drawing/2014/main" id="{8563619E-9BBF-41F2-861D-DC4FE66991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1131" y="3962400"/>
            <a:ext cx="2068069" cy="2068069"/>
          </a:xfrm>
          <a:prstGeom prst="rect">
            <a:avLst/>
          </a:prstGeom>
        </p:spPr>
      </p:pic>
      <p:sp>
        <p:nvSpPr>
          <p:cNvPr id="7" name="TextBox 6">
            <a:extLst>
              <a:ext uri="{FF2B5EF4-FFF2-40B4-BE49-F238E27FC236}">
                <a16:creationId xmlns:a16="http://schemas.microsoft.com/office/drawing/2014/main" id="{73416432-7371-4925-9C26-C52D1D4EB60E}"/>
              </a:ext>
            </a:extLst>
          </p:cNvPr>
          <p:cNvSpPr txBox="1"/>
          <p:nvPr/>
        </p:nvSpPr>
        <p:spPr>
          <a:xfrm>
            <a:off x="304800" y="6176109"/>
            <a:ext cx="8392669" cy="646331"/>
          </a:xfrm>
          <a:prstGeom prst="rect">
            <a:avLst/>
          </a:prstGeom>
          <a:noFill/>
        </p:spPr>
        <p:txBody>
          <a:bodyPr wrap="square" rtlCol="0">
            <a:spAutoFit/>
          </a:bodyPr>
          <a:lstStyle/>
          <a:p>
            <a:r>
              <a:rPr lang="en-US" dirty="0"/>
              <a:t>Adapted from original presentations by Paul Lucas, Gerri Barnette, and  Marguerite </a:t>
            </a:r>
            <a:r>
              <a:rPr lang="en-US" dirty="0" err="1"/>
              <a:t>Fesheke</a:t>
            </a:r>
            <a:endParaRPr lang="en-US" dirty="0"/>
          </a:p>
        </p:txBody>
      </p:sp>
    </p:spTree>
    <p:extLst>
      <p:ext uri="{BB962C8B-B14F-4D97-AF65-F5344CB8AC3E}">
        <p14:creationId xmlns:p14="http://schemas.microsoft.com/office/powerpoint/2010/main" val="12581326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7A02F8-94F9-4ECA-8B49-43E4545A61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10351">
            <a:off x="968920" y="1452014"/>
            <a:ext cx="3586243" cy="4124502"/>
          </a:xfrm>
          <a:prstGeom prst="rect">
            <a:avLst/>
          </a:prstGeom>
        </p:spPr>
      </p:pic>
      <p:sp>
        <p:nvSpPr>
          <p:cNvPr id="4" name="TextBox 3">
            <a:extLst>
              <a:ext uri="{FF2B5EF4-FFF2-40B4-BE49-F238E27FC236}">
                <a16:creationId xmlns:a16="http://schemas.microsoft.com/office/drawing/2014/main" id="{3B085EAE-68B9-4CC2-ABF8-B2233C1831AD}"/>
              </a:ext>
            </a:extLst>
          </p:cNvPr>
          <p:cNvSpPr txBox="1"/>
          <p:nvPr/>
        </p:nvSpPr>
        <p:spPr>
          <a:xfrm>
            <a:off x="4648200" y="1905000"/>
            <a:ext cx="3404938" cy="3416320"/>
          </a:xfrm>
          <a:prstGeom prst="rect">
            <a:avLst/>
          </a:prstGeom>
          <a:noFill/>
        </p:spPr>
        <p:txBody>
          <a:bodyPr wrap="square" rtlCol="0">
            <a:spAutoFit/>
          </a:bodyPr>
          <a:lstStyle/>
          <a:p>
            <a:r>
              <a:rPr lang="en-US" sz="7200" b="1" dirty="0"/>
              <a:t>Theme</a:t>
            </a:r>
          </a:p>
          <a:p>
            <a:r>
              <a:rPr lang="en-US" sz="7200" b="1" dirty="0"/>
              <a:t>Motto</a:t>
            </a:r>
          </a:p>
          <a:p>
            <a:endParaRPr lang="en-US" sz="7200" b="1" dirty="0"/>
          </a:p>
        </p:txBody>
      </p:sp>
      <p:sp>
        <p:nvSpPr>
          <p:cNvPr id="6" name="Footer Placeholder 5">
            <a:extLst>
              <a:ext uri="{FF2B5EF4-FFF2-40B4-BE49-F238E27FC236}">
                <a16:creationId xmlns:a16="http://schemas.microsoft.com/office/drawing/2014/main" id="{0A2703AA-4ED5-46B9-94C3-7A97E5CD9784}"/>
              </a:ext>
            </a:extLst>
          </p:cNvPr>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FF13B100-424F-485A-A68A-9CD5839545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599" y="6026731"/>
            <a:ext cx="611569" cy="611569"/>
          </a:xfrm>
          <a:prstGeom prst="rect">
            <a:avLst/>
          </a:prstGeom>
        </p:spPr>
      </p:pic>
    </p:spTree>
    <p:extLst>
      <p:ext uri="{BB962C8B-B14F-4D97-AF65-F5344CB8AC3E}">
        <p14:creationId xmlns:p14="http://schemas.microsoft.com/office/powerpoint/2010/main" val="210800241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C58347-37FC-4E54-8DEF-85F8A188DE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 y="397617"/>
            <a:ext cx="9144000" cy="5143500"/>
          </a:xfrm>
          <a:prstGeom prst="rect">
            <a:avLst/>
          </a:prstGeom>
        </p:spPr>
      </p:pic>
      <p:sp>
        <p:nvSpPr>
          <p:cNvPr id="4" name="TextBox 3">
            <a:extLst>
              <a:ext uri="{FF2B5EF4-FFF2-40B4-BE49-F238E27FC236}">
                <a16:creationId xmlns:a16="http://schemas.microsoft.com/office/drawing/2014/main" id="{77E38225-F0F9-432C-B8B5-0CEFA94AA7F0}"/>
              </a:ext>
            </a:extLst>
          </p:cNvPr>
          <p:cNvSpPr txBox="1"/>
          <p:nvPr/>
        </p:nvSpPr>
        <p:spPr>
          <a:xfrm>
            <a:off x="3124200" y="1143000"/>
            <a:ext cx="6004560" cy="4247317"/>
          </a:xfrm>
          <a:prstGeom prst="rect">
            <a:avLst/>
          </a:prstGeom>
          <a:noFill/>
        </p:spPr>
        <p:txBody>
          <a:bodyPr wrap="square" rtlCol="0">
            <a:spAutoFit/>
          </a:bodyPr>
          <a:lstStyle/>
          <a:p>
            <a:pPr algn="ctr"/>
            <a:r>
              <a:rPr lang="en-US" sz="5400" b="1" dirty="0"/>
              <a:t>Thinking about your Goals,  Theme, and Motto gives you</a:t>
            </a:r>
          </a:p>
          <a:p>
            <a:pPr algn="ctr"/>
            <a:r>
              <a:rPr lang="en-US" sz="5400" b="1" dirty="0"/>
              <a:t> </a:t>
            </a:r>
          </a:p>
        </p:txBody>
      </p:sp>
      <p:sp>
        <p:nvSpPr>
          <p:cNvPr id="2" name="TextBox 1">
            <a:extLst>
              <a:ext uri="{FF2B5EF4-FFF2-40B4-BE49-F238E27FC236}">
                <a16:creationId xmlns:a16="http://schemas.microsoft.com/office/drawing/2014/main" id="{419F70CF-0DE0-425D-9448-AAFE2625223B}"/>
              </a:ext>
            </a:extLst>
          </p:cNvPr>
          <p:cNvSpPr txBox="1"/>
          <p:nvPr/>
        </p:nvSpPr>
        <p:spPr>
          <a:xfrm>
            <a:off x="533400" y="5710535"/>
            <a:ext cx="7391400" cy="1107996"/>
          </a:xfrm>
          <a:prstGeom prst="rect">
            <a:avLst/>
          </a:prstGeom>
          <a:noFill/>
        </p:spPr>
        <p:txBody>
          <a:bodyPr wrap="square" rtlCol="0">
            <a:spAutoFit/>
          </a:bodyPr>
          <a:lstStyle/>
          <a:p>
            <a:r>
              <a:rPr lang="en-US" sz="6600" b="1" u="sng" dirty="0">
                <a:latin typeface="Blackadder ITC" panose="04020505050007020D02" pitchFamily="82" charset="0"/>
              </a:rPr>
              <a:t>Direction</a:t>
            </a:r>
            <a:r>
              <a:rPr lang="en-US" sz="6600" b="1" dirty="0"/>
              <a:t> and </a:t>
            </a:r>
            <a:r>
              <a:rPr lang="en-US" sz="6600" b="1" u="sng" dirty="0">
                <a:latin typeface="Blackadder ITC" panose="04020505050007020D02" pitchFamily="82" charset="0"/>
              </a:rPr>
              <a:t>Focus</a:t>
            </a:r>
            <a:r>
              <a:rPr lang="en-US" sz="6600" b="1" dirty="0"/>
              <a:t>.</a:t>
            </a:r>
            <a:endParaRPr lang="en-US" sz="6600" dirty="0"/>
          </a:p>
        </p:txBody>
      </p:sp>
      <p:sp>
        <p:nvSpPr>
          <p:cNvPr id="7" name="Footer Placeholder 6">
            <a:extLst>
              <a:ext uri="{FF2B5EF4-FFF2-40B4-BE49-F238E27FC236}">
                <a16:creationId xmlns:a16="http://schemas.microsoft.com/office/drawing/2014/main" id="{7CFFC81B-B895-412C-92B0-F17D49916085}"/>
              </a:ext>
            </a:extLst>
          </p:cNvPr>
          <p:cNvSpPr>
            <a:spLocks noGrp="1"/>
          </p:cNvSpPr>
          <p:nvPr>
            <p:ph type="ftr" sz="quarter" idx="11"/>
          </p:nvPr>
        </p:nvSpPr>
        <p:spPr/>
        <p:txBody>
          <a:bodyPr/>
          <a:lstStyle/>
          <a:p>
            <a:endParaRPr lang="en-US"/>
          </a:p>
        </p:txBody>
      </p:sp>
      <p:pic>
        <p:nvPicPr>
          <p:cNvPr id="8" name="Picture 7">
            <a:extLst>
              <a:ext uri="{FF2B5EF4-FFF2-40B4-BE49-F238E27FC236}">
                <a16:creationId xmlns:a16="http://schemas.microsoft.com/office/drawing/2014/main" id="{2B192F9B-1275-4E81-A4D7-EE89402915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3400" y="6100703"/>
            <a:ext cx="611569" cy="611569"/>
          </a:xfrm>
          <a:prstGeom prst="rect">
            <a:avLst/>
          </a:prstGeom>
        </p:spPr>
      </p:pic>
    </p:spTree>
    <p:extLst>
      <p:ext uri="{BB962C8B-B14F-4D97-AF65-F5344CB8AC3E}">
        <p14:creationId xmlns:p14="http://schemas.microsoft.com/office/powerpoint/2010/main" val="213137938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4743EC-9EA9-40E0-A6CF-41763E01C205}"/>
              </a:ext>
            </a:extLst>
          </p:cNvPr>
          <p:cNvPicPr>
            <a:picLocks noChangeAspect="1"/>
          </p:cNvPicPr>
          <p:nvPr/>
        </p:nvPicPr>
        <p:blipFill rotWithShape="1">
          <a:blip r:embed="rId3">
            <a:extLst>
              <a:ext uri="{28A0092B-C50C-407E-A947-70E740481C1C}">
                <a14:useLocalDpi xmlns:a14="http://schemas.microsoft.com/office/drawing/2010/main" val="0"/>
              </a:ext>
            </a:extLst>
          </a:blip>
          <a:srcRect l="6022" t="15309" r="3645" b="15800"/>
          <a:stretch/>
        </p:blipFill>
        <p:spPr>
          <a:xfrm>
            <a:off x="152400" y="152400"/>
            <a:ext cx="8458200" cy="2537460"/>
          </a:xfrm>
          <a:prstGeom prst="rect">
            <a:avLst/>
          </a:prstGeom>
        </p:spPr>
      </p:pic>
      <p:sp>
        <p:nvSpPr>
          <p:cNvPr id="3" name="TextBox 2">
            <a:extLst>
              <a:ext uri="{FF2B5EF4-FFF2-40B4-BE49-F238E27FC236}">
                <a16:creationId xmlns:a16="http://schemas.microsoft.com/office/drawing/2014/main" id="{FB1BD3F7-9E54-4FE5-9545-3D1F2D746890}"/>
              </a:ext>
            </a:extLst>
          </p:cNvPr>
          <p:cNvSpPr txBox="1"/>
          <p:nvPr/>
        </p:nvSpPr>
        <p:spPr>
          <a:xfrm>
            <a:off x="419100" y="3200400"/>
            <a:ext cx="8305800" cy="3416320"/>
          </a:xfrm>
          <a:prstGeom prst="rect">
            <a:avLst/>
          </a:prstGeom>
          <a:noFill/>
        </p:spPr>
        <p:txBody>
          <a:bodyPr wrap="square" rtlCol="0">
            <a:spAutoFit/>
          </a:bodyPr>
          <a:lstStyle/>
          <a:p>
            <a:r>
              <a:rPr lang="en-US" sz="3600" dirty="0"/>
              <a:t>Spousal Support</a:t>
            </a:r>
          </a:p>
          <a:p>
            <a:r>
              <a:rPr lang="en-US" sz="3600" dirty="0"/>
              <a:t>Club Members Support</a:t>
            </a:r>
          </a:p>
          <a:p>
            <a:r>
              <a:rPr lang="en-US" sz="3600" dirty="0"/>
              <a:t>Club Support</a:t>
            </a:r>
          </a:p>
          <a:p>
            <a:r>
              <a:rPr lang="en-US" sz="3600" dirty="0"/>
              <a:t>Predecessor Support</a:t>
            </a:r>
          </a:p>
          <a:p>
            <a:r>
              <a:rPr lang="en-US" sz="3600" dirty="0"/>
              <a:t>Past Governor Support</a:t>
            </a:r>
          </a:p>
          <a:p>
            <a:r>
              <a:rPr lang="en-US" sz="3600" b="1" dirty="0"/>
              <a:t>We’re all here for YOU!</a:t>
            </a:r>
          </a:p>
        </p:txBody>
      </p:sp>
      <p:sp>
        <p:nvSpPr>
          <p:cNvPr id="6" name="Footer Placeholder 5">
            <a:extLst>
              <a:ext uri="{FF2B5EF4-FFF2-40B4-BE49-F238E27FC236}">
                <a16:creationId xmlns:a16="http://schemas.microsoft.com/office/drawing/2014/main" id="{1393CAB9-07E8-44D5-BC5C-B0D4B5E736D5}"/>
              </a:ext>
            </a:extLst>
          </p:cNvPr>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3A95502F-3485-42C0-89B3-DAA13C02C1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2832" y="6100703"/>
            <a:ext cx="611569" cy="611569"/>
          </a:xfrm>
          <a:prstGeom prst="rect">
            <a:avLst/>
          </a:prstGeom>
        </p:spPr>
      </p:pic>
    </p:spTree>
    <p:extLst>
      <p:ext uri="{BB962C8B-B14F-4D97-AF65-F5344CB8AC3E}">
        <p14:creationId xmlns:p14="http://schemas.microsoft.com/office/powerpoint/2010/main" val="209957026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communication clipart">
            <a:extLst>
              <a:ext uri="{FF2B5EF4-FFF2-40B4-BE49-F238E27FC236}">
                <a16:creationId xmlns:a16="http://schemas.microsoft.com/office/drawing/2014/main" id="{47F98D3E-CFA1-4D9F-961B-D9E3D85D37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21" t="28093" r="2428" b="28092"/>
          <a:stretch/>
        </p:blipFill>
        <p:spPr bwMode="auto">
          <a:xfrm>
            <a:off x="112294" y="545078"/>
            <a:ext cx="8919411" cy="24730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0910EDA-D6F7-4E09-BCAD-5277A8D0AD23}"/>
              </a:ext>
            </a:extLst>
          </p:cNvPr>
          <p:cNvSpPr txBox="1"/>
          <p:nvPr/>
        </p:nvSpPr>
        <p:spPr>
          <a:xfrm>
            <a:off x="0" y="3771998"/>
            <a:ext cx="8656601" cy="1938992"/>
          </a:xfrm>
          <a:prstGeom prst="rect">
            <a:avLst/>
          </a:prstGeom>
          <a:noFill/>
        </p:spPr>
        <p:txBody>
          <a:bodyPr wrap="none" rtlCol="0">
            <a:spAutoFit/>
          </a:bodyPr>
          <a:lstStyle/>
          <a:p>
            <a:r>
              <a:rPr lang="en-US" sz="4000" dirty="0"/>
              <a:t>Communication is key.  Seek advice</a:t>
            </a:r>
          </a:p>
          <a:p>
            <a:r>
              <a:rPr lang="en-US" sz="4000" dirty="0"/>
              <a:t>And give it.  Listen.  State clearly </a:t>
            </a:r>
          </a:p>
          <a:p>
            <a:r>
              <a:rPr lang="en-US" sz="4000" dirty="0"/>
              <a:t>what you expect. Respond to others.</a:t>
            </a:r>
          </a:p>
        </p:txBody>
      </p:sp>
      <p:sp>
        <p:nvSpPr>
          <p:cNvPr id="6" name="Footer Placeholder 5">
            <a:extLst>
              <a:ext uri="{FF2B5EF4-FFF2-40B4-BE49-F238E27FC236}">
                <a16:creationId xmlns:a16="http://schemas.microsoft.com/office/drawing/2014/main" id="{BD03E6EC-4C1B-424F-89DF-30A13F085752}"/>
              </a:ext>
            </a:extLst>
          </p:cNvPr>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79BB3C7C-648B-4A90-8DF9-E378BB12C9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599" y="6041363"/>
            <a:ext cx="669906" cy="669906"/>
          </a:xfrm>
          <a:prstGeom prst="rect">
            <a:avLst/>
          </a:prstGeom>
        </p:spPr>
      </p:pic>
    </p:spTree>
    <p:extLst>
      <p:ext uri="{BB962C8B-B14F-4D97-AF65-F5344CB8AC3E}">
        <p14:creationId xmlns:p14="http://schemas.microsoft.com/office/powerpoint/2010/main" val="95132348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B10606-8777-44D1-980A-53FCFF78D15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38700" y="1094063"/>
            <a:ext cx="2230079" cy="1821379"/>
          </a:xfrm>
          <a:prstGeom prst="rect">
            <a:avLst/>
          </a:prstGeom>
        </p:spPr>
      </p:pic>
      <p:sp>
        <p:nvSpPr>
          <p:cNvPr id="2" name="TextBox 1">
            <a:extLst>
              <a:ext uri="{FF2B5EF4-FFF2-40B4-BE49-F238E27FC236}">
                <a16:creationId xmlns:a16="http://schemas.microsoft.com/office/drawing/2014/main" id="{6CB77776-2B5B-49A8-A098-A06B01788831}"/>
              </a:ext>
            </a:extLst>
          </p:cNvPr>
          <p:cNvSpPr txBox="1"/>
          <p:nvPr/>
        </p:nvSpPr>
        <p:spPr>
          <a:xfrm rot="-1680000">
            <a:off x="152400" y="830341"/>
            <a:ext cx="2895600" cy="523220"/>
          </a:xfrm>
          <a:prstGeom prst="rect">
            <a:avLst/>
          </a:prstGeom>
          <a:noFill/>
        </p:spPr>
        <p:txBody>
          <a:bodyPr wrap="square" rtlCol="0">
            <a:spAutoFit/>
          </a:bodyPr>
          <a:lstStyle/>
          <a:p>
            <a:r>
              <a:rPr lang="en-US" sz="2800" dirty="0"/>
              <a:t>Don’t be this guy</a:t>
            </a:r>
          </a:p>
        </p:txBody>
      </p:sp>
      <p:pic>
        <p:nvPicPr>
          <p:cNvPr id="12" name="Picture 11">
            <a:extLst>
              <a:ext uri="{FF2B5EF4-FFF2-40B4-BE49-F238E27FC236}">
                <a16:creationId xmlns:a16="http://schemas.microsoft.com/office/drawing/2014/main" id="{1998D407-57C3-42DA-BF2A-7B9446EB5E56}"/>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343400" y="4035148"/>
            <a:ext cx="2791968" cy="2614187"/>
          </a:xfrm>
          <a:prstGeom prst="rect">
            <a:avLst/>
          </a:prstGeom>
        </p:spPr>
      </p:pic>
      <p:sp>
        <p:nvSpPr>
          <p:cNvPr id="9" name="TextBox 8">
            <a:extLst>
              <a:ext uri="{FF2B5EF4-FFF2-40B4-BE49-F238E27FC236}">
                <a16:creationId xmlns:a16="http://schemas.microsoft.com/office/drawing/2014/main" id="{367EFD15-2030-4D86-BA41-7D5BB9A35188}"/>
              </a:ext>
            </a:extLst>
          </p:cNvPr>
          <p:cNvSpPr txBox="1"/>
          <p:nvPr/>
        </p:nvSpPr>
        <p:spPr>
          <a:xfrm>
            <a:off x="3222750" y="914400"/>
            <a:ext cx="4982550" cy="1631216"/>
          </a:xfrm>
          <a:prstGeom prst="rect">
            <a:avLst/>
          </a:prstGeom>
          <a:noFill/>
        </p:spPr>
        <p:txBody>
          <a:bodyPr wrap="square" rtlCol="0">
            <a:spAutoFit/>
          </a:bodyPr>
          <a:lstStyle/>
          <a:p>
            <a:r>
              <a:rPr lang="en-US" sz="2000" dirty="0"/>
              <a:t>As a Lt. Governor, he turns in nothing and had no report from his Zone, and chose to stay at breakfast for almost two hours instead of coming to the meeting when it started.</a:t>
            </a:r>
            <a:r>
              <a:rPr lang="en-US" dirty="0"/>
              <a:t>  </a:t>
            </a:r>
          </a:p>
        </p:txBody>
      </p:sp>
      <p:sp>
        <p:nvSpPr>
          <p:cNvPr id="10" name="TextBox 9">
            <a:extLst>
              <a:ext uri="{FF2B5EF4-FFF2-40B4-BE49-F238E27FC236}">
                <a16:creationId xmlns:a16="http://schemas.microsoft.com/office/drawing/2014/main" id="{E1D54F4B-9CBB-4D25-872D-69FC70E7CF44}"/>
              </a:ext>
            </a:extLst>
          </p:cNvPr>
          <p:cNvSpPr txBox="1"/>
          <p:nvPr/>
        </p:nvSpPr>
        <p:spPr>
          <a:xfrm>
            <a:off x="111760" y="3596092"/>
            <a:ext cx="5146040" cy="1375425"/>
          </a:xfrm>
          <a:prstGeom prst="rect">
            <a:avLst/>
          </a:prstGeom>
          <a:solidFill>
            <a:srgbClr val="FFC000"/>
          </a:solidFill>
        </p:spPr>
        <p:txBody>
          <a:bodyPr wrap="square" rtlCol="0">
            <a:spAutoFit/>
          </a:bodyPr>
          <a:lstStyle/>
          <a:p>
            <a:r>
              <a:rPr lang="en-US" sz="2400" b="1" i="1" dirty="0"/>
              <a:t>Successful leaders have a zeal for completing things timely and maybe with a bit of </a:t>
            </a:r>
            <a:r>
              <a:rPr lang="en-US" sz="3200" b="1" i="1" dirty="0">
                <a:solidFill>
                  <a:srgbClr val="FF0000"/>
                </a:solidFill>
                <a:latin typeface="Curlz MT" panose="04040404050702020202" pitchFamily="82" charset="0"/>
              </a:rPr>
              <a:t>flair</a:t>
            </a:r>
            <a:r>
              <a:rPr lang="en-US" sz="3200" b="1" i="1" dirty="0">
                <a:solidFill>
                  <a:srgbClr val="FF0000"/>
                </a:solidFill>
              </a:rPr>
              <a:t>!</a:t>
            </a:r>
          </a:p>
        </p:txBody>
      </p:sp>
      <p:sp>
        <p:nvSpPr>
          <p:cNvPr id="14" name="TextBox 13">
            <a:extLst>
              <a:ext uri="{FF2B5EF4-FFF2-40B4-BE49-F238E27FC236}">
                <a16:creationId xmlns:a16="http://schemas.microsoft.com/office/drawing/2014/main" id="{9DF956DC-A6DC-4A5E-9E1D-9D45374A1CB5}"/>
              </a:ext>
            </a:extLst>
          </p:cNvPr>
          <p:cNvSpPr txBox="1"/>
          <p:nvPr/>
        </p:nvSpPr>
        <p:spPr>
          <a:xfrm rot="-480000">
            <a:off x="2814915" y="5038794"/>
            <a:ext cx="1638436" cy="1631216"/>
          </a:xfrm>
          <a:prstGeom prst="rect">
            <a:avLst/>
          </a:prstGeom>
          <a:noFill/>
          <a:ln>
            <a:solidFill>
              <a:srgbClr val="00B0F0"/>
            </a:solidFill>
          </a:ln>
        </p:spPr>
        <p:txBody>
          <a:bodyPr wrap="square" rtlCol="0">
            <a:spAutoFit/>
          </a:bodyPr>
          <a:lstStyle/>
          <a:p>
            <a:r>
              <a:rPr lang="en-US" sz="4000" b="1" dirty="0">
                <a:solidFill>
                  <a:srgbClr val="00B050"/>
                </a:solidFill>
                <a:latin typeface="Curlz MT" panose="04040404050702020202" pitchFamily="82" charset="0"/>
              </a:rPr>
              <a:t>Report</a:t>
            </a:r>
          </a:p>
          <a:p>
            <a:r>
              <a:rPr lang="en-US" sz="2400" b="1" dirty="0">
                <a:solidFill>
                  <a:srgbClr val="00B050"/>
                </a:solidFill>
                <a:latin typeface="Curlz MT" panose="04040404050702020202" pitchFamily="82" charset="0"/>
              </a:rPr>
              <a:t>Page 1 of 10</a:t>
            </a:r>
          </a:p>
          <a:p>
            <a:endParaRPr lang="en-US" b="1" dirty="0">
              <a:solidFill>
                <a:srgbClr val="00B050"/>
              </a:solidFill>
              <a:latin typeface="Curlz MT" panose="04040404050702020202" pitchFamily="82" charset="0"/>
            </a:endParaRPr>
          </a:p>
          <a:p>
            <a:pPr algn="ctr"/>
            <a:endParaRPr lang="en-US" b="1" dirty="0">
              <a:solidFill>
                <a:srgbClr val="00B050"/>
              </a:solidFill>
              <a:latin typeface="Curlz MT" panose="04040404050702020202" pitchFamily="82" charset="0"/>
            </a:endParaRPr>
          </a:p>
        </p:txBody>
      </p:sp>
      <p:sp>
        <p:nvSpPr>
          <p:cNvPr id="15" name="Smiley Face 14">
            <a:extLst>
              <a:ext uri="{FF2B5EF4-FFF2-40B4-BE49-F238E27FC236}">
                <a16:creationId xmlns:a16="http://schemas.microsoft.com/office/drawing/2014/main" id="{61B23066-7129-4198-AB57-B80EE12D998F}"/>
              </a:ext>
            </a:extLst>
          </p:cNvPr>
          <p:cNvSpPr/>
          <p:nvPr/>
        </p:nvSpPr>
        <p:spPr>
          <a:xfrm rot="-480000">
            <a:off x="3533089" y="6177885"/>
            <a:ext cx="521842" cy="437265"/>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52F89BF7-51A8-45EC-9EAB-0054E906209F}"/>
              </a:ext>
            </a:extLst>
          </p:cNvPr>
          <p:cNvSpPr>
            <a:spLocks noGrp="1"/>
          </p:cNvSpPr>
          <p:nvPr>
            <p:ph type="ftr" sz="quarter" idx="11"/>
          </p:nvPr>
        </p:nvSpPr>
        <p:spPr/>
        <p:txBody>
          <a:bodyPr/>
          <a:lstStyle/>
          <a:p>
            <a:endParaRPr lang="en-US"/>
          </a:p>
        </p:txBody>
      </p:sp>
      <p:pic>
        <p:nvPicPr>
          <p:cNvPr id="13" name="Picture 12">
            <a:extLst>
              <a:ext uri="{FF2B5EF4-FFF2-40B4-BE49-F238E27FC236}">
                <a16:creationId xmlns:a16="http://schemas.microsoft.com/office/drawing/2014/main" id="{DB9ED4D8-D4D4-4252-9524-24B2439905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599" y="6139227"/>
            <a:ext cx="611569" cy="611569"/>
          </a:xfrm>
          <a:prstGeom prst="rect">
            <a:avLst/>
          </a:prstGeom>
        </p:spPr>
      </p:pic>
    </p:spTree>
    <p:extLst>
      <p:ext uri="{BB962C8B-B14F-4D97-AF65-F5344CB8AC3E}">
        <p14:creationId xmlns:p14="http://schemas.microsoft.com/office/powerpoint/2010/main" val="196527839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3.googleusercontent.com/Fw8heiI3JZrdgjIN1FSOJJRP9K76QZT1Okqy00LaECk0CN9K1sH4QOs68xWd8GbhBCSxiTl0-GIDBLLy79n--mOU3nBBW9E072zR05GUh5Ld9vt6ucuVCv55qw1YIhK5y9dOGT84HHM5PLGaGVA6rQM7HTIku2SLjt-X0bFnbjmesA5QqDwL-j7L6MzIWPBfReW9nazPuVzHx7fifAdc_jvAvKiFWBpadJ0gZN7QXFz027bc1vfi8OBrNDHcuHVm9nn9iYCALSdOtgpX1sjlaCx8zLcNTwK_CO7Gz5ejj5YKJVit6pOriHtz6DvfWlXwwVmTV26QT-m2tIsP8kxcXMtj-JuvlVVKUkINCQedqyaBXEarhACqRk9rHptBuoHzKa8S_Bl6jqiZnRB7uTaLVzowGW2TrpOrNEKz3Wtn5z0aSudQvt70yNcY7bB7qHr-OxPWvBz1fjqJdieL9u-DIle_98yEaWZnQyLeUPr4OMTpDTN3dQS6u9eM3PjG2NBiYnvjTbi_cYgz2nZqjkMfYlQuZ8Ly9VE3iD-c6EOErGrwhMVXOTRdq8ZHJRr7dTDvhJteBc6cmFjpuRFLA3rwKlmYQs1DeOaJEeTtrHP3oVEpKdD7DY37TensZ74CEhL3J-7AJQZzMggeXC4_uxbewiy2PjN6Rx8=w580-h789-no">
            <a:extLst>
              <a:ext uri="{FF2B5EF4-FFF2-40B4-BE49-F238E27FC236}">
                <a16:creationId xmlns:a16="http://schemas.microsoft.com/office/drawing/2014/main" id="{93086CE0-1F8C-4FFB-9483-0ECE0C2C1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5813" y="0"/>
            <a:ext cx="50323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2DACBA29-0C13-49E3-9980-84D1A753D223}"/>
              </a:ext>
            </a:extLst>
          </p:cNvPr>
          <p:cNvSpPr>
            <a:spLocks noGrp="1"/>
          </p:cNvSpPr>
          <p:nvPr>
            <p:ph type="ftr" sz="quarter" idx="11"/>
          </p:nvPr>
        </p:nvSpPr>
        <p:spPr/>
        <p:txBody>
          <a:bodyPr/>
          <a:lstStyle/>
          <a:p>
            <a:endParaRPr lang="en-US"/>
          </a:p>
        </p:txBody>
      </p:sp>
      <p:pic>
        <p:nvPicPr>
          <p:cNvPr id="6" name="Picture 5">
            <a:extLst>
              <a:ext uri="{FF2B5EF4-FFF2-40B4-BE49-F238E27FC236}">
                <a16:creationId xmlns:a16="http://schemas.microsoft.com/office/drawing/2014/main" id="{AB85D422-9F16-422B-BF1A-95139574A0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599" y="6047051"/>
            <a:ext cx="611569" cy="611569"/>
          </a:xfrm>
          <a:prstGeom prst="rect">
            <a:avLst/>
          </a:prstGeom>
        </p:spPr>
      </p:pic>
    </p:spTree>
    <p:extLst>
      <p:ext uri="{BB962C8B-B14F-4D97-AF65-F5344CB8AC3E}">
        <p14:creationId xmlns:p14="http://schemas.microsoft.com/office/powerpoint/2010/main" val="408638240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team building images">
            <a:extLst>
              <a:ext uri="{FF2B5EF4-FFF2-40B4-BE49-F238E27FC236}">
                <a16:creationId xmlns:a16="http://schemas.microsoft.com/office/drawing/2014/main" id="{D156FAFA-49C5-47E9-B1BA-FA4CA5DABE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85" y="1015540"/>
            <a:ext cx="8337884" cy="4618247"/>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F0E576A5-E4F0-42C0-926F-32B002FBBE67}"/>
              </a:ext>
            </a:extLst>
          </p:cNvPr>
          <p:cNvSpPr>
            <a:spLocks noGrp="1"/>
          </p:cNvSpPr>
          <p:nvPr>
            <p:ph type="ftr" sz="quarter" idx="11"/>
          </p:nvPr>
        </p:nvSpPr>
        <p:spPr/>
        <p:txBody>
          <a:bodyPr/>
          <a:lstStyle/>
          <a:p>
            <a:endParaRPr lang="en-US"/>
          </a:p>
        </p:txBody>
      </p:sp>
      <p:pic>
        <p:nvPicPr>
          <p:cNvPr id="6" name="Picture 5">
            <a:extLst>
              <a:ext uri="{FF2B5EF4-FFF2-40B4-BE49-F238E27FC236}">
                <a16:creationId xmlns:a16="http://schemas.microsoft.com/office/drawing/2014/main" id="{0EA929CB-0034-4558-9F77-BB21792892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599" y="6047051"/>
            <a:ext cx="611569" cy="611569"/>
          </a:xfrm>
          <a:prstGeom prst="rect">
            <a:avLst/>
          </a:prstGeom>
        </p:spPr>
      </p:pic>
    </p:spTree>
    <p:extLst>
      <p:ext uri="{BB962C8B-B14F-4D97-AF65-F5344CB8AC3E}">
        <p14:creationId xmlns:p14="http://schemas.microsoft.com/office/powerpoint/2010/main" val="223544116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5C5FC8-E97F-4151-940F-AD9E5B6B558D}"/>
              </a:ext>
            </a:extLst>
          </p:cNvPr>
          <p:cNvPicPr>
            <a:picLocks noChangeAspect="1"/>
          </p:cNvPicPr>
          <p:nvPr/>
        </p:nvPicPr>
        <p:blipFill rotWithShape="1">
          <a:blip r:embed="rId3">
            <a:extLst>
              <a:ext uri="{28A0092B-C50C-407E-A947-70E740481C1C}">
                <a14:useLocalDpi xmlns:a14="http://schemas.microsoft.com/office/drawing/2010/main" val="0"/>
              </a:ext>
            </a:extLst>
          </a:blip>
          <a:srcRect l="13750" t="22222" r="12501" b="23333"/>
          <a:stretch/>
        </p:blipFill>
        <p:spPr>
          <a:xfrm>
            <a:off x="0" y="30997"/>
            <a:ext cx="5029200" cy="2088396"/>
          </a:xfrm>
          <a:prstGeom prst="rect">
            <a:avLst/>
          </a:prstGeom>
        </p:spPr>
      </p:pic>
      <p:pic>
        <p:nvPicPr>
          <p:cNvPr id="4" name="Picture 3">
            <a:extLst>
              <a:ext uri="{FF2B5EF4-FFF2-40B4-BE49-F238E27FC236}">
                <a16:creationId xmlns:a16="http://schemas.microsoft.com/office/drawing/2014/main" id="{C2AAB15B-8A8A-4DEA-BBCC-218EB1B26B28}"/>
              </a:ext>
            </a:extLst>
          </p:cNvPr>
          <p:cNvPicPr>
            <a:picLocks noChangeAspect="1"/>
          </p:cNvPicPr>
          <p:nvPr/>
        </p:nvPicPr>
        <p:blipFill rotWithShape="1">
          <a:blip r:embed="rId4">
            <a:extLst>
              <a:ext uri="{28A0092B-C50C-407E-A947-70E740481C1C}">
                <a14:useLocalDpi xmlns:a14="http://schemas.microsoft.com/office/drawing/2010/main" val="0"/>
              </a:ext>
            </a:extLst>
          </a:blip>
          <a:srcRect l="10000" t="15926" r="11667" b="23333"/>
          <a:stretch/>
        </p:blipFill>
        <p:spPr>
          <a:xfrm>
            <a:off x="0" y="2971520"/>
            <a:ext cx="4716966" cy="2057400"/>
          </a:xfrm>
          <a:prstGeom prst="rect">
            <a:avLst/>
          </a:prstGeom>
        </p:spPr>
      </p:pic>
      <p:pic>
        <p:nvPicPr>
          <p:cNvPr id="5" name="Picture 4">
            <a:extLst>
              <a:ext uri="{FF2B5EF4-FFF2-40B4-BE49-F238E27FC236}">
                <a16:creationId xmlns:a16="http://schemas.microsoft.com/office/drawing/2014/main" id="{591574B0-1812-4233-A805-650C59D6A420}"/>
              </a:ext>
            </a:extLst>
          </p:cNvPr>
          <p:cNvPicPr>
            <a:picLocks noChangeAspect="1"/>
          </p:cNvPicPr>
          <p:nvPr/>
        </p:nvPicPr>
        <p:blipFill rotWithShape="1">
          <a:blip r:embed="rId5">
            <a:extLst>
              <a:ext uri="{28A0092B-C50C-407E-A947-70E740481C1C}">
                <a14:useLocalDpi xmlns:a14="http://schemas.microsoft.com/office/drawing/2010/main" val="0"/>
              </a:ext>
            </a:extLst>
          </a:blip>
          <a:srcRect l="15833" t="17407" r="15833" b="24814"/>
          <a:stretch/>
        </p:blipFill>
        <p:spPr>
          <a:xfrm>
            <a:off x="5003518" y="1459746"/>
            <a:ext cx="4140482" cy="1969254"/>
          </a:xfrm>
          <a:prstGeom prst="rect">
            <a:avLst/>
          </a:prstGeom>
        </p:spPr>
      </p:pic>
      <p:pic>
        <p:nvPicPr>
          <p:cNvPr id="6" name="Picture 2" descr="Image result for &quot;when&quot;">
            <a:hlinkClick r:id="rId6"/>
            <a:extLst>
              <a:ext uri="{FF2B5EF4-FFF2-40B4-BE49-F238E27FC236}">
                <a16:creationId xmlns:a16="http://schemas.microsoft.com/office/drawing/2014/main" id="{D8F75C50-F58E-4AEB-85D9-7EE7DFFC125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167" t="17408" r="5000" b="26296"/>
          <a:stretch/>
        </p:blipFill>
        <p:spPr bwMode="auto">
          <a:xfrm>
            <a:off x="3810000" y="4998440"/>
            <a:ext cx="5334000" cy="1859560"/>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7">
            <a:extLst>
              <a:ext uri="{FF2B5EF4-FFF2-40B4-BE49-F238E27FC236}">
                <a16:creationId xmlns:a16="http://schemas.microsoft.com/office/drawing/2014/main" id="{B95E8BDF-BA7A-45D2-8BDF-81FCE411E3C3}"/>
              </a:ext>
            </a:extLst>
          </p:cNvPr>
          <p:cNvSpPr>
            <a:spLocks noGrp="1"/>
          </p:cNvSpPr>
          <p:nvPr>
            <p:ph type="ftr" sz="quarter" idx="11"/>
          </p:nvPr>
        </p:nvSpPr>
        <p:spPr/>
        <p:txBody>
          <a:bodyPr/>
          <a:lstStyle/>
          <a:p>
            <a:endParaRPr lang="en-US"/>
          </a:p>
        </p:txBody>
      </p:sp>
      <p:pic>
        <p:nvPicPr>
          <p:cNvPr id="9" name="Picture 8">
            <a:extLst>
              <a:ext uri="{FF2B5EF4-FFF2-40B4-BE49-F238E27FC236}">
                <a16:creationId xmlns:a16="http://schemas.microsoft.com/office/drawing/2014/main" id="{98ED03A0-3BBE-415B-BB53-7EE94E3550F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599" y="6100703"/>
            <a:ext cx="611569" cy="611569"/>
          </a:xfrm>
          <a:prstGeom prst="rect">
            <a:avLst/>
          </a:prstGeom>
        </p:spPr>
      </p:pic>
    </p:spTree>
    <p:extLst>
      <p:ext uri="{BB962C8B-B14F-4D97-AF65-F5344CB8AC3E}">
        <p14:creationId xmlns:p14="http://schemas.microsoft.com/office/powerpoint/2010/main" val="38094896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684" y="990600"/>
            <a:ext cx="4746929" cy="4952296"/>
          </a:xfrm>
          <a:prstGeom prst="rect">
            <a:avLst/>
          </a:prstGeom>
        </p:spPr>
      </p:pic>
      <p:sp>
        <p:nvSpPr>
          <p:cNvPr id="3" name="TextBox 2"/>
          <p:cNvSpPr txBox="1"/>
          <p:nvPr/>
        </p:nvSpPr>
        <p:spPr>
          <a:xfrm>
            <a:off x="5095792" y="1310474"/>
            <a:ext cx="3402165" cy="854080"/>
          </a:xfrm>
          <a:prstGeom prst="rect">
            <a:avLst/>
          </a:prstGeom>
          <a:noFill/>
        </p:spPr>
        <p:txBody>
          <a:bodyPr wrap="square" rtlCol="0">
            <a:spAutoFit/>
          </a:bodyPr>
          <a:lstStyle/>
          <a:p>
            <a:r>
              <a:rPr lang="en-US" sz="4950" b="1" dirty="0">
                <a:solidFill>
                  <a:srgbClr val="FF0000"/>
                </a:solidFill>
                <a:latin typeface="Arial Black" panose="020B0A04020102020204" pitchFamily="34" charset="0"/>
              </a:rPr>
              <a:t>GROWTH</a:t>
            </a:r>
          </a:p>
        </p:txBody>
      </p:sp>
      <p:sp>
        <p:nvSpPr>
          <p:cNvPr id="4" name="Rectangle 3"/>
          <p:cNvSpPr/>
          <p:nvPr/>
        </p:nvSpPr>
        <p:spPr>
          <a:xfrm>
            <a:off x="214684" y="1942382"/>
            <a:ext cx="8633069" cy="600164"/>
          </a:xfrm>
          <a:prstGeom prst="rect">
            <a:avLst/>
          </a:prstGeom>
        </p:spPr>
        <p:txBody>
          <a:bodyPr wrap="none">
            <a:spAutoFit/>
          </a:bodyPr>
          <a:lstStyle/>
          <a:p>
            <a:r>
              <a:rPr lang="en-US" sz="3300" b="1" dirty="0">
                <a:latin typeface="Calibri" panose="020F0502020204030204" pitchFamily="34" charset="0"/>
                <a:ea typeface="Calibri" panose="020F0502020204030204" pitchFamily="34" charset="0"/>
                <a:cs typeface="Times New Roman" panose="02020603050405020304" pitchFamily="18" charset="0"/>
              </a:rPr>
              <a:t>Strategies and Tactics…to achieve that Objective</a:t>
            </a:r>
            <a:endParaRPr lang="en-US" sz="3300" dirty="0"/>
          </a:p>
        </p:txBody>
      </p:sp>
      <p:sp>
        <p:nvSpPr>
          <p:cNvPr id="6" name="Rectangle 5"/>
          <p:cNvSpPr/>
          <p:nvPr/>
        </p:nvSpPr>
        <p:spPr>
          <a:xfrm>
            <a:off x="4724400" y="2667000"/>
            <a:ext cx="4572000" cy="2308324"/>
          </a:xfrm>
          <a:prstGeom prst="rect">
            <a:avLst/>
          </a:prstGeom>
        </p:spPr>
        <p:txBody>
          <a:bodyPr>
            <a:spAutoFit/>
          </a:bodyPr>
          <a:lstStyle/>
          <a:p>
            <a:r>
              <a:rPr lang="en-US" sz="2400" b="1" dirty="0">
                <a:latin typeface="Calibri" panose="020F0502020204030204" pitchFamily="34" charset="0"/>
                <a:ea typeface="Calibri" panose="020F0502020204030204" pitchFamily="34" charset="0"/>
                <a:cs typeface="Times New Roman" panose="02020603050405020304" pitchFamily="18" charset="0"/>
              </a:rPr>
              <a:t>-Strong District Chairs for</a:t>
            </a:r>
          </a:p>
          <a:p>
            <a:r>
              <a:rPr lang="en-US" sz="2400" b="1" dirty="0">
                <a:latin typeface="Calibri" panose="020F0502020204030204" pitchFamily="34" charset="0"/>
                <a:ea typeface="Calibri" panose="020F0502020204030204" pitchFamily="34" charset="0"/>
                <a:cs typeface="Times New Roman" panose="02020603050405020304" pitchFamily="18" charset="0"/>
              </a:rPr>
              <a:t>              Membership</a:t>
            </a:r>
          </a:p>
          <a:p>
            <a:r>
              <a:rPr lang="en-US" sz="2400" b="1" dirty="0">
                <a:latin typeface="Calibri" panose="020F0502020204030204" pitchFamily="34" charset="0"/>
                <a:ea typeface="Calibri" panose="020F0502020204030204" pitchFamily="34" charset="0"/>
                <a:cs typeface="Times New Roman" panose="02020603050405020304" pitchFamily="18" charset="0"/>
              </a:rPr>
              <a:t>              Retention</a:t>
            </a:r>
          </a:p>
          <a:p>
            <a:r>
              <a:rPr lang="en-US" sz="2400" b="1" dirty="0">
                <a:latin typeface="Calibri" panose="020F0502020204030204" pitchFamily="34" charset="0"/>
                <a:ea typeface="Calibri" panose="020F0502020204030204" pitchFamily="34" charset="0"/>
                <a:cs typeface="Times New Roman" panose="02020603050405020304" pitchFamily="18" charset="0"/>
              </a:rPr>
              <a:t>              New Club Building</a:t>
            </a:r>
          </a:p>
          <a:p>
            <a:r>
              <a:rPr lang="en-US" sz="2400" b="1" dirty="0">
                <a:latin typeface="Calibri" panose="020F0502020204030204" pitchFamily="34" charset="0"/>
                <a:ea typeface="Calibri" panose="020F0502020204030204" pitchFamily="34" charset="0"/>
                <a:cs typeface="Times New Roman" panose="02020603050405020304" pitchFamily="18" charset="0"/>
              </a:rPr>
              <a:t>              Club Fitness</a:t>
            </a:r>
          </a:p>
          <a:p>
            <a:r>
              <a:rPr lang="en-US" sz="2400" b="1" dirty="0">
                <a:latin typeface="Calibri" panose="020F0502020204030204" pitchFamily="34" charset="0"/>
                <a:ea typeface="Calibri" panose="020F0502020204030204" pitchFamily="34" charset="0"/>
                <a:cs typeface="Times New Roman" panose="02020603050405020304" pitchFamily="18" charset="0"/>
              </a:rPr>
              <a:t> -Develop a strategic plan </a:t>
            </a:r>
          </a:p>
        </p:txBody>
      </p:sp>
      <p:sp>
        <p:nvSpPr>
          <p:cNvPr id="8" name="Footer Placeholder 7">
            <a:extLst>
              <a:ext uri="{FF2B5EF4-FFF2-40B4-BE49-F238E27FC236}">
                <a16:creationId xmlns:a16="http://schemas.microsoft.com/office/drawing/2014/main" id="{C99769DA-5143-4227-9E26-709AF2E500D3}"/>
              </a:ext>
            </a:extLst>
          </p:cNvPr>
          <p:cNvSpPr>
            <a:spLocks noGrp="1"/>
          </p:cNvSpPr>
          <p:nvPr>
            <p:ph type="ftr" sz="quarter" idx="11"/>
          </p:nvPr>
        </p:nvSpPr>
        <p:spPr/>
        <p:txBody>
          <a:bodyPr/>
          <a:lstStyle/>
          <a:p>
            <a:endParaRPr lang="en-US"/>
          </a:p>
        </p:txBody>
      </p:sp>
      <p:pic>
        <p:nvPicPr>
          <p:cNvPr id="9" name="Picture 8">
            <a:extLst>
              <a:ext uri="{FF2B5EF4-FFF2-40B4-BE49-F238E27FC236}">
                <a16:creationId xmlns:a16="http://schemas.microsoft.com/office/drawing/2014/main" id="{A760944C-9022-4FE2-83DC-524B2F20BB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599" y="6036891"/>
            <a:ext cx="611569" cy="611569"/>
          </a:xfrm>
          <a:prstGeom prst="rect">
            <a:avLst/>
          </a:prstGeom>
        </p:spPr>
      </p:pic>
    </p:spTree>
    <p:extLst>
      <p:ext uri="{BB962C8B-B14F-4D97-AF65-F5344CB8AC3E}">
        <p14:creationId xmlns:p14="http://schemas.microsoft.com/office/powerpoint/2010/main" val="328670038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0141"/>
          <a:stretch/>
        </p:blipFill>
        <p:spPr>
          <a:xfrm>
            <a:off x="303368" y="956936"/>
            <a:ext cx="4319405" cy="2700664"/>
          </a:xfrm>
          <a:prstGeom prst="rect">
            <a:avLst/>
          </a:prstGeom>
        </p:spPr>
      </p:pic>
      <p:sp>
        <p:nvSpPr>
          <p:cNvPr id="4" name="TextBox 3"/>
          <p:cNvSpPr txBox="1"/>
          <p:nvPr/>
        </p:nvSpPr>
        <p:spPr>
          <a:xfrm>
            <a:off x="4653007" y="1266644"/>
            <a:ext cx="4566530" cy="1615827"/>
          </a:xfrm>
          <a:prstGeom prst="rect">
            <a:avLst/>
          </a:prstGeom>
          <a:noFill/>
        </p:spPr>
        <p:txBody>
          <a:bodyPr wrap="square" rtlCol="0">
            <a:spAutoFit/>
          </a:bodyPr>
          <a:lstStyle/>
          <a:p>
            <a:r>
              <a:rPr lang="en-US" sz="3300" b="1" dirty="0"/>
              <a:t>-Membership Chair</a:t>
            </a:r>
          </a:p>
          <a:p>
            <a:r>
              <a:rPr lang="en-US" sz="3300" b="1" dirty="0"/>
              <a:t>-New Club Building </a:t>
            </a:r>
          </a:p>
          <a:p>
            <a:r>
              <a:rPr lang="en-US" sz="3300" b="1" dirty="0"/>
              <a:t> Chair</a:t>
            </a:r>
          </a:p>
        </p:txBody>
      </p:sp>
      <p:sp>
        <p:nvSpPr>
          <p:cNvPr id="5" name="TextBox 4"/>
          <p:cNvSpPr txBox="1"/>
          <p:nvPr/>
        </p:nvSpPr>
        <p:spPr>
          <a:xfrm>
            <a:off x="4800600" y="2819400"/>
            <a:ext cx="3464781" cy="3077766"/>
          </a:xfrm>
          <a:prstGeom prst="rect">
            <a:avLst/>
          </a:prstGeom>
          <a:noFill/>
        </p:spPr>
        <p:txBody>
          <a:bodyPr wrap="square" rtlCol="0">
            <a:spAutoFit/>
          </a:bodyPr>
          <a:lstStyle/>
          <a:p>
            <a:r>
              <a:rPr lang="en-US" sz="3600" b="1" dirty="0"/>
              <a:t>-Help Your </a:t>
            </a:r>
          </a:p>
          <a:p>
            <a:r>
              <a:rPr lang="en-US" sz="3600" b="1" dirty="0"/>
              <a:t> Club Build a  </a:t>
            </a:r>
          </a:p>
          <a:p>
            <a:r>
              <a:rPr lang="en-US" sz="3600" b="1" dirty="0"/>
              <a:t> New Club</a:t>
            </a:r>
          </a:p>
          <a:p>
            <a:endParaRPr lang="en-US" sz="1100" b="1" dirty="0"/>
          </a:p>
          <a:p>
            <a:r>
              <a:rPr lang="en-US" sz="3600" b="1" dirty="0"/>
              <a:t>-Bring in New    </a:t>
            </a:r>
          </a:p>
          <a:p>
            <a:r>
              <a:rPr lang="en-US" sz="3600" b="1" dirty="0"/>
              <a:t> Members </a:t>
            </a:r>
          </a:p>
        </p:txBody>
      </p:sp>
      <p:sp>
        <p:nvSpPr>
          <p:cNvPr id="7" name="Footer Placeholder 6">
            <a:extLst>
              <a:ext uri="{FF2B5EF4-FFF2-40B4-BE49-F238E27FC236}">
                <a16:creationId xmlns:a16="http://schemas.microsoft.com/office/drawing/2014/main" id="{B711264C-3E5A-4F50-827B-14AA204996B3}"/>
              </a:ext>
            </a:extLst>
          </p:cNvPr>
          <p:cNvSpPr>
            <a:spLocks noGrp="1"/>
          </p:cNvSpPr>
          <p:nvPr>
            <p:ph type="ftr" sz="quarter" idx="11"/>
          </p:nvPr>
        </p:nvSpPr>
        <p:spPr/>
        <p:txBody>
          <a:bodyPr/>
          <a:lstStyle/>
          <a:p>
            <a:endParaRPr lang="en-US"/>
          </a:p>
        </p:txBody>
      </p:sp>
      <p:pic>
        <p:nvPicPr>
          <p:cNvPr id="8" name="Picture 7">
            <a:extLst>
              <a:ext uri="{FF2B5EF4-FFF2-40B4-BE49-F238E27FC236}">
                <a16:creationId xmlns:a16="http://schemas.microsoft.com/office/drawing/2014/main" id="{E8785C52-F6F7-4253-A827-90635092E2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599" y="6041363"/>
            <a:ext cx="611569" cy="611569"/>
          </a:xfrm>
          <a:prstGeom prst="rect">
            <a:avLst/>
          </a:prstGeom>
        </p:spPr>
      </p:pic>
    </p:spTree>
    <p:extLst>
      <p:ext uri="{BB962C8B-B14F-4D97-AF65-F5344CB8AC3E}">
        <p14:creationId xmlns:p14="http://schemas.microsoft.com/office/powerpoint/2010/main" val="160747277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79353-9707-4A8E-88AC-581B88D655D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9C307A1-EF5C-400F-900F-04BC93884AF4}"/>
              </a:ext>
            </a:extLst>
          </p:cNvPr>
          <p:cNvSpPr>
            <a:spLocks noGrp="1"/>
          </p:cNvSpPr>
          <p:nvPr>
            <p:ph idx="1"/>
          </p:nvPr>
        </p:nvSpPr>
        <p:spPr>
          <a:xfrm>
            <a:off x="914400" y="2045495"/>
            <a:ext cx="6347714" cy="3880773"/>
          </a:xfrm>
        </p:spPr>
        <p:txBody>
          <a:bodyPr>
            <a:normAutofit/>
          </a:bodyPr>
          <a:lstStyle/>
          <a:p>
            <a:pPr marL="0" indent="0">
              <a:buNone/>
            </a:pPr>
            <a:r>
              <a:rPr lang="en-US" sz="5400" b="1" dirty="0">
                <a:solidFill>
                  <a:srgbClr val="0070C0"/>
                </a:solidFill>
                <a:latin typeface="Arial Black" panose="020B0A04020102020204" pitchFamily="34" charset="0"/>
              </a:rPr>
              <a:t>Or how to enjoy leadership at every level!</a:t>
            </a:r>
            <a:endParaRPr lang="en-US" sz="5400" dirty="0">
              <a:solidFill>
                <a:srgbClr val="0070C0"/>
              </a:solidFill>
            </a:endParaRPr>
          </a:p>
        </p:txBody>
      </p:sp>
      <p:sp>
        <p:nvSpPr>
          <p:cNvPr id="8" name="Footer Placeholder 7">
            <a:extLst>
              <a:ext uri="{FF2B5EF4-FFF2-40B4-BE49-F238E27FC236}">
                <a16:creationId xmlns:a16="http://schemas.microsoft.com/office/drawing/2014/main" id="{705BC4B7-4F84-46E8-89AD-6D02A1C3B0B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978394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4400"/>
            <a:ext cx="8570007" cy="5038526"/>
          </a:xfrm>
          <a:prstGeom prst="rect">
            <a:avLst/>
          </a:prstGeom>
        </p:spPr>
      </p:pic>
      <p:sp>
        <p:nvSpPr>
          <p:cNvPr id="3" name="TextBox 2"/>
          <p:cNvSpPr txBox="1"/>
          <p:nvPr/>
        </p:nvSpPr>
        <p:spPr>
          <a:xfrm>
            <a:off x="3645738" y="1682151"/>
            <a:ext cx="4855594" cy="715581"/>
          </a:xfrm>
          <a:prstGeom prst="rect">
            <a:avLst/>
          </a:prstGeom>
          <a:noFill/>
        </p:spPr>
        <p:txBody>
          <a:bodyPr wrap="square" rtlCol="0">
            <a:spAutoFit/>
          </a:bodyPr>
          <a:lstStyle/>
          <a:p>
            <a:r>
              <a:rPr lang="en-US" sz="4050" b="1" dirty="0"/>
              <a:t>Oratorical Chair</a:t>
            </a:r>
          </a:p>
        </p:txBody>
      </p:sp>
      <p:sp>
        <p:nvSpPr>
          <p:cNvPr id="4" name="TextBox 3"/>
          <p:cNvSpPr txBox="1"/>
          <p:nvPr/>
        </p:nvSpPr>
        <p:spPr>
          <a:xfrm>
            <a:off x="3645738" y="2436703"/>
            <a:ext cx="4480345" cy="1338828"/>
          </a:xfrm>
          <a:prstGeom prst="rect">
            <a:avLst/>
          </a:prstGeom>
          <a:noFill/>
        </p:spPr>
        <p:txBody>
          <a:bodyPr wrap="square" rtlCol="0">
            <a:spAutoFit/>
          </a:bodyPr>
          <a:lstStyle/>
          <a:p>
            <a:r>
              <a:rPr lang="en-US" sz="4050" b="1" dirty="0"/>
              <a:t>Childhood Cancer Campaign Chair</a:t>
            </a:r>
          </a:p>
        </p:txBody>
      </p:sp>
      <p:sp>
        <p:nvSpPr>
          <p:cNvPr id="5" name="TextBox 4"/>
          <p:cNvSpPr txBox="1"/>
          <p:nvPr/>
        </p:nvSpPr>
        <p:spPr>
          <a:xfrm>
            <a:off x="3367537" y="3814502"/>
            <a:ext cx="4758546" cy="1962076"/>
          </a:xfrm>
          <a:prstGeom prst="rect">
            <a:avLst/>
          </a:prstGeom>
          <a:noFill/>
        </p:spPr>
        <p:txBody>
          <a:bodyPr wrap="square" rtlCol="0">
            <a:spAutoFit/>
          </a:bodyPr>
          <a:lstStyle/>
          <a:p>
            <a:r>
              <a:rPr lang="en-US" sz="4050" b="1" dirty="0"/>
              <a:t>  Convention Chair</a:t>
            </a:r>
          </a:p>
          <a:p>
            <a:r>
              <a:rPr lang="en-US" sz="4050" b="1" dirty="0"/>
              <a:t>   JOI Chair</a:t>
            </a:r>
          </a:p>
          <a:p>
            <a:endParaRPr lang="en-US" sz="4050" b="1" dirty="0"/>
          </a:p>
        </p:txBody>
      </p:sp>
      <p:sp>
        <p:nvSpPr>
          <p:cNvPr id="8" name="Footer Placeholder 7">
            <a:extLst>
              <a:ext uri="{FF2B5EF4-FFF2-40B4-BE49-F238E27FC236}">
                <a16:creationId xmlns:a16="http://schemas.microsoft.com/office/drawing/2014/main" id="{2EB5F655-B41E-4E59-85BB-EA5EB0A9173F}"/>
              </a:ext>
            </a:extLst>
          </p:cNvPr>
          <p:cNvSpPr>
            <a:spLocks noGrp="1"/>
          </p:cNvSpPr>
          <p:nvPr>
            <p:ph type="ftr" sz="quarter" idx="11"/>
          </p:nvPr>
        </p:nvSpPr>
        <p:spPr/>
        <p:txBody>
          <a:bodyPr/>
          <a:lstStyle/>
          <a:p>
            <a:endParaRPr lang="en-US"/>
          </a:p>
        </p:txBody>
      </p:sp>
      <p:pic>
        <p:nvPicPr>
          <p:cNvPr id="9" name="Picture 8">
            <a:extLst>
              <a:ext uri="{FF2B5EF4-FFF2-40B4-BE49-F238E27FC236}">
                <a16:creationId xmlns:a16="http://schemas.microsoft.com/office/drawing/2014/main" id="{7E0A77C8-A4F0-4100-A6E8-4A4893DFFA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599" y="6041363"/>
            <a:ext cx="611569" cy="611569"/>
          </a:xfrm>
          <a:prstGeom prst="rect">
            <a:avLst/>
          </a:prstGeom>
        </p:spPr>
      </p:pic>
    </p:spTree>
    <p:extLst>
      <p:ext uri="{BB962C8B-B14F-4D97-AF65-F5344CB8AC3E}">
        <p14:creationId xmlns:p14="http://schemas.microsoft.com/office/powerpoint/2010/main" val="349614118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4400"/>
            <a:ext cx="8570007" cy="5038526"/>
          </a:xfrm>
          <a:prstGeom prst="rect">
            <a:avLst/>
          </a:prstGeom>
        </p:spPr>
      </p:pic>
      <p:sp>
        <p:nvSpPr>
          <p:cNvPr id="3" name="TextBox 2"/>
          <p:cNvSpPr txBox="1"/>
          <p:nvPr/>
        </p:nvSpPr>
        <p:spPr>
          <a:xfrm>
            <a:off x="3630498" y="1544774"/>
            <a:ext cx="4855594" cy="715581"/>
          </a:xfrm>
          <a:prstGeom prst="rect">
            <a:avLst/>
          </a:prstGeom>
          <a:noFill/>
        </p:spPr>
        <p:txBody>
          <a:bodyPr wrap="square" rtlCol="0">
            <a:spAutoFit/>
          </a:bodyPr>
          <a:lstStyle/>
          <a:p>
            <a:r>
              <a:rPr lang="en-US" sz="4050" b="1" dirty="0"/>
              <a:t>Essay Chair</a:t>
            </a:r>
          </a:p>
        </p:txBody>
      </p:sp>
      <p:sp>
        <p:nvSpPr>
          <p:cNvPr id="4" name="TextBox 3"/>
          <p:cNvSpPr txBox="1"/>
          <p:nvPr/>
        </p:nvSpPr>
        <p:spPr>
          <a:xfrm>
            <a:off x="3630498" y="2532938"/>
            <a:ext cx="4480345" cy="715581"/>
          </a:xfrm>
          <a:prstGeom prst="rect">
            <a:avLst/>
          </a:prstGeom>
          <a:noFill/>
        </p:spPr>
        <p:txBody>
          <a:bodyPr wrap="square" rtlCol="0">
            <a:spAutoFit/>
          </a:bodyPr>
          <a:lstStyle/>
          <a:p>
            <a:r>
              <a:rPr lang="en-US" sz="4050" b="1" dirty="0"/>
              <a:t>OIF Chair</a:t>
            </a:r>
          </a:p>
        </p:txBody>
      </p:sp>
      <p:sp>
        <p:nvSpPr>
          <p:cNvPr id="5" name="TextBox 4"/>
          <p:cNvSpPr txBox="1"/>
          <p:nvPr/>
        </p:nvSpPr>
        <p:spPr>
          <a:xfrm>
            <a:off x="3352297" y="3521102"/>
            <a:ext cx="4758546" cy="2177519"/>
          </a:xfrm>
          <a:prstGeom prst="rect">
            <a:avLst/>
          </a:prstGeom>
          <a:noFill/>
        </p:spPr>
        <p:txBody>
          <a:bodyPr wrap="square" rtlCol="0">
            <a:spAutoFit/>
          </a:bodyPr>
          <a:lstStyle/>
          <a:p>
            <a:r>
              <a:rPr lang="en-US" sz="4050" b="1" dirty="0"/>
              <a:t>  PDP / PGI Chair</a:t>
            </a:r>
          </a:p>
          <a:p>
            <a:endParaRPr lang="en-US" sz="1400" b="1" dirty="0"/>
          </a:p>
          <a:p>
            <a:r>
              <a:rPr lang="en-US" sz="4050" b="1" dirty="0"/>
              <a:t>   Activities Chair</a:t>
            </a:r>
          </a:p>
          <a:p>
            <a:endParaRPr lang="en-US" sz="4050" b="1" dirty="0"/>
          </a:p>
        </p:txBody>
      </p:sp>
      <p:sp>
        <p:nvSpPr>
          <p:cNvPr id="8" name="Footer Placeholder 7">
            <a:extLst>
              <a:ext uri="{FF2B5EF4-FFF2-40B4-BE49-F238E27FC236}">
                <a16:creationId xmlns:a16="http://schemas.microsoft.com/office/drawing/2014/main" id="{15EF6FFB-FAF8-4C51-A813-21EB27F718A3}"/>
              </a:ext>
            </a:extLst>
          </p:cNvPr>
          <p:cNvSpPr>
            <a:spLocks noGrp="1"/>
          </p:cNvSpPr>
          <p:nvPr>
            <p:ph type="ftr" sz="quarter" idx="11"/>
          </p:nvPr>
        </p:nvSpPr>
        <p:spPr/>
        <p:txBody>
          <a:bodyPr/>
          <a:lstStyle/>
          <a:p>
            <a:endParaRPr lang="en-US"/>
          </a:p>
        </p:txBody>
      </p:sp>
      <p:pic>
        <p:nvPicPr>
          <p:cNvPr id="9" name="Picture 8">
            <a:extLst>
              <a:ext uri="{FF2B5EF4-FFF2-40B4-BE49-F238E27FC236}">
                <a16:creationId xmlns:a16="http://schemas.microsoft.com/office/drawing/2014/main" id="{F7344DF1-7069-4EF1-9369-570EF2092E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759" y="6041363"/>
            <a:ext cx="611569" cy="611569"/>
          </a:xfrm>
          <a:prstGeom prst="rect">
            <a:avLst/>
          </a:prstGeom>
        </p:spPr>
      </p:pic>
    </p:spTree>
    <p:extLst>
      <p:ext uri="{BB962C8B-B14F-4D97-AF65-F5344CB8AC3E}">
        <p14:creationId xmlns:p14="http://schemas.microsoft.com/office/powerpoint/2010/main" val="236818744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D1D91F-44AC-4D23-BC1F-B60AA92F7170}"/>
              </a:ext>
            </a:extLst>
          </p:cNvPr>
          <p:cNvPicPr>
            <a:picLocks noChangeAspect="1"/>
          </p:cNvPicPr>
          <p:nvPr/>
        </p:nvPicPr>
        <p:blipFill rotWithShape="1">
          <a:blip r:embed="rId3">
            <a:extLst>
              <a:ext uri="{28A0092B-C50C-407E-A947-70E740481C1C}">
                <a14:useLocalDpi xmlns:a14="http://schemas.microsoft.com/office/drawing/2010/main" val="0"/>
              </a:ext>
            </a:extLst>
          </a:blip>
          <a:srcRect r="25466"/>
          <a:stretch/>
        </p:blipFill>
        <p:spPr>
          <a:xfrm>
            <a:off x="0" y="3586442"/>
            <a:ext cx="9144000" cy="3271557"/>
          </a:xfrm>
          <a:prstGeom prst="rect">
            <a:avLst/>
          </a:prstGeom>
        </p:spPr>
      </p:pic>
      <p:sp>
        <p:nvSpPr>
          <p:cNvPr id="3" name="TextBox 2">
            <a:extLst>
              <a:ext uri="{FF2B5EF4-FFF2-40B4-BE49-F238E27FC236}">
                <a16:creationId xmlns:a16="http://schemas.microsoft.com/office/drawing/2014/main" id="{C342D469-DA3C-43C4-A02B-068DE89CCF87}"/>
              </a:ext>
            </a:extLst>
          </p:cNvPr>
          <p:cNvSpPr txBox="1"/>
          <p:nvPr/>
        </p:nvSpPr>
        <p:spPr>
          <a:xfrm>
            <a:off x="1799581" y="4853970"/>
            <a:ext cx="6865982" cy="1569660"/>
          </a:xfrm>
          <a:prstGeom prst="rect">
            <a:avLst/>
          </a:prstGeom>
          <a:noFill/>
        </p:spPr>
        <p:txBody>
          <a:bodyPr wrap="none" rtlCol="0">
            <a:spAutoFit/>
          </a:bodyPr>
          <a:lstStyle/>
          <a:p>
            <a:r>
              <a:rPr lang="en-US" sz="9600" dirty="0">
                <a:solidFill>
                  <a:schemeClr val="bg1"/>
                </a:solidFill>
              </a:rPr>
              <a:t>Groundwork</a:t>
            </a:r>
          </a:p>
        </p:txBody>
      </p:sp>
      <p:sp>
        <p:nvSpPr>
          <p:cNvPr id="4" name="TextBox 3">
            <a:extLst>
              <a:ext uri="{FF2B5EF4-FFF2-40B4-BE49-F238E27FC236}">
                <a16:creationId xmlns:a16="http://schemas.microsoft.com/office/drawing/2014/main" id="{45E5A477-9BF3-4BB4-95AD-FA74B87BBC63}"/>
              </a:ext>
            </a:extLst>
          </p:cNvPr>
          <p:cNvSpPr txBox="1"/>
          <p:nvPr/>
        </p:nvSpPr>
        <p:spPr>
          <a:xfrm>
            <a:off x="773524" y="1219200"/>
            <a:ext cx="7596951" cy="1323439"/>
          </a:xfrm>
          <a:prstGeom prst="rect">
            <a:avLst/>
          </a:prstGeom>
          <a:noFill/>
        </p:spPr>
        <p:txBody>
          <a:bodyPr wrap="none" rtlCol="0">
            <a:spAutoFit/>
          </a:bodyPr>
          <a:lstStyle/>
          <a:p>
            <a:r>
              <a:rPr lang="en-US" sz="4000" b="1" dirty="0"/>
              <a:t>Attend Meetings, Conferences,</a:t>
            </a:r>
          </a:p>
          <a:p>
            <a:r>
              <a:rPr lang="en-US" sz="4000" b="1" dirty="0"/>
              <a:t> &amp; Conventions!</a:t>
            </a:r>
          </a:p>
        </p:txBody>
      </p:sp>
      <p:sp>
        <p:nvSpPr>
          <p:cNvPr id="7" name="Footer Placeholder 6">
            <a:extLst>
              <a:ext uri="{FF2B5EF4-FFF2-40B4-BE49-F238E27FC236}">
                <a16:creationId xmlns:a16="http://schemas.microsoft.com/office/drawing/2014/main" id="{CFA78303-9894-4A1B-A53B-7FC0A6EE1EA8}"/>
              </a:ext>
            </a:extLst>
          </p:cNvPr>
          <p:cNvSpPr>
            <a:spLocks noGrp="1"/>
          </p:cNvSpPr>
          <p:nvPr>
            <p:ph type="ftr" sz="quarter" idx="11"/>
          </p:nvPr>
        </p:nvSpPr>
        <p:spPr/>
        <p:txBody>
          <a:bodyPr/>
          <a:lstStyle/>
          <a:p>
            <a:endParaRPr lang="en-US"/>
          </a:p>
        </p:txBody>
      </p:sp>
      <p:pic>
        <p:nvPicPr>
          <p:cNvPr id="8" name="Picture 7">
            <a:extLst>
              <a:ext uri="{FF2B5EF4-FFF2-40B4-BE49-F238E27FC236}">
                <a16:creationId xmlns:a16="http://schemas.microsoft.com/office/drawing/2014/main" id="{8171E291-FD16-457D-B561-D4C82653D6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599" y="6041363"/>
            <a:ext cx="611569" cy="611569"/>
          </a:xfrm>
          <a:prstGeom prst="rect">
            <a:avLst/>
          </a:prstGeom>
        </p:spPr>
      </p:pic>
    </p:spTree>
    <p:extLst>
      <p:ext uri="{BB962C8B-B14F-4D97-AF65-F5344CB8AC3E}">
        <p14:creationId xmlns:p14="http://schemas.microsoft.com/office/powerpoint/2010/main" val="21593836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6200"/>
            <a:ext cx="9144000" cy="5958840"/>
          </a:xfrm>
          <a:prstGeom prst="rect">
            <a:avLst/>
          </a:prstGeom>
        </p:spPr>
      </p:pic>
      <p:sp>
        <p:nvSpPr>
          <p:cNvPr id="5" name="Footer Placeholder 4">
            <a:extLst>
              <a:ext uri="{FF2B5EF4-FFF2-40B4-BE49-F238E27FC236}">
                <a16:creationId xmlns:a16="http://schemas.microsoft.com/office/drawing/2014/main" id="{4E49BFC4-EF7B-475F-8A29-1434BCFAA700}"/>
              </a:ext>
            </a:extLst>
          </p:cNvPr>
          <p:cNvSpPr>
            <a:spLocks noGrp="1"/>
          </p:cNvSpPr>
          <p:nvPr>
            <p:ph type="ftr" sz="quarter" idx="11"/>
          </p:nvPr>
        </p:nvSpPr>
        <p:spPr/>
        <p:txBody>
          <a:bodyPr/>
          <a:lstStyle/>
          <a:p>
            <a:endParaRPr lang="en-US"/>
          </a:p>
        </p:txBody>
      </p:sp>
      <p:pic>
        <p:nvPicPr>
          <p:cNvPr id="6" name="Picture 5">
            <a:extLst>
              <a:ext uri="{FF2B5EF4-FFF2-40B4-BE49-F238E27FC236}">
                <a16:creationId xmlns:a16="http://schemas.microsoft.com/office/drawing/2014/main" id="{A090B051-1E5C-4E4A-B168-8AF52971BE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599" y="6100703"/>
            <a:ext cx="611569" cy="611569"/>
          </a:xfrm>
          <a:prstGeom prst="rect">
            <a:avLst/>
          </a:prstGeom>
        </p:spPr>
      </p:pic>
    </p:spTree>
    <p:extLst>
      <p:ext uri="{BB962C8B-B14F-4D97-AF65-F5344CB8AC3E}">
        <p14:creationId xmlns:p14="http://schemas.microsoft.com/office/powerpoint/2010/main" val="333641571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6248400"/>
            <a:ext cx="6553200" cy="369332"/>
          </a:xfrm>
          <a:prstGeom prst="rect">
            <a:avLst/>
          </a:prstGeom>
          <a:noFill/>
        </p:spPr>
        <p:txBody>
          <a:bodyPr wrap="square" rtlCol="0">
            <a:spAutoFit/>
          </a:bodyPr>
          <a:lstStyle/>
          <a:p>
            <a:endParaRPr lang="en-US" dirty="0"/>
          </a:p>
        </p:txBody>
      </p:sp>
      <p:sp>
        <p:nvSpPr>
          <p:cNvPr id="5" name="TextBox 4"/>
          <p:cNvSpPr txBox="1"/>
          <p:nvPr/>
        </p:nvSpPr>
        <p:spPr>
          <a:xfrm>
            <a:off x="1447800" y="4419600"/>
            <a:ext cx="3276600" cy="369332"/>
          </a:xfrm>
          <a:prstGeom prst="rect">
            <a:avLst/>
          </a:prstGeom>
          <a:noFill/>
        </p:spPr>
        <p:txBody>
          <a:bodyPr wrap="square" rtlCol="0">
            <a:spAutoFit/>
          </a:bodyPr>
          <a:lstStyle/>
          <a:p>
            <a:endParaRPr lang="en-US" dirty="0"/>
          </a:p>
        </p:txBody>
      </p:sp>
      <p:sp>
        <p:nvSpPr>
          <p:cNvPr id="7" name="Text Placeholder 6"/>
          <p:cNvSpPr>
            <a:spLocks noGrp="1"/>
          </p:cNvSpPr>
          <p:nvPr>
            <p:ph type="body" idx="1"/>
          </p:nvPr>
        </p:nvSpPr>
        <p:spPr>
          <a:xfrm>
            <a:off x="457200" y="573798"/>
            <a:ext cx="6934200" cy="550390"/>
          </a:xfrm>
        </p:spPr>
        <p:txBody>
          <a:bodyPr>
            <a:normAutofit fontScale="25000" lnSpcReduction="20000"/>
          </a:bodyPr>
          <a:lstStyle/>
          <a:p>
            <a:r>
              <a:rPr lang="en-US" sz="13500" b="1" dirty="0">
                <a:solidFill>
                  <a:srgbClr val="0070C0"/>
                </a:solidFill>
              </a:rPr>
              <a:t>Attend International Conventions</a:t>
            </a:r>
          </a:p>
          <a:p>
            <a:endParaRPr lang="en-US" sz="13500" b="1" dirty="0">
              <a:solidFill>
                <a:srgbClr val="0070C0"/>
              </a:solidFill>
            </a:endParaRPr>
          </a:p>
          <a:p>
            <a:r>
              <a:rPr lang="en-US" sz="13500" b="1" dirty="0">
                <a:solidFill>
                  <a:srgbClr val="0070C0"/>
                </a:solidFill>
              </a:rPr>
              <a:t> June 27-30, 2020</a:t>
            </a:r>
          </a:p>
          <a:p>
            <a:r>
              <a:rPr lang="en-US" sz="13500" b="1" dirty="0">
                <a:solidFill>
                  <a:srgbClr val="0070C0"/>
                </a:solidFill>
              </a:rPr>
              <a:t>Renaissance Schaumburg Convention Center Hotel</a:t>
            </a:r>
          </a:p>
          <a:p>
            <a:r>
              <a:rPr lang="en-US" sz="13500" b="1" dirty="0">
                <a:solidFill>
                  <a:srgbClr val="0070C0"/>
                </a:solidFill>
              </a:rPr>
              <a:t>Schaumburg, IL (Chicago Northwest)</a:t>
            </a:r>
          </a:p>
          <a:p>
            <a:endParaRPr lang="en-US" sz="3200" b="1" dirty="0">
              <a:solidFill>
                <a:srgbClr val="0070C0"/>
              </a:solidFill>
            </a:endParaRPr>
          </a:p>
          <a:p>
            <a:endParaRPr lang="en-US" sz="3200" b="1" dirty="0">
              <a:solidFill>
                <a:srgbClr val="0070C0"/>
              </a:solidFill>
            </a:endParaRPr>
          </a:p>
          <a:p>
            <a:endParaRPr lang="en-US" sz="3200" b="1" dirty="0">
              <a:solidFill>
                <a:srgbClr val="0070C0"/>
              </a:solidFill>
            </a:endParaRPr>
          </a:p>
          <a:p>
            <a:endParaRPr lang="en-US" sz="2400" b="1" dirty="0">
              <a:solidFill>
                <a:srgbClr val="002060"/>
              </a:solidFill>
            </a:endParaRPr>
          </a:p>
        </p:txBody>
      </p:sp>
      <p:sp>
        <p:nvSpPr>
          <p:cNvPr id="4" name="TextBox 3">
            <a:extLst>
              <a:ext uri="{FF2B5EF4-FFF2-40B4-BE49-F238E27FC236}">
                <a16:creationId xmlns:a16="http://schemas.microsoft.com/office/drawing/2014/main" id="{F268844F-9277-4B44-AABD-11D261EAF5B4}"/>
              </a:ext>
            </a:extLst>
          </p:cNvPr>
          <p:cNvSpPr txBox="1"/>
          <p:nvPr/>
        </p:nvSpPr>
        <p:spPr>
          <a:xfrm>
            <a:off x="2205037" y="6577334"/>
            <a:ext cx="1403931" cy="369332"/>
          </a:xfrm>
          <a:prstGeom prst="rect">
            <a:avLst/>
          </a:prstGeom>
          <a:noFill/>
        </p:spPr>
        <p:txBody>
          <a:bodyPr wrap="square" rtlCol="0">
            <a:spAutoFit/>
          </a:bodyPr>
          <a:lstStyle/>
          <a:p>
            <a:r>
              <a:rPr lang="en-US" dirty="0"/>
              <a:t> </a:t>
            </a:r>
          </a:p>
        </p:txBody>
      </p:sp>
      <p:pic>
        <p:nvPicPr>
          <p:cNvPr id="1030" name="Picture 6" descr="https://cache.marriott.com/marriottassets/marriott/CHIRS/chirs-exterior-0126-hor-clsc.jpg?interpolation=progressive-bilinear&amp;downsize=*:224px">
            <a:extLst>
              <a:ext uri="{FF2B5EF4-FFF2-40B4-BE49-F238E27FC236}">
                <a16:creationId xmlns:a16="http://schemas.microsoft.com/office/drawing/2014/main" id="{EBDC5CCB-CAC6-4FED-AC27-A6A4131FD9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150602"/>
            <a:ext cx="3190875" cy="2133600"/>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7">
            <a:extLst>
              <a:ext uri="{FF2B5EF4-FFF2-40B4-BE49-F238E27FC236}">
                <a16:creationId xmlns:a16="http://schemas.microsoft.com/office/drawing/2014/main" id="{EA4EC284-3D0F-4AC1-B885-2E6CACCE8AED}"/>
              </a:ext>
            </a:extLst>
          </p:cNvPr>
          <p:cNvSpPr>
            <a:spLocks noGrp="1"/>
          </p:cNvSpPr>
          <p:nvPr>
            <p:ph type="ftr" sz="quarter" idx="11"/>
          </p:nvPr>
        </p:nvSpPr>
        <p:spPr/>
        <p:txBody>
          <a:bodyPr/>
          <a:lstStyle/>
          <a:p>
            <a:endParaRPr lang="en-US"/>
          </a:p>
        </p:txBody>
      </p:sp>
      <p:pic>
        <p:nvPicPr>
          <p:cNvPr id="10" name="Picture 9">
            <a:extLst>
              <a:ext uri="{FF2B5EF4-FFF2-40B4-BE49-F238E27FC236}">
                <a16:creationId xmlns:a16="http://schemas.microsoft.com/office/drawing/2014/main" id="{4536F24B-6913-4904-9953-F21CCE067F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599" y="6057211"/>
            <a:ext cx="611569" cy="611569"/>
          </a:xfrm>
          <a:prstGeom prst="rect">
            <a:avLst/>
          </a:prstGeom>
        </p:spPr>
      </p:pic>
    </p:spTree>
    <p:extLst>
      <p:ext uri="{BB962C8B-B14F-4D97-AF65-F5344CB8AC3E}">
        <p14:creationId xmlns:p14="http://schemas.microsoft.com/office/powerpoint/2010/main" val="134869724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ee the source image">
            <a:extLst>
              <a:ext uri="{FF2B5EF4-FFF2-40B4-BE49-F238E27FC236}">
                <a16:creationId xmlns:a16="http://schemas.microsoft.com/office/drawing/2014/main" id="{E0E1DEE7-4657-48C8-8E0B-CED1E9B4C8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16" y="1133788"/>
            <a:ext cx="8879306" cy="457218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4A121F0A-D97B-41D0-882B-5B0C7894579F}"/>
              </a:ext>
            </a:extLst>
          </p:cNvPr>
          <p:cNvSpPr>
            <a:spLocks noGrp="1"/>
          </p:cNvSpPr>
          <p:nvPr>
            <p:ph type="ftr" sz="quarter" idx="11"/>
          </p:nvPr>
        </p:nvSpPr>
        <p:spPr/>
        <p:txBody>
          <a:bodyPr/>
          <a:lstStyle/>
          <a:p>
            <a:endParaRPr lang="en-US"/>
          </a:p>
        </p:txBody>
      </p:sp>
      <p:pic>
        <p:nvPicPr>
          <p:cNvPr id="6" name="Picture 5">
            <a:extLst>
              <a:ext uri="{FF2B5EF4-FFF2-40B4-BE49-F238E27FC236}">
                <a16:creationId xmlns:a16="http://schemas.microsoft.com/office/drawing/2014/main" id="{ABCA6754-69E6-40F3-91BC-26FE316399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599" y="6095354"/>
            <a:ext cx="611569" cy="611569"/>
          </a:xfrm>
          <a:prstGeom prst="rect">
            <a:avLst/>
          </a:prstGeom>
        </p:spPr>
      </p:pic>
    </p:spTree>
    <p:extLst>
      <p:ext uri="{BB962C8B-B14F-4D97-AF65-F5344CB8AC3E}">
        <p14:creationId xmlns:p14="http://schemas.microsoft.com/office/powerpoint/2010/main" val="254696519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8D2BC5-35F4-4E3A-9116-069282C1C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570" y="1068555"/>
            <a:ext cx="2478505" cy="4589296"/>
          </a:xfrm>
          <a:prstGeom prst="rect">
            <a:avLst/>
          </a:prstGeom>
        </p:spPr>
      </p:pic>
      <p:sp>
        <p:nvSpPr>
          <p:cNvPr id="4" name="TextBox 3">
            <a:extLst>
              <a:ext uri="{FF2B5EF4-FFF2-40B4-BE49-F238E27FC236}">
                <a16:creationId xmlns:a16="http://schemas.microsoft.com/office/drawing/2014/main" id="{39456A7E-EADB-4095-8C18-B6F55820EBCF}"/>
              </a:ext>
            </a:extLst>
          </p:cNvPr>
          <p:cNvSpPr txBox="1"/>
          <p:nvPr/>
        </p:nvSpPr>
        <p:spPr>
          <a:xfrm>
            <a:off x="2935705" y="315958"/>
            <a:ext cx="5546558" cy="4178067"/>
          </a:xfrm>
          <a:prstGeom prst="rect">
            <a:avLst/>
          </a:prstGeom>
          <a:noFill/>
        </p:spPr>
        <p:txBody>
          <a:bodyPr wrap="square" rtlCol="0">
            <a:spAutoFit/>
          </a:bodyPr>
          <a:lstStyle/>
          <a:p>
            <a:pPr marL="642938" indent="-642938">
              <a:buFont typeface="Wingdings" panose="05000000000000000000" pitchFamily="2" charset="2"/>
              <a:buChar char="ü"/>
            </a:pPr>
            <a:r>
              <a:rPr lang="en-US" sz="4950" b="1" dirty="0"/>
              <a:t>Qualifications: </a:t>
            </a:r>
            <a:r>
              <a:rPr lang="en-US" sz="3600" b="1" dirty="0"/>
              <a:t>(desire, passion, leadership qualities, be a motivating factor, organization skills, and enthusiasm)</a:t>
            </a:r>
          </a:p>
        </p:txBody>
      </p:sp>
      <p:sp>
        <p:nvSpPr>
          <p:cNvPr id="5" name="TextBox 4">
            <a:extLst>
              <a:ext uri="{FF2B5EF4-FFF2-40B4-BE49-F238E27FC236}">
                <a16:creationId xmlns:a16="http://schemas.microsoft.com/office/drawing/2014/main" id="{10A99077-932E-4996-AC3E-090063507F54}"/>
              </a:ext>
            </a:extLst>
          </p:cNvPr>
          <p:cNvSpPr txBox="1"/>
          <p:nvPr/>
        </p:nvSpPr>
        <p:spPr>
          <a:xfrm>
            <a:off x="2935705" y="4343400"/>
            <a:ext cx="5546558" cy="2377574"/>
          </a:xfrm>
          <a:prstGeom prst="rect">
            <a:avLst/>
          </a:prstGeom>
          <a:noFill/>
        </p:spPr>
        <p:txBody>
          <a:bodyPr wrap="square" rtlCol="0">
            <a:spAutoFit/>
          </a:bodyPr>
          <a:lstStyle/>
          <a:p>
            <a:pPr marL="642938" indent="-642938">
              <a:buFont typeface="Wingdings" panose="05000000000000000000" pitchFamily="2" charset="2"/>
              <a:buChar char="ü"/>
            </a:pPr>
            <a:r>
              <a:rPr lang="en-US" sz="4950" b="1" dirty="0"/>
              <a:t>Knowledge of the OI Organization </a:t>
            </a:r>
          </a:p>
        </p:txBody>
      </p:sp>
      <p:sp>
        <p:nvSpPr>
          <p:cNvPr id="7" name="Footer Placeholder 6">
            <a:extLst>
              <a:ext uri="{FF2B5EF4-FFF2-40B4-BE49-F238E27FC236}">
                <a16:creationId xmlns:a16="http://schemas.microsoft.com/office/drawing/2014/main" id="{47E3832A-DA8E-4782-9EF0-4CE30705AF94}"/>
              </a:ext>
            </a:extLst>
          </p:cNvPr>
          <p:cNvSpPr>
            <a:spLocks noGrp="1"/>
          </p:cNvSpPr>
          <p:nvPr>
            <p:ph type="ftr" sz="quarter" idx="11"/>
          </p:nvPr>
        </p:nvSpPr>
        <p:spPr/>
        <p:txBody>
          <a:bodyPr/>
          <a:lstStyle/>
          <a:p>
            <a:endParaRPr lang="en-US"/>
          </a:p>
        </p:txBody>
      </p:sp>
      <p:pic>
        <p:nvPicPr>
          <p:cNvPr id="8" name="Picture 7">
            <a:extLst>
              <a:ext uri="{FF2B5EF4-FFF2-40B4-BE49-F238E27FC236}">
                <a16:creationId xmlns:a16="http://schemas.microsoft.com/office/drawing/2014/main" id="{751F89C6-A14B-43C3-9CA7-7173961946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599" y="6041363"/>
            <a:ext cx="611569" cy="611569"/>
          </a:xfrm>
          <a:prstGeom prst="rect">
            <a:avLst/>
          </a:prstGeom>
        </p:spPr>
      </p:pic>
    </p:spTree>
    <p:extLst>
      <p:ext uri="{BB962C8B-B14F-4D97-AF65-F5344CB8AC3E}">
        <p14:creationId xmlns:p14="http://schemas.microsoft.com/office/powerpoint/2010/main" val="190152455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8D2BC5-35F4-4E3A-9116-069282C1C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570" y="1068555"/>
            <a:ext cx="2478505" cy="4589296"/>
          </a:xfrm>
          <a:prstGeom prst="rect">
            <a:avLst/>
          </a:prstGeom>
        </p:spPr>
      </p:pic>
      <p:sp>
        <p:nvSpPr>
          <p:cNvPr id="4" name="TextBox 3">
            <a:extLst>
              <a:ext uri="{FF2B5EF4-FFF2-40B4-BE49-F238E27FC236}">
                <a16:creationId xmlns:a16="http://schemas.microsoft.com/office/drawing/2014/main" id="{39456A7E-EADB-4095-8C18-B6F55820EBCF}"/>
              </a:ext>
            </a:extLst>
          </p:cNvPr>
          <p:cNvSpPr txBox="1"/>
          <p:nvPr/>
        </p:nvSpPr>
        <p:spPr>
          <a:xfrm>
            <a:off x="2803357" y="920323"/>
            <a:ext cx="6340643" cy="2539157"/>
          </a:xfrm>
          <a:prstGeom prst="rect">
            <a:avLst/>
          </a:prstGeom>
          <a:noFill/>
        </p:spPr>
        <p:txBody>
          <a:bodyPr wrap="square" rtlCol="0">
            <a:spAutoFit/>
          </a:bodyPr>
          <a:lstStyle/>
          <a:p>
            <a:pPr marL="642938" indent="-642938">
              <a:buFont typeface="Wingdings" panose="05000000000000000000" pitchFamily="2" charset="2"/>
              <a:buChar char="ü"/>
            </a:pPr>
            <a:r>
              <a:rPr lang="en-US" sz="4950" b="1" dirty="0"/>
              <a:t>Attend Conferences: </a:t>
            </a:r>
            <a:r>
              <a:rPr lang="en-US" sz="3000" b="1" dirty="0"/>
              <a:t>(meet the people, collect the bulletins, take notes) </a:t>
            </a:r>
          </a:p>
        </p:txBody>
      </p:sp>
      <p:sp>
        <p:nvSpPr>
          <p:cNvPr id="5" name="TextBox 4">
            <a:extLst>
              <a:ext uri="{FF2B5EF4-FFF2-40B4-BE49-F238E27FC236}">
                <a16:creationId xmlns:a16="http://schemas.microsoft.com/office/drawing/2014/main" id="{10A99077-932E-4996-AC3E-090063507F54}"/>
              </a:ext>
            </a:extLst>
          </p:cNvPr>
          <p:cNvSpPr txBox="1"/>
          <p:nvPr/>
        </p:nvSpPr>
        <p:spPr>
          <a:xfrm>
            <a:off x="2896401" y="3733800"/>
            <a:ext cx="5546558" cy="2077492"/>
          </a:xfrm>
          <a:prstGeom prst="rect">
            <a:avLst/>
          </a:prstGeom>
          <a:noFill/>
        </p:spPr>
        <p:txBody>
          <a:bodyPr wrap="square" rtlCol="0">
            <a:spAutoFit/>
          </a:bodyPr>
          <a:lstStyle/>
          <a:p>
            <a:pPr marL="642938" indent="-642938">
              <a:buFont typeface="Wingdings" panose="05000000000000000000" pitchFamily="2" charset="2"/>
              <a:buChar char="ü"/>
            </a:pPr>
            <a:r>
              <a:rPr lang="en-US" sz="4950" b="1" dirty="0"/>
              <a:t>Do the Paperwork: </a:t>
            </a:r>
            <a:r>
              <a:rPr lang="en-US" sz="3000" b="1" dirty="0"/>
              <a:t>(File those reports timely)</a:t>
            </a:r>
          </a:p>
        </p:txBody>
      </p:sp>
      <p:sp>
        <p:nvSpPr>
          <p:cNvPr id="7" name="Footer Placeholder 6">
            <a:extLst>
              <a:ext uri="{FF2B5EF4-FFF2-40B4-BE49-F238E27FC236}">
                <a16:creationId xmlns:a16="http://schemas.microsoft.com/office/drawing/2014/main" id="{589B73F0-080C-476C-848F-94582C49E70C}"/>
              </a:ext>
            </a:extLst>
          </p:cNvPr>
          <p:cNvSpPr>
            <a:spLocks noGrp="1"/>
          </p:cNvSpPr>
          <p:nvPr>
            <p:ph type="ftr" sz="quarter" idx="11"/>
          </p:nvPr>
        </p:nvSpPr>
        <p:spPr/>
        <p:txBody>
          <a:bodyPr/>
          <a:lstStyle/>
          <a:p>
            <a:endParaRPr lang="en-US"/>
          </a:p>
        </p:txBody>
      </p:sp>
      <p:pic>
        <p:nvPicPr>
          <p:cNvPr id="8" name="Picture 7">
            <a:extLst>
              <a:ext uri="{FF2B5EF4-FFF2-40B4-BE49-F238E27FC236}">
                <a16:creationId xmlns:a16="http://schemas.microsoft.com/office/drawing/2014/main" id="{33BBB15C-6D34-4474-BC0E-841A029418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599" y="6057211"/>
            <a:ext cx="611569" cy="611569"/>
          </a:xfrm>
          <a:prstGeom prst="rect">
            <a:avLst/>
          </a:prstGeom>
        </p:spPr>
      </p:pic>
    </p:spTree>
    <p:extLst>
      <p:ext uri="{BB962C8B-B14F-4D97-AF65-F5344CB8AC3E}">
        <p14:creationId xmlns:p14="http://schemas.microsoft.com/office/powerpoint/2010/main" val="61437209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E8216-52AC-415A-8EC2-2B03F236EEAC}"/>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CAD57D3-B6A8-483D-A2EB-15D29831CD9E}"/>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012309D9-CF96-44AC-B171-E3702AA67387}"/>
              </a:ext>
            </a:extLst>
          </p:cNvPr>
          <p:cNvSpPr>
            <a:spLocks noGrp="1"/>
          </p:cNvSpPr>
          <p:nvPr>
            <p:ph type="body" idx="1"/>
          </p:nvPr>
        </p:nvSpPr>
        <p:spPr>
          <a:xfrm>
            <a:off x="685798" y="3943248"/>
            <a:ext cx="6347715" cy="1513914"/>
          </a:xfrm>
        </p:spPr>
        <p:txBody>
          <a:bodyPr>
            <a:normAutofit fontScale="92500"/>
          </a:bodyPr>
          <a:lstStyle/>
          <a:p>
            <a:endParaRPr lang="en-US" dirty="0"/>
          </a:p>
          <a:p>
            <a:endParaRPr lang="en-US" dirty="0"/>
          </a:p>
          <a:p>
            <a:r>
              <a:rPr lang="en-US" sz="4000" b="1" dirty="0">
                <a:solidFill>
                  <a:schemeClr val="tx1"/>
                </a:solidFill>
              </a:rPr>
              <a:t>Humm, what’s in it for me?</a:t>
            </a:r>
          </a:p>
        </p:txBody>
      </p:sp>
      <p:pic>
        <p:nvPicPr>
          <p:cNvPr id="2050" name="Picture 2" descr="5 Toughest Interview Questions Executives Need to Master | Career ">
            <a:extLst>
              <a:ext uri="{FF2B5EF4-FFF2-40B4-BE49-F238E27FC236}">
                <a16:creationId xmlns:a16="http://schemas.microsoft.com/office/drawing/2014/main" id="{C9441093-2115-43EB-995B-545A46F492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609600"/>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111ADB39-4337-4892-8787-995229941E1A}"/>
              </a:ext>
            </a:extLst>
          </p:cNvPr>
          <p:cNvSpPr>
            <a:spLocks noGrp="1"/>
          </p:cNvSpPr>
          <p:nvPr>
            <p:ph type="ftr" sz="quarter" idx="11"/>
          </p:nvPr>
        </p:nvSpPr>
        <p:spPr/>
        <p:txBody>
          <a:bodyPr/>
          <a:lstStyle/>
          <a:p>
            <a:endParaRPr lang="en-US" dirty="0"/>
          </a:p>
        </p:txBody>
      </p:sp>
      <p:pic>
        <p:nvPicPr>
          <p:cNvPr id="9" name="Picture 8">
            <a:extLst>
              <a:ext uri="{FF2B5EF4-FFF2-40B4-BE49-F238E27FC236}">
                <a16:creationId xmlns:a16="http://schemas.microsoft.com/office/drawing/2014/main" id="{CC2F191C-C106-46BB-A2C0-08EA35F671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997" y="6041363"/>
            <a:ext cx="611569" cy="611569"/>
          </a:xfrm>
          <a:prstGeom prst="rect">
            <a:avLst/>
          </a:prstGeom>
        </p:spPr>
      </p:pic>
    </p:spTree>
    <p:extLst>
      <p:ext uri="{BB962C8B-B14F-4D97-AF65-F5344CB8AC3E}">
        <p14:creationId xmlns:p14="http://schemas.microsoft.com/office/powerpoint/2010/main" val="88227900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65F7A-4721-40AC-9FFA-4CAC0C1FDC95}"/>
              </a:ext>
            </a:extLst>
          </p:cNvPr>
          <p:cNvSpPr>
            <a:spLocks noGrp="1"/>
          </p:cNvSpPr>
          <p:nvPr>
            <p:ph type="title"/>
          </p:nvPr>
        </p:nvSpPr>
        <p:spPr>
          <a:xfrm>
            <a:off x="615849" y="609600"/>
            <a:ext cx="3002064" cy="1027169"/>
          </a:xfrm>
        </p:spPr>
        <p:txBody>
          <a:bodyPr/>
          <a:lstStyle/>
          <a:p>
            <a:endParaRPr lang="en-US" dirty="0"/>
          </a:p>
        </p:txBody>
      </p:sp>
      <p:sp>
        <p:nvSpPr>
          <p:cNvPr id="3" name="Text Placeholder 2">
            <a:extLst>
              <a:ext uri="{FF2B5EF4-FFF2-40B4-BE49-F238E27FC236}">
                <a16:creationId xmlns:a16="http://schemas.microsoft.com/office/drawing/2014/main" id="{64C92550-94A2-41A7-9076-8836295E3734}"/>
              </a:ext>
            </a:extLst>
          </p:cNvPr>
          <p:cNvSpPr>
            <a:spLocks noGrp="1"/>
          </p:cNvSpPr>
          <p:nvPr>
            <p:ph type="body" sz="quarter" idx="13"/>
          </p:nvPr>
        </p:nvSpPr>
        <p:spPr>
          <a:xfrm rot="-540000">
            <a:off x="1232474" y="5098198"/>
            <a:ext cx="6347716" cy="514248"/>
          </a:xfrm>
        </p:spPr>
        <p:txBody>
          <a:bodyPr/>
          <a:lstStyle/>
          <a:p>
            <a:r>
              <a:rPr lang="en-US" sz="8000" b="1" dirty="0">
                <a:latin typeface="Chiller" panose="04020404031007020602" pitchFamily="82" charset="0"/>
              </a:rPr>
              <a:t>You are not alone!</a:t>
            </a:r>
          </a:p>
        </p:txBody>
      </p:sp>
      <p:sp>
        <p:nvSpPr>
          <p:cNvPr id="4" name="Text Placeholder 3">
            <a:extLst>
              <a:ext uri="{FF2B5EF4-FFF2-40B4-BE49-F238E27FC236}">
                <a16:creationId xmlns:a16="http://schemas.microsoft.com/office/drawing/2014/main" id="{65540B15-FAD1-4AC2-8307-A5510A91B1EE}"/>
              </a:ext>
            </a:extLst>
          </p:cNvPr>
          <p:cNvSpPr>
            <a:spLocks noGrp="1"/>
          </p:cNvSpPr>
          <p:nvPr>
            <p:ph type="body" idx="1"/>
          </p:nvPr>
        </p:nvSpPr>
        <p:spPr>
          <a:xfrm>
            <a:off x="609598" y="5294054"/>
            <a:ext cx="6347715" cy="747307"/>
          </a:xfrm>
        </p:spPr>
        <p:txBody>
          <a:bodyPr/>
          <a:lstStyle/>
          <a:p>
            <a:endParaRPr lang="en-US" dirty="0"/>
          </a:p>
        </p:txBody>
      </p:sp>
      <p:pic>
        <p:nvPicPr>
          <p:cNvPr id="1026" name="Picture 2" descr="Image may contain: one or more people">
            <a:extLst>
              <a:ext uri="{FF2B5EF4-FFF2-40B4-BE49-F238E27FC236}">
                <a16:creationId xmlns:a16="http://schemas.microsoft.com/office/drawing/2014/main" id="{A70762F2-3F0E-4E3A-8FE7-829656851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218818"/>
            <a:ext cx="5113547" cy="408026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1EE8F41A-44E0-4628-8406-3EBABCD3E5D5}"/>
              </a:ext>
            </a:extLst>
          </p:cNvPr>
          <p:cNvSpPr>
            <a:spLocks noGrp="1"/>
          </p:cNvSpPr>
          <p:nvPr>
            <p:ph type="ftr" sz="quarter" idx="11"/>
          </p:nvPr>
        </p:nvSpPr>
        <p:spPr/>
        <p:txBody>
          <a:bodyPr/>
          <a:lstStyle/>
          <a:p>
            <a:endParaRPr lang="en-US"/>
          </a:p>
        </p:txBody>
      </p:sp>
      <p:pic>
        <p:nvPicPr>
          <p:cNvPr id="9" name="Picture 8">
            <a:extLst>
              <a:ext uri="{FF2B5EF4-FFF2-40B4-BE49-F238E27FC236}">
                <a16:creationId xmlns:a16="http://schemas.microsoft.com/office/drawing/2014/main" id="{42E99B3F-C953-47C8-B878-F2CBDA53F6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758" y="6100703"/>
            <a:ext cx="611569" cy="611569"/>
          </a:xfrm>
          <a:prstGeom prst="rect">
            <a:avLst/>
          </a:prstGeom>
        </p:spPr>
      </p:pic>
    </p:spTree>
    <p:extLst>
      <p:ext uri="{BB962C8B-B14F-4D97-AF65-F5344CB8AC3E}">
        <p14:creationId xmlns:p14="http://schemas.microsoft.com/office/powerpoint/2010/main" val="340968911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a:extLst>
              <a:ext uri="{FF2B5EF4-FFF2-40B4-BE49-F238E27FC236}">
                <a16:creationId xmlns:a16="http://schemas.microsoft.com/office/drawing/2014/main" id="{B915FFAF-AD91-4198-B871-4F57184EF767}"/>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7200" y="533400"/>
            <a:ext cx="6118938" cy="5312950"/>
          </a:xfrm>
        </p:spPr>
      </p:pic>
      <p:sp>
        <p:nvSpPr>
          <p:cNvPr id="5" name="Footer Placeholder 4">
            <a:extLst>
              <a:ext uri="{FF2B5EF4-FFF2-40B4-BE49-F238E27FC236}">
                <a16:creationId xmlns:a16="http://schemas.microsoft.com/office/drawing/2014/main" id="{F6548998-3823-49DB-BB4D-E435A268E38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325073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CC8716-1846-414A-912A-5E200D7B0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762000"/>
            <a:ext cx="7137465" cy="4863861"/>
          </a:xfrm>
          <a:prstGeom prst="rect">
            <a:avLst/>
          </a:prstGeom>
        </p:spPr>
      </p:pic>
      <p:sp>
        <p:nvSpPr>
          <p:cNvPr id="5" name="Footer Placeholder 4">
            <a:extLst>
              <a:ext uri="{FF2B5EF4-FFF2-40B4-BE49-F238E27FC236}">
                <a16:creationId xmlns:a16="http://schemas.microsoft.com/office/drawing/2014/main" id="{FC845067-4073-4E16-AD0B-7A807DED09AB}"/>
              </a:ext>
            </a:extLst>
          </p:cNvPr>
          <p:cNvSpPr>
            <a:spLocks noGrp="1"/>
          </p:cNvSpPr>
          <p:nvPr>
            <p:ph type="ftr" sz="quarter" idx="11"/>
          </p:nvPr>
        </p:nvSpPr>
        <p:spPr/>
        <p:txBody>
          <a:bodyPr/>
          <a:lstStyle/>
          <a:p>
            <a:endParaRPr lang="en-US" dirty="0"/>
          </a:p>
        </p:txBody>
      </p:sp>
      <p:pic>
        <p:nvPicPr>
          <p:cNvPr id="6" name="Picture 5">
            <a:extLst>
              <a:ext uri="{FF2B5EF4-FFF2-40B4-BE49-F238E27FC236}">
                <a16:creationId xmlns:a16="http://schemas.microsoft.com/office/drawing/2014/main" id="{9C6EB46C-7D32-4D05-B5AF-F6BC0E8A7D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759" y="6036891"/>
            <a:ext cx="611569" cy="611569"/>
          </a:xfrm>
          <a:prstGeom prst="rect">
            <a:avLst/>
          </a:prstGeom>
        </p:spPr>
      </p:pic>
    </p:spTree>
    <p:extLst>
      <p:ext uri="{BB962C8B-B14F-4D97-AF65-F5344CB8AC3E}">
        <p14:creationId xmlns:p14="http://schemas.microsoft.com/office/powerpoint/2010/main" val="337587911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suggestions clip art">
            <a:extLst>
              <a:ext uri="{FF2B5EF4-FFF2-40B4-BE49-F238E27FC236}">
                <a16:creationId xmlns:a16="http://schemas.microsoft.com/office/drawing/2014/main" id="{69A2E4A1-1315-42E0-BA25-CFFD0C1D21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63" y="838200"/>
            <a:ext cx="8902874" cy="4862605"/>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CCF93AC3-2705-4A77-9CAC-0A3312E821BE}"/>
              </a:ext>
            </a:extLst>
          </p:cNvPr>
          <p:cNvSpPr>
            <a:spLocks noGrp="1"/>
          </p:cNvSpPr>
          <p:nvPr>
            <p:ph type="ftr" sz="quarter" idx="11"/>
          </p:nvPr>
        </p:nvSpPr>
        <p:spPr/>
        <p:txBody>
          <a:bodyPr/>
          <a:lstStyle/>
          <a:p>
            <a:endParaRPr lang="en-US" dirty="0"/>
          </a:p>
        </p:txBody>
      </p:sp>
      <p:pic>
        <p:nvPicPr>
          <p:cNvPr id="6" name="Picture 5">
            <a:extLst>
              <a:ext uri="{FF2B5EF4-FFF2-40B4-BE49-F238E27FC236}">
                <a16:creationId xmlns:a16="http://schemas.microsoft.com/office/drawing/2014/main" id="{56383E54-78F1-47B1-BBAA-DC61F6A8AD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599" y="6019800"/>
            <a:ext cx="611569" cy="611569"/>
          </a:xfrm>
          <a:prstGeom prst="rect">
            <a:avLst/>
          </a:prstGeom>
        </p:spPr>
      </p:pic>
    </p:spTree>
    <p:extLst>
      <p:ext uri="{BB962C8B-B14F-4D97-AF65-F5344CB8AC3E}">
        <p14:creationId xmlns:p14="http://schemas.microsoft.com/office/powerpoint/2010/main" val="320791543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066800"/>
            <a:ext cx="4746929" cy="4952296"/>
          </a:xfrm>
          <a:prstGeom prst="rect">
            <a:avLst/>
          </a:prstGeom>
        </p:spPr>
      </p:pic>
      <p:sp>
        <p:nvSpPr>
          <p:cNvPr id="5" name="Footer Placeholder 4">
            <a:extLst>
              <a:ext uri="{FF2B5EF4-FFF2-40B4-BE49-F238E27FC236}">
                <a16:creationId xmlns:a16="http://schemas.microsoft.com/office/drawing/2014/main" id="{379D1870-EC29-47A8-9EEB-D61F73186185}"/>
              </a:ext>
            </a:extLst>
          </p:cNvPr>
          <p:cNvSpPr>
            <a:spLocks noGrp="1"/>
          </p:cNvSpPr>
          <p:nvPr>
            <p:ph type="ftr" sz="quarter" idx="11"/>
          </p:nvPr>
        </p:nvSpPr>
        <p:spPr/>
        <p:txBody>
          <a:bodyPr/>
          <a:lstStyle/>
          <a:p>
            <a:endParaRPr lang="en-US"/>
          </a:p>
        </p:txBody>
      </p:sp>
      <p:pic>
        <p:nvPicPr>
          <p:cNvPr id="6" name="Picture 5">
            <a:extLst>
              <a:ext uri="{FF2B5EF4-FFF2-40B4-BE49-F238E27FC236}">
                <a16:creationId xmlns:a16="http://schemas.microsoft.com/office/drawing/2014/main" id="{2D05A840-38BD-4713-8F4E-5A27179637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599" y="6041363"/>
            <a:ext cx="611569" cy="611569"/>
          </a:xfrm>
          <a:prstGeom prst="rect">
            <a:avLst/>
          </a:prstGeom>
        </p:spPr>
      </p:pic>
    </p:spTree>
    <p:extLst>
      <p:ext uri="{BB962C8B-B14F-4D97-AF65-F5344CB8AC3E}">
        <p14:creationId xmlns:p14="http://schemas.microsoft.com/office/powerpoint/2010/main" val="85269095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A9317-012B-4B4E-B390-4E605714BB81}"/>
              </a:ext>
            </a:extLst>
          </p:cNvPr>
          <p:cNvSpPr>
            <a:spLocks noGrp="1"/>
          </p:cNvSpPr>
          <p:nvPr>
            <p:ph type="title"/>
          </p:nvPr>
        </p:nvSpPr>
        <p:spPr/>
        <p:txBody>
          <a:bodyPr/>
          <a:lstStyle/>
          <a:p>
            <a:endParaRPr lang="en-US"/>
          </a:p>
        </p:txBody>
      </p:sp>
      <p:pic>
        <p:nvPicPr>
          <p:cNvPr id="1028" name="Picture 4" descr="Image result for question cartoon">
            <a:extLst>
              <a:ext uri="{FF2B5EF4-FFF2-40B4-BE49-F238E27FC236}">
                <a16:creationId xmlns:a16="http://schemas.microsoft.com/office/drawing/2014/main" id="{8D10E0DF-AD85-43DD-96A7-0718F39DABA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84522" y="1488281"/>
            <a:ext cx="2397865" cy="3881437"/>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F17E1BE4-C4A8-4557-8854-59254E576FA3}"/>
              </a:ext>
            </a:extLst>
          </p:cNvPr>
          <p:cNvSpPr>
            <a:spLocks noGrp="1"/>
          </p:cNvSpPr>
          <p:nvPr>
            <p:ph type="ftr" sz="quarter" idx="11"/>
          </p:nvPr>
        </p:nvSpPr>
        <p:spPr>
          <a:xfrm>
            <a:off x="1371600" y="6041363"/>
            <a:ext cx="3860972" cy="365125"/>
          </a:xfrm>
        </p:spPr>
        <p:txBody>
          <a:bodyPr/>
          <a:lstStyle/>
          <a:p>
            <a:endParaRPr lang="en-US" dirty="0"/>
          </a:p>
        </p:txBody>
      </p:sp>
    </p:spTree>
    <p:extLst>
      <p:ext uri="{BB962C8B-B14F-4D97-AF65-F5344CB8AC3E}">
        <p14:creationId xmlns:p14="http://schemas.microsoft.com/office/powerpoint/2010/main" val="316668563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D260B5-B818-42CB-BA3E-F2863A1637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57250"/>
            <a:ext cx="9252284" cy="5143500"/>
          </a:xfrm>
          <a:prstGeom prst="rect">
            <a:avLst/>
          </a:prstGeom>
        </p:spPr>
      </p:pic>
      <p:sp>
        <p:nvSpPr>
          <p:cNvPr id="5" name="Footer Placeholder 4">
            <a:extLst>
              <a:ext uri="{FF2B5EF4-FFF2-40B4-BE49-F238E27FC236}">
                <a16:creationId xmlns:a16="http://schemas.microsoft.com/office/drawing/2014/main" id="{9D79AEDA-DD79-43D3-9C83-9322367976F0}"/>
              </a:ext>
            </a:extLst>
          </p:cNvPr>
          <p:cNvSpPr>
            <a:spLocks noGrp="1"/>
          </p:cNvSpPr>
          <p:nvPr>
            <p:ph type="ftr" sz="quarter" idx="11"/>
          </p:nvPr>
        </p:nvSpPr>
        <p:spPr>
          <a:xfrm>
            <a:off x="609599" y="6041363"/>
            <a:ext cx="4622973" cy="740437"/>
          </a:xfrm>
        </p:spPr>
        <p:txBody>
          <a:bodyPr/>
          <a:lstStyle/>
          <a:p>
            <a:endParaRPr lang="en-US" dirty="0"/>
          </a:p>
        </p:txBody>
      </p:sp>
      <p:pic>
        <p:nvPicPr>
          <p:cNvPr id="7" name="Picture 6">
            <a:extLst>
              <a:ext uri="{FF2B5EF4-FFF2-40B4-BE49-F238E27FC236}">
                <a16:creationId xmlns:a16="http://schemas.microsoft.com/office/drawing/2014/main" id="{B0BC26D9-698E-48EE-916A-0D8E87615C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6117562"/>
            <a:ext cx="635029" cy="588037"/>
          </a:xfrm>
          <a:prstGeom prst="rect">
            <a:avLst/>
          </a:prstGeom>
        </p:spPr>
      </p:pic>
    </p:spTree>
    <p:extLst>
      <p:ext uri="{BB962C8B-B14F-4D97-AF65-F5344CB8AC3E}">
        <p14:creationId xmlns:p14="http://schemas.microsoft.com/office/powerpoint/2010/main" val="11146854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2F054B-0379-4B2D-804E-9D571B54A9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4" name="Footer Placeholder 3">
            <a:extLst>
              <a:ext uri="{FF2B5EF4-FFF2-40B4-BE49-F238E27FC236}">
                <a16:creationId xmlns:a16="http://schemas.microsoft.com/office/drawing/2014/main" id="{E4E2ED64-4D02-4B23-A013-26728C073473}"/>
              </a:ext>
            </a:extLst>
          </p:cNvPr>
          <p:cNvSpPr>
            <a:spLocks noGrp="1"/>
          </p:cNvSpPr>
          <p:nvPr>
            <p:ph type="ftr" sz="quarter" idx="11"/>
          </p:nvPr>
        </p:nvSpPr>
        <p:spPr/>
        <p:txBody>
          <a:bodyPr/>
          <a:lstStyle/>
          <a:p>
            <a:endParaRPr lang="en-US"/>
          </a:p>
        </p:txBody>
      </p:sp>
      <p:pic>
        <p:nvPicPr>
          <p:cNvPr id="6" name="Picture 5">
            <a:extLst>
              <a:ext uri="{FF2B5EF4-FFF2-40B4-BE49-F238E27FC236}">
                <a16:creationId xmlns:a16="http://schemas.microsoft.com/office/drawing/2014/main" id="{E9E36E56-B9D7-4DB9-9523-276B8829DC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79" y="6100703"/>
            <a:ext cx="611569" cy="611569"/>
          </a:xfrm>
          <a:prstGeom prst="rect">
            <a:avLst/>
          </a:prstGeom>
        </p:spPr>
      </p:pic>
    </p:spTree>
    <p:extLst>
      <p:ext uri="{BB962C8B-B14F-4D97-AF65-F5344CB8AC3E}">
        <p14:creationId xmlns:p14="http://schemas.microsoft.com/office/powerpoint/2010/main" val="80078397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525" y="1018264"/>
            <a:ext cx="3891170" cy="646331"/>
          </a:xfrm>
          <a:prstGeom prst="rect">
            <a:avLst/>
          </a:prstGeom>
          <a:noFill/>
        </p:spPr>
        <p:txBody>
          <a:bodyPr wrap="square" rtlCol="0">
            <a:spAutoFit/>
          </a:bodyPr>
          <a:lstStyle/>
          <a:p>
            <a:r>
              <a:rPr lang="en-US" sz="3600" b="1" dirty="0">
                <a:solidFill>
                  <a:srgbClr val="FF0000"/>
                </a:solidFill>
                <a:latin typeface="Arial Black" panose="020B0A04020102020204" pitchFamily="34" charset="0"/>
              </a:rPr>
              <a:t>Qualifications:</a:t>
            </a:r>
          </a:p>
        </p:txBody>
      </p:sp>
      <p:sp>
        <p:nvSpPr>
          <p:cNvPr id="3" name="TextBox 2"/>
          <p:cNvSpPr txBox="1"/>
          <p:nvPr/>
        </p:nvSpPr>
        <p:spPr>
          <a:xfrm>
            <a:off x="3968695" y="231971"/>
            <a:ext cx="4916888" cy="7086555"/>
          </a:xfrm>
          <a:prstGeom prst="rect">
            <a:avLst/>
          </a:prstGeom>
          <a:noFill/>
        </p:spPr>
        <p:txBody>
          <a:bodyPr wrap="square" rtlCol="0">
            <a:spAutoFit/>
          </a:bodyPr>
          <a:lstStyle/>
          <a:p>
            <a:r>
              <a:rPr lang="en-US" sz="4500" b="1" dirty="0"/>
              <a:t>-Desire</a:t>
            </a:r>
          </a:p>
          <a:p>
            <a:r>
              <a:rPr lang="en-US" sz="4500" b="1" dirty="0"/>
              <a:t>-Passion</a:t>
            </a:r>
          </a:p>
          <a:p>
            <a:r>
              <a:rPr lang="en-US" sz="4500" b="1" dirty="0"/>
              <a:t>-Leadership Qualities</a:t>
            </a:r>
          </a:p>
          <a:p>
            <a:r>
              <a:rPr lang="en-US" sz="4500" b="1" dirty="0"/>
              <a:t>-Be a Motivator</a:t>
            </a:r>
          </a:p>
          <a:p>
            <a:r>
              <a:rPr lang="en-US" sz="4500" b="1" dirty="0"/>
              <a:t>-Organizational Skills </a:t>
            </a:r>
          </a:p>
          <a:p>
            <a:r>
              <a:rPr lang="en-US" sz="4500" b="1" dirty="0"/>
              <a:t>-Enthusiasm</a:t>
            </a:r>
          </a:p>
          <a:p>
            <a:r>
              <a:rPr lang="en-US" sz="4500" b="1" dirty="0"/>
              <a:t>-Knowledge</a:t>
            </a:r>
          </a:p>
          <a:p>
            <a:endParaRPr lang="en-US" sz="495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964" y="1954530"/>
            <a:ext cx="3212292" cy="3703320"/>
          </a:xfrm>
          <a:prstGeom prst="rect">
            <a:avLst/>
          </a:prstGeom>
        </p:spPr>
      </p:pic>
      <p:sp>
        <p:nvSpPr>
          <p:cNvPr id="5" name="Rectangle 4"/>
          <p:cNvSpPr/>
          <p:nvPr/>
        </p:nvSpPr>
        <p:spPr>
          <a:xfrm>
            <a:off x="-1" y="5314951"/>
            <a:ext cx="3780846" cy="420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Footer Placeholder 7">
            <a:extLst>
              <a:ext uri="{FF2B5EF4-FFF2-40B4-BE49-F238E27FC236}">
                <a16:creationId xmlns:a16="http://schemas.microsoft.com/office/drawing/2014/main" id="{EACC6529-6C69-4E87-AC05-DFC1061B09A5}"/>
              </a:ext>
            </a:extLst>
          </p:cNvPr>
          <p:cNvSpPr>
            <a:spLocks noGrp="1"/>
          </p:cNvSpPr>
          <p:nvPr>
            <p:ph type="ftr" sz="quarter" idx="11"/>
          </p:nvPr>
        </p:nvSpPr>
        <p:spPr/>
        <p:txBody>
          <a:bodyPr/>
          <a:lstStyle/>
          <a:p>
            <a:endParaRPr lang="en-US"/>
          </a:p>
        </p:txBody>
      </p:sp>
      <p:pic>
        <p:nvPicPr>
          <p:cNvPr id="9" name="Picture 8">
            <a:extLst>
              <a:ext uri="{FF2B5EF4-FFF2-40B4-BE49-F238E27FC236}">
                <a16:creationId xmlns:a16="http://schemas.microsoft.com/office/drawing/2014/main" id="{0DE42CA6-E6F4-4C0D-98BD-9628ED59C3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159" y="6116754"/>
            <a:ext cx="611569" cy="611569"/>
          </a:xfrm>
          <a:prstGeom prst="rect">
            <a:avLst/>
          </a:prstGeom>
        </p:spPr>
      </p:pic>
    </p:spTree>
    <p:extLst>
      <p:ext uri="{BB962C8B-B14F-4D97-AF65-F5344CB8AC3E}">
        <p14:creationId xmlns:p14="http://schemas.microsoft.com/office/powerpoint/2010/main" val="387738243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5266B2-190F-4BEA-B0EE-9196CE0DB6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1" cy="5143500"/>
          </a:xfrm>
          <a:prstGeom prst="rect">
            <a:avLst/>
          </a:prstGeom>
        </p:spPr>
      </p:pic>
      <p:sp>
        <p:nvSpPr>
          <p:cNvPr id="4" name="TextBox 3">
            <a:extLst>
              <a:ext uri="{FF2B5EF4-FFF2-40B4-BE49-F238E27FC236}">
                <a16:creationId xmlns:a16="http://schemas.microsoft.com/office/drawing/2014/main" id="{6D54D0B8-6210-4C36-8983-7434583D392F}"/>
              </a:ext>
            </a:extLst>
          </p:cNvPr>
          <p:cNvSpPr txBox="1"/>
          <p:nvPr/>
        </p:nvSpPr>
        <p:spPr>
          <a:xfrm>
            <a:off x="228600" y="1025692"/>
            <a:ext cx="9144000" cy="1107996"/>
          </a:xfrm>
          <a:prstGeom prst="rect">
            <a:avLst/>
          </a:prstGeom>
          <a:noFill/>
        </p:spPr>
        <p:txBody>
          <a:bodyPr wrap="square" rtlCol="0">
            <a:spAutoFit/>
          </a:bodyPr>
          <a:lstStyle/>
          <a:p>
            <a:r>
              <a:rPr lang="en-US" sz="3300" b="1" dirty="0"/>
              <a:t>Membership-New Club Building-Foundation-CCC</a:t>
            </a:r>
          </a:p>
        </p:txBody>
      </p:sp>
      <p:sp>
        <p:nvSpPr>
          <p:cNvPr id="6" name="Footer Placeholder 5">
            <a:extLst>
              <a:ext uri="{FF2B5EF4-FFF2-40B4-BE49-F238E27FC236}">
                <a16:creationId xmlns:a16="http://schemas.microsoft.com/office/drawing/2014/main" id="{9B73B76B-B438-4651-B2B5-CFD401FC878D}"/>
              </a:ext>
            </a:extLst>
          </p:cNvPr>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032F2CDB-F8F8-4F90-B436-D41EE50A4F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279" y="6100703"/>
            <a:ext cx="611569" cy="611569"/>
          </a:xfrm>
          <a:prstGeom prst="rect">
            <a:avLst/>
          </a:prstGeom>
        </p:spPr>
      </p:pic>
    </p:spTree>
    <p:extLst>
      <p:ext uri="{BB962C8B-B14F-4D97-AF65-F5344CB8AC3E}">
        <p14:creationId xmlns:p14="http://schemas.microsoft.com/office/powerpoint/2010/main" val="90701382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809" y="1031545"/>
            <a:ext cx="8050695" cy="4882735"/>
          </a:xfrm>
          <a:prstGeom prst="rect">
            <a:avLst/>
          </a:prstGeom>
        </p:spPr>
      </p:pic>
      <p:pic>
        <p:nvPicPr>
          <p:cNvPr id="1026" name="Picture 2"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14451">
            <a:off x="1710241" y="2496769"/>
            <a:ext cx="1348911" cy="14678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92196" y="1750240"/>
            <a:ext cx="4508390" cy="784830"/>
          </a:xfrm>
          <a:prstGeom prst="rect">
            <a:avLst/>
          </a:prstGeom>
          <a:noFill/>
        </p:spPr>
        <p:txBody>
          <a:bodyPr wrap="square" rtlCol="0">
            <a:spAutoFit/>
          </a:bodyPr>
          <a:lstStyle/>
          <a:p>
            <a:r>
              <a:rPr lang="en-US" sz="3200" b="1" dirty="0"/>
              <a:t>CLUB</a:t>
            </a:r>
            <a:r>
              <a:rPr lang="en-US" sz="4400" b="1" dirty="0"/>
              <a:t> PRESIDENT</a:t>
            </a:r>
          </a:p>
        </p:txBody>
      </p:sp>
      <p:sp>
        <p:nvSpPr>
          <p:cNvPr id="4" name="TextBox 3"/>
          <p:cNvSpPr txBox="1"/>
          <p:nvPr/>
        </p:nvSpPr>
        <p:spPr>
          <a:xfrm>
            <a:off x="3094441" y="2849808"/>
            <a:ext cx="5785178" cy="784830"/>
          </a:xfrm>
          <a:prstGeom prst="rect">
            <a:avLst/>
          </a:prstGeom>
          <a:noFill/>
        </p:spPr>
        <p:txBody>
          <a:bodyPr wrap="square" rtlCol="0">
            <a:spAutoFit/>
          </a:bodyPr>
          <a:lstStyle/>
          <a:p>
            <a:r>
              <a:rPr lang="en-US" sz="2000" b="1" dirty="0"/>
              <a:t>ZONE</a:t>
            </a:r>
            <a:r>
              <a:rPr lang="en-US" sz="4500" b="1" dirty="0"/>
              <a:t> LT. GOVERNOR</a:t>
            </a:r>
          </a:p>
        </p:txBody>
      </p:sp>
      <p:sp>
        <p:nvSpPr>
          <p:cNvPr id="7" name="Footer Placeholder 6">
            <a:extLst>
              <a:ext uri="{FF2B5EF4-FFF2-40B4-BE49-F238E27FC236}">
                <a16:creationId xmlns:a16="http://schemas.microsoft.com/office/drawing/2014/main" id="{542E90FE-C51B-47EF-959F-D305BE8F5C97}"/>
              </a:ext>
            </a:extLst>
          </p:cNvPr>
          <p:cNvSpPr>
            <a:spLocks noGrp="1"/>
          </p:cNvSpPr>
          <p:nvPr>
            <p:ph type="ftr" sz="quarter" idx="11"/>
          </p:nvPr>
        </p:nvSpPr>
        <p:spPr/>
        <p:txBody>
          <a:bodyPr/>
          <a:lstStyle/>
          <a:p>
            <a:endParaRPr lang="en-US"/>
          </a:p>
        </p:txBody>
      </p:sp>
      <p:pic>
        <p:nvPicPr>
          <p:cNvPr id="9" name="Picture 8">
            <a:extLst>
              <a:ext uri="{FF2B5EF4-FFF2-40B4-BE49-F238E27FC236}">
                <a16:creationId xmlns:a16="http://schemas.microsoft.com/office/drawing/2014/main" id="{586EA803-6AAC-4C83-B0FA-1F0CD91FF8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 y="6100703"/>
            <a:ext cx="611569" cy="611569"/>
          </a:xfrm>
          <a:prstGeom prst="rect">
            <a:avLst/>
          </a:prstGeom>
        </p:spPr>
      </p:pic>
    </p:spTree>
    <p:extLst>
      <p:ext uri="{BB962C8B-B14F-4D97-AF65-F5344CB8AC3E}">
        <p14:creationId xmlns:p14="http://schemas.microsoft.com/office/powerpoint/2010/main" val="72870011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1836</TotalTime>
  <Words>1748</Words>
  <Application>Microsoft Office PowerPoint</Application>
  <PresentationFormat>On-screen Show (4:3)</PresentationFormat>
  <Paragraphs>137</Paragraphs>
  <Slides>32</Slides>
  <Notes>32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32</vt:i4>
      </vt:variant>
    </vt:vector>
  </HeadingPairs>
  <TitlesOfParts>
    <vt:vector size="44" baseType="lpstr">
      <vt:lpstr>Arial</vt:lpstr>
      <vt:lpstr>Arial Black</vt:lpstr>
      <vt:lpstr>Blackadder ITC</vt:lpstr>
      <vt:lpstr>Calibri</vt:lpstr>
      <vt:lpstr>Calibri Light</vt:lpstr>
      <vt:lpstr>Chiller</vt:lpstr>
      <vt:lpstr>Curlz MT</vt:lpstr>
      <vt:lpstr>Trebuchet MS</vt:lpstr>
      <vt:lpstr>Wingdings</vt:lpstr>
      <vt:lpstr>Wingdings 3</vt:lpstr>
      <vt:lpstr>Facet</vt:lpstr>
      <vt:lpstr>Custom Design</vt:lpstr>
      <vt:lpstr>So, You Want to Be A Governor?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Gerri B</dc:creator>
  <cp:lastModifiedBy>Mary Hatfield</cp:lastModifiedBy>
  <cp:revision>94</cp:revision>
  <cp:lastPrinted>2019-07-31T23:42:41Z</cp:lastPrinted>
  <dcterms:created xsi:type="dcterms:W3CDTF">2016-06-26T04:08:25Z</dcterms:created>
  <dcterms:modified xsi:type="dcterms:W3CDTF">2019-08-09T02:39:32Z</dcterms:modified>
</cp:coreProperties>
</file>