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4" r:id="rId3"/>
    <p:sldMasterId id="2147483712" r:id="rId4"/>
    <p:sldMasterId id="2147483738" r:id="rId5"/>
  </p:sldMasterIdLst>
  <p:notesMasterIdLst>
    <p:notesMasterId r:id="rId49"/>
  </p:notesMasterIdLst>
  <p:sldIdLst>
    <p:sldId id="269" r:id="rId6"/>
    <p:sldId id="293" r:id="rId7"/>
    <p:sldId id="600" r:id="rId8"/>
    <p:sldId id="621" r:id="rId9"/>
    <p:sldId id="270" r:id="rId10"/>
    <p:sldId id="271" r:id="rId11"/>
    <p:sldId id="274" r:id="rId12"/>
    <p:sldId id="276" r:id="rId13"/>
    <p:sldId id="622" r:id="rId14"/>
    <p:sldId id="261" r:id="rId15"/>
    <p:sldId id="262" r:id="rId16"/>
    <p:sldId id="296" r:id="rId17"/>
    <p:sldId id="257" r:id="rId18"/>
    <p:sldId id="623" r:id="rId19"/>
    <p:sldId id="281" r:id="rId20"/>
    <p:sldId id="278" r:id="rId21"/>
    <p:sldId id="29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8" r:id="rId31"/>
    <p:sldId id="624" r:id="rId32"/>
    <p:sldId id="628" r:id="rId33"/>
    <p:sldId id="629" r:id="rId34"/>
    <p:sldId id="292" r:id="rId35"/>
    <p:sldId id="349" r:id="rId36"/>
    <p:sldId id="260" r:id="rId37"/>
    <p:sldId id="294" r:id="rId38"/>
    <p:sldId id="635" r:id="rId39"/>
    <p:sldId id="258" r:id="rId40"/>
    <p:sldId id="259" r:id="rId41"/>
    <p:sldId id="630" r:id="rId42"/>
    <p:sldId id="631" r:id="rId43"/>
    <p:sldId id="632" r:id="rId44"/>
    <p:sldId id="344" r:id="rId45"/>
    <p:sldId id="633" r:id="rId46"/>
    <p:sldId id="634" r:id="rId47"/>
    <p:sldId id="28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rgbClr val="0070C0"/>
                </a:solidFill>
                <a:latin typeface="Rockwell" panose="02060603020205020403" pitchFamily="18" charset="0"/>
              </a:rPr>
              <a:t>Top CWM® Charter Holders Vocations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Wealth Manager</c:v>
                </c:pt>
                <c:pt idx="1">
                  <c:v>Private Banker</c:v>
                </c:pt>
                <c:pt idx="2">
                  <c:v>Financial Advisor</c:v>
                </c:pt>
                <c:pt idx="3">
                  <c:v>Portfolio Manager</c:v>
                </c:pt>
                <c:pt idx="4">
                  <c:v>Chief Level Executive</c:v>
                </c:pt>
                <c:pt idx="5">
                  <c:v>Estate Planner</c:v>
                </c:pt>
                <c:pt idx="6">
                  <c:v>Equity Analyst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</c:v>
                </c:pt>
                <c:pt idx="1">
                  <c:v>12</c:v>
                </c:pt>
                <c:pt idx="2">
                  <c:v>19</c:v>
                </c:pt>
                <c:pt idx="3">
                  <c:v>11</c:v>
                </c:pt>
                <c:pt idx="4">
                  <c:v>5</c:v>
                </c:pt>
                <c:pt idx="5">
                  <c:v>5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0-456A-B76A-68706A78CB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Wealth Manager</c:v>
                </c:pt>
                <c:pt idx="1">
                  <c:v>Private Banker</c:v>
                </c:pt>
                <c:pt idx="2">
                  <c:v>Financial Advisor</c:v>
                </c:pt>
                <c:pt idx="3">
                  <c:v>Portfolio Manager</c:v>
                </c:pt>
                <c:pt idx="4">
                  <c:v>Chief Level Executive</c:v>
                </c:pt>
                <c:pt idx="5">
                  <c:v>Estate Planner</c:v>
                </c:pt>
                <c:pt idx="6">
                  <c:v>Equity Analyst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ED00-456A-B76A-68706A78CB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Wealth Manager</c:v>
                </c:pt>
                <c:pt idx="1">
                  <c:v>Private Banker</c:v>
                </c:pt>
                <c:pt idx="2">
                  <c:v>Financial Advisor</c:v>
                </c:pt>
                <c:pt idx="3">
                  <c:v>Portfolio Manager</c:v>
                </c:pt>
                <c:pt idx="4">
                  <c:v>Chief Level Executive</c:v>
                </c:pt>
                <c:pt idx="5">
                  <c:v>Estate Planner</c:v>
                </c:pt>
                <c:pt idx="6">
                  <c:v>Equity Analyst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ED00-456A-B76A-68706A78CB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7669616"/>
        <c:axId val="207670176"/>
      </c:barChart>
      <c:catAx>
        <c:axId val="20766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70176"/>
        <c:crosses val="autoZero"/>
        <c:auto val="1"/>
        <c:lblAlgn val="ctr"/>
        <c:lblOffset val="100"/>
        <c:noMultiLvlLbl val="0"/>
      </c:catAx>
      <c:valAx>
        <c:axId val="2076701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66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D675C-1EC9-4A16-9CEE-CB1FBD5EFDD7}" type="doc">
      <dgm:prSet loTypeId="urn:microsoft.com/office/officeart/2005/8/layout/orgChart1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5F2CDD-EF79-4AD6-8EC8-4B049920967D}">
      <dgm:prSet phldrT="[Text]"/>
      <dgm:spPr/>
      <dgm:t>
        <a:bodyPr/>
        <a:lstStyle/>
        <a:p>
          <a:r>
            <a:rPr lang="en-US"/>
            <a:t>Wealth Management</a:t>
          </a:r>
        </a:p>
      </dgm:t>
    </dgm:pt>
    <dgm:pt modelId="{7F6D0E74-BA7D-459A-B56E-40FB626DE5E7}" type="parTrans" cxnId="{8C05BF27-77AD-42A7-9896-DAFAC05CE2C6}">
      <dgm:prSet/>
      <dgm:spPr/>
      <dgm:t>
        <a:bodyPr/>
        <a:lstStyle/>
        <a:p>
          <a:endParaRPr lang="en-US"/>
        </a:p>
      </dgm:t>
    </dgm:pt>
    <dgm:pt modelId="{F5C7E57C-610D-4A8E-AAC4-19996DD6E048}" type="sibTrans" cxnId="{8C05BF27-77AD-42A7-9896-DAFAC05CE2C6}">
      <dgm:prSet/>
      <dgm:spPr/>
      <dgm:t>
        <a:bodyPr/>
        <a:lstStyle/>
        <a:p>
          <a:endParaRPr lang="en-US"/>
        </a:p>
      </dgm:t>
    </dgm:pt>
    <dgm:pt modelId="{3F024852-217B-4AEA-A05D-F10342B34689}">
      <dgm:prSet phldrT="[Text]"/>
      <dgm:spPr/>
      <dgm:t>
        <a:bodyPr/>
        <a:lstStyle/>
        <a:p>
          <a:r>
            <a:rPr lang="en-US"/>
            <a:t>Wealth Enhancement Strategies</a:t>
          </a:r>
        </a:p>
      </dgm:t>
    </dgm:pt>
    <dgm:pt modelId="{2CF7A6E1-DD5E-441B-A59D-FF1E11DB3931}" type="parTrans" cxnId="{B8834AE8-4DB2-4721-A220-BDF396D974A4}">
      <dgm:prSet/>
      <dgm:spPr/>
      <dgm:t>
        <a:bodyPr/>
        <a:lstStyle/>
        <a:p>
          <a:endParaRPr lang="en-US"/>
        </a:p>
      </dgm:t>
    </dgm:pt>
    <dgm:pt modelId="{5F3631C4-B5CD-41B2-A66D-E23071D4DBAC}" type="sibTrans" cxnId="{B8834AE8-4DB2-4721-A220-BDF396D974A4}">
      <dgm:prSet/>
      <dgm:spPr/>
      <dgm:t>
        <a:bodyPr/>
        <a:lstStyle/>
        <a:p>
          <a:endParaRPr lang="en-US"/>
        </a:p>
      </dgm:t>
    </dgm:pt>
    <dgm:pt modelId="{0E5E0649-839E-497F-BBDA-3E86643A7222}">
      <dgm:prSet phldrT="[Text]"/>
      <dgm:spPr/>
      <dgm:t>
        <a:bodyPr/>
        <a:lstStyle/>
        <a:p>
          <a:r>
            <a:rPr lang="en-US"/>
            <a:t>Wealth Protection Strategies</a:t>
          </a:r>
        </a:p>
      </dgm:t>
    </dgm:pt>
    <dgm:pt modelId="{EBDACB74-BA71-4B93-9D2E-5C5CDE22C47B}" type="parTrans" cxnId="{0EA30A32-647F-45CA-97A2-A82F97B74A7B}">
      <dgm:prSet/>
      <dgm:spPr/>
      <dgm:t>
        <a:bodyPr/>
        <a:lstStyle/>
        <a:p>
          <a:endParaRPr lang="en-US"/>
        </a:p>
      </dgm:t>
    </dgm:pt>
    <dgm:pt modelId="{60E84AF6-5E49-4FD1-902A-5185FCEF7262}" type="sibTrans" cxnId="{0EA30A32-647F-45CA-97A2-A82F97B74A7B}">
      <dgm:prSet/>
      <dgm:spPr/>
      <dgm:t>
        <a:bodyPr/>
        <a:lstStyle/>
        <a:p>
          <a:endParaRPr lang="en-US"/>
        </a:p>
      </dgm:t>
    </dgm:pt>
    <dgm:pt modelId="{783DC44A-AE77-4FF7-8C0E-9AB263856DF7}">
      <dgm:prSet phldrT="[Text]"/>
      <dgm:spPr/>
      <dgm:t>
        <a:bodyPr/>
        <a:lstStyle/>
        <a:p>
          <a:r>
            <a:rPr lang="en-US"/>
            <a:t>Wealth Transfer Strategies</a:t>
          </a:r>
        </a:p>
      </dgm:t>
    </dgm:pt>
    <dgm:pt modelId="{3F24FC2B-1ADF-4AD9-857C-698E0FB21D72}" type="parTrans" cxnId="{2ABD4D35-092F-4AA5-8903-676C5587775E}">
      <dgm:prSet/>
      <dgm:spPr/>
      <dgm:t>
        <a:bodyPr/>
        <a:lstStyle/>
        <a:p>
          <a:endParaRPr lang="en-US"/>
        </a:p>
      </dgm:t>
    </dgm:pt>
    <dgm:pt modelId="{C89885BF-C3FC-4C3E-94CC-791E45B57EDB}" type="sibTrans" cxnId="{2ABD4D35-092F-4AA5-8903-676C5587775E}">
      <dgm:prSet/>
      <dgm:spPr/>
      <dgm:t>
        <a:bodyPr/>
        <a:lstStyle/>
        <a:p>
          <a:endParaRPr lang="en-US"/>
        </a:p>
      </dgm:t>
    </dgm:pt>
    <dgm:pt modelId="{5DB6A1EE-E3ED-46DD-973E-5EB8D55BA917}" type="pres">
      <dgm:prSet presAssocID="{E05D675C-1EC9-4A16-9CEE-CB1FBD5EFD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8ED830-0DEE-4694-93ED-565DD58E804C}" type="pres">
      <dgm:prSet presAssocID="{115F2CDD-EF79-4AD6-8EC8-4B049920967D}" presName="hierRoot1" presStyleCnt="0">
        <dgm:presLayoutVars>
          <dgm:hierBranch val="init"/>
        </dgm:presLayoutVars>
      </dgm:prSet>
      <dgm:spPr/>
    </dgm:pt>
    <dgm:pt modelId="{5F048EFC-F3D0-47D7-ACC5-C189B9759346}" type="pres">
      <dgm:prSet presAssocID="{115F2CDD-EF79-4AD6-8EC8-4B049920967D}" presName="rootComposite1" presStyleCnt="0"/>
      <dgm:spPr/>
    </dgm:pt>
    <dgm:pt modelId="{62BFF5C0-7B68-477B-A825-691F7465B725}" type="pres">
      <dgm:prSet presAssocID="{115F2CDD-EF79-4AD6-8EC8-4B049920967D}" presName="rootText1" presStyleLbl="node0" presStyleIdx="0" presStyleCnt="1">
        <dgm:presLayoutVars>
          <dgm:chPref val="3"/>
        </dgm:presLayoutVars>
      </dgm:prSet>
      <dgm:spPr/>
    </dgm:pt>
    <dgm:pt modelId="{60067B0F-D3DE-4E7C-A503-24DD6B7AB9AF}" type="pres">
      <dgm:prSet presAssocID="{115F2CDD-EF79-4AD6-8EC8-4B049920967D}" presName="rootConnector1" presStyleLbl="node1" presStyleIdx="0" presStyleCnt="0"/>
      <dgm:spPr/>
    </dgm:pt>
    <dgm:pt modelId="{A4C1E989-10BF-49E3-AAFE-227BF63B9067}" type="pres">
      <dgm:prSet presAssocID="{115F2CDD-EF79-4AD6-8EC8-4B049920967D}" presName="hierChild2" presStyleCnt="0"/>
      <dgm:spPr/>
    </dgm:pt>
    <dgm:pt modelId="{491A7CCE-BA1B-4335-AE96-CAABACE9E1B0}" type="pres">
      <dgm:prSet presAssocID="{2CF7A6E1-DD5E-441B-A59D-FF1E11DB3931}" presName="Name37" presStyleLbl="parChTrans1D2" presStyleIdx="0" presStyleCnt="3"/>
      <dgm:spPr/>
    </dgm:pt>
    <dgm:pt modelId="{7A731D95-11C8-4918-9C31-41E132D34EFB}" type="pres">
      <dgm:prSet presAssocID="{3F024852-217B-4AEA-A05D-F10342B34689}" presName="hierRoot2" presStyleCnt="0">
        <dgm:presLayoutVars>
          <dgm:hierBranch val="init"/>
        </dgm:presLayoutVars>
      </dgm:prSet>
      <dgm:spPr/>
    </dgm:pt>
    <dgm:pt modelId="{F8C9EFFD-02E1-4BAE-B659-9FB59D876F22}" type="pres">
      <dgm:prSet presAssocID="{3F024852-217B-4AEA-A05D-F10342B34689}" presName="rootComposite" presStyleCnt="0"/>
      <dgm:spPr/>
    </dgm:pt>
    <dgm:pt modelId="{4D1B8785-59C5-42F6-89B2-169C949AA6A9}" type="pres">
      <dgm:prSet presAssocID="{3F024852-217B-4AEA-A05D-F10342B34689}" presName="rootText" presStyleLbl="node2" presStyleIdx="0" presStyleCnt="3">
        <dgm:presLayoutVars>
          <dgm:chPref val="3"/>
        </dgm:presLayoutVars>
      </dgm:prSet>
      <dgm:spPr/>
    </dgm:pt>
    <dgm:pt modelId="{8C9AC4C1-3ED4-4F8F-8628-E21B9EAEF27C}" type="pres">
      <dgm:prSet presAssocID="{3F024852-217B-4AEA-A05D-F10342B34689}" presName="rootConnector" presStyleLbl="node2" presStyleIdx="0" presStyleCnt="3"/>
      <dgm:spPr/>
    </dgm:pt>
    <dgm:pt modelId="{65BEAA00-308B-4FB7-8332-BB82D368A3A3}" type="pres">
      <dgm:prSet presAssocID="{3F024852-217B-4AEA-A05D-F10342B34689}" presName="hierChild4" presStyleCnt="0"/>
      <dgm:spPr/>
    </dgm:pt>
    <dgm:pt modelId="{A654A25D-EB0C-400A-BC24-520BC1008524}" type="pres">
      <dgm:prSet presAssocID="{3F024852-217B-4AEA-A05D-F10342B34689}" presName="hierChild5" presStyleCnt="0"/>
      <dgm:spPr/>
    </dgm:pt>
    <dgm:pt modelId="{00ACB659-EC30-425B-8BC8-E9FF197D47CD}" type="pres">
      <dgm:prSet presAssocID="{EBDACB74-BA71-4B93-9D2E-5C5CDE22C47B}" presName="Name37" presStyleLbl="parChTrans1D2" presStyleIdx="1" presStyleCnt="3"/>
      <dgm:spPr/>
    </dgm:pt>
    <dgm:pt modelId="{7365AD72-D73F-4144-BAE5-ABD51294F7FF}" type="pres">
      <dgm:prSet presAssocID="{0E5E0649-839E-497F-BBDA-3E86643A7222}" presName="hierRoot2" presStyleCnt="0">
        <dgm:presLayoutVars>
          <dgm:hierBranch val="init"/>
        </dgm:presLayoutVars>
      </dgm:prSet>
      <dgm:spPr/>
    </dgm:pt>
    <dgm:pt modelId="{FF41C0A9-89CC-40B4-BC2F-525C9B09629F}" type="pres">
      <dgm:prSet presAssocID="{0E5E0649-839E-497F-BBDA-3E86643A7222}" presName="rootComposite" presStyleCnt="0"/>
      <dgm:spPr/>
    </dgm:pt>
    <dgm:pt modelId="{BD423C28-4858-4A63-8A54-29B7E343D1A7}" type="pres">
      <dgm:prSet presAssocID="{0E5E0649-839E-497F-BBDA-3E86643A7222}" presName="rootText" presStyleLbl="node2" presStyleIdx="1" presStyleCnt="3">
        <dgm:presLayoutVars>
          <dgm:chPref val="3"/>
        </dgm:presLayoutVars>
      </dgm:prSet>
      <dgm:spPr/>
    </dgm:pt>
    <dgm:pt modelId="{7E3E3B08-D893-4904-8B15-E373E95D0545}" type="pres">
      <dgm:prSet presAssocID="{0E5E0649-839E-497F-BBDA-3E86643A7222}" presName="rootConnector" presStyleLbl="node2" presStyleIdx="1" presStyleCnt="3"/>
      <dgm:spPr/>
    </dgm:pt>
    <dgm:pt modelId="{C3C0BA3D-3B44-43FE-9EFC-1CAC2B7DAF2D}" type="pres">
      <dgm:prSet presAssocID="{0E5E0649-839E-497F-BBDA-3E86643A7222}" presName="hierChild4" presStyleCnt="0"/>
      <dgm:spPr/>
    </dgm:pt>
    <dgm:pt modelId="{CED65687-C036-485C-8C2A-3ECA60D038F8}" type="pres">
      <dgm:prSet presAssocID="{0E5E0649-839E-497F-BBDA-3E86643A7222}" presName="hierChild5" presStyleCnt="0"/>
      <dgm:spPr/>
    </dgm:pt>
    <dgm:pt modelId="{00172729-9C30-4EA6-A325-086FEE53D43B}" type="pres">
      <dgm:prSet presAssocID="{3F24FC2B-1ADF-4AD9-857C-698E0FB21D72}" presName="Name37" presStyleLbl="parChTrans1D2" presStyleIdx="2" presStyleCnt="3"/>
      <dgm:spPr/>
    </dgm:pt>
    <dgm:pt modelId="{0CF0F700-0C97-41CF-92FB-6C88615BCB39}" type="pres">
      <dgm:prSet presAssocID="{783DC44A-AE77-4FF7-8C0E-9AB263856DF7}" presName="hierRoot2" presStyleCnt="0">
        <dgm:presLayoutVars>
          <dgm:hierBranch val="init"/>
        </dgm:presLayoutVars>
      </dgm:prSet>
      <dgm:spPr/>
    </dgm:pt>
    <dgm:pt modelId="{27457444-A8D2-4C2D-8597-0BEDFB8B1CFC}" type="pres">
      <dgm:prSet presAssocID="{783DC44A-AE77-4FF7-8C0E-9AB263856DF7}" presName="rootComposite" presStyleCnt="0"/>
      <dgm:spPr/>
    </dgm:pt>
    <dgm:pt modelId="{50D762DF-EDEE-4FB7-BEF8-B8DDC583A57F}" type="pres">
      <dgm:prSet presAssocID="{783DC44A-AE77-4FF7-8C0E-9AB263856DF7}" presName="rootText" presStyleLbl="node2" presStyleIdx="2" presStyleCnt="3">
        <dgm:presLayoutVars>
          <dgm:chPref val="3"/>
        </dgm:presLayoutVars>
      </dgm:prSet>
      <dgm:spPr/>
    </dgm:pt>
    <dgm:pt modelId="{A46F8B36-C108-422A-B019-EC554AC86D97}" type="pres">
      <dgm:prSet presAssocID="{783DC44A-AE77-4FF7-8C0E-9AB263856DF7}" presName="rootConnector" presStyleLbl="node2" presStyleIdx="2" presStyleCnt="3"/>
      <dgm:spPr/>
    </dgm:pt>
    <dgm:pt modelId="{FF31FDBE-1EEB-4DCC-9037-0E236262273B}" type="pres">
      <dgm:prSet presAssocID="{783DC44A-AE77-4FF7-8C0E-9AB263856DF7}" presName="hierChild4" presStyleCnt="0"/>
      <dgm:spPr/>
    </dgm:pt>
    <dgm:pt modelId="{FD8158BF-F0D9-40F5-925E-C0212FC9BE34}" type="pres">
      <dgm:prSet presAssocID="{783DC44A-AE77-4FF7-8C0E-9AB263856DF7}" presName="hierChild5" presStyleCnt="0"/>
      <dgm:spPr/>
    </dgm:pt>
    <dgm:pt modelId="{AC67967A-562B-4125-841D-4AFB38DB4E24}" type="pres">
      <dgm:prSet presAssocID="{115F2CDD-EF79-4AD6-8EC8-4B049920967D}" presName="hierChild3" presStyleCnt="0"/>
      <dgm:spPr/>
    </dgm:pt>
  </dgm:ptLst>
  <dgm:cxnLst>
    <dgm:cxn modelId="{C9C8160D-563C-4B6A-B972-F5A2390B8BE1}" type="presOf" srcId="{115F2CDD-EF79-4AD6-8EC8-4B049920967D}" destId="{60067B0F-D3DE-4E7C-A503-24DD6B7AB9AF}" srcOrd="1" destOrd="0" presId="urn:microsoft.com/office/officeart/2005/8/layout/orgChart1"/>
    <dgm:cxn modelId="{8C05BF27-77AD-42A7-9896-DAFAC05CE2C6}" srcId="{E05D675C-1EC9-4A16-9CEE-CB1FBD5EFDD7}" destId="{115F2CDD-EF79-4AD6-8EC8-4B049920967D}" srcOrd="0" destOrd="0" parTransId="{7F6D0E74-BA7D-459A-B56E-40FB626DE5E7}" sibTransId="{F5C7E57C-610D-4A8E-AAC4-19996DD6E048}"/>
    <dgm:cxn modelId="{9F229929-FFB4-48B9-95DA-B49E089764F3}" type="presOf" srcId="{783DC44A-AE77-4FF7-8C0E-9AB263856DF7}" destId="{50D762DF-EDEE-4FB7-BEF8-B8DDC583A57F}" srcOrd="0" destOrd="0" presId="urn:microsoft.com/office/officeart/2005/8/layout/orgChart1"/>
    <dgm:cxn modelId="{0EA30A32-647F-45CA-97A2-A82F97B74A7B}" srcId="{115F2CDD-EF79-4AD6-8EC8-4B049920967D}" destId="{0E5E0649-839E-497F-BBDA-3E86643A7222}" srcOrd="1" destOrd="0" parTransId="{EBDACB74-BA71-4B93-9D2E-5C5CDE22C47B}" sibTransId="{60E84AF6-5E49-4FD1-902A-5185FCEF7262}"/>
    <dgm:cxn modelId="{2ABD4D35-092F-4AA5-8903-676C5587775E}" srcId="{115F2CDD-EF79-4AD6-8EC8-4B049920967D}" destId="{783DC44A-AE77-4FF7-8C0E-9AB263856DF7}" srcOrd="2" destOrd="0" parTransId="{3F24FC2B-1ADF-4AD9-857C-698E0FB21D72}" sibTransId="{C89885BF-C3FC-4C3E-94CC-791E45B57EDB}"/>
    <dgm:cxn modelId="{60689435-02A7-41F9-B04B-B2480A06C01D}" type="presOf" srcId="{3F024852-217B-4AEA-A05D-F10342B34689}" destId="{4D1B8785-59C5-42F6-89B2-169C949AA6A9}" srcOrd="0" destOrd="0" presId="urn:microsoft.com/office/officeart/2005/8/layout/orgChart1"/>
    <dgm:cxn modelId="{033B4168-3E7B-4165-89EE-8F19193903A7}" type="presOf" srcId="{0E5E0649-839E-497F-BBDA-3E86643A7222}" destId="{7E3E3B08-D893-4904-8B15-E373E95D0545}" srcOrd="1" destOrd="0" presId="urn:microsoft.com/office/officeart/2005/8/layout/orgChart1"/>
    <dgm:cxn modelId="{8D2F6568-CFA4-4DFC-8C9F-BE0A2D4CAE60}" type="presOf" srcId="{783DC44A-AE77-4FF7-8C0E-9AB263856DF7}" destId="{A46F8B36-C108-422A-B019-EC554AC86D97}" srcOrd="1" destOrd="0" presId="urn:microsoft.com/office/officeart/2005/8/layout/orgChart1"/>
    <dgm:cxn modelId="{6E279275-C672-481A-9811-354F85D3D08A}" type="presOf" srcId="{2CF7A6E1-DD5E-441B-A59D-FF1E11DB3931}" destId="{491A7CCE-BA1B-4335-AE96-CAABACE9E1B0}" srcOrd="0" destOrd="0" presId="urn:microsoft.com/office/officeart/2005/8/layout/orgChart1"/>
    <dgm:cxn modelId="{EA8DFB8A-E3B7-4E1D-A891-E1396C9FE7D1}" type="presOf" srcId="{3F024852-217B-4AEA-A05D-F10342B34689}" destId="{8C9AC4C1-3ED4-4F8F-8628-E21B9EAEF27C}" srcOrd="1" destOrd="0" presId="urn:microsoft.com/office/officeart/2005/8/layout/orgChart1"/>
    <dgm:cxn modelId="{89DC009A-F078-4133-B8B1-AACA6B8CCDEF}" type="presOf" srcId="{E05D675C-1EC9-4A16-9CEE-CB1FBD5EFDD7}" destId="{5DB6A1EE-E3ED-46DD-973E-5EB8D55BA917}" srcOrd="0" destOrd="0" presId="urn:microsoft.com/office/officeart/2005/8/layout/orgChart1"/>
    <dgm:cxn modelId="{822958B3-068F-430B-A72A-0E6DD58BA08D}" type="presOf" srcId="{115F2CDD-EF79-4AD6-8EC8-4B049920967D}" destId="{62BFF5C0-7B68-477B-A825-691F7465B725}" srcOrd="0" destOrd="0" presId="urn:microsoft.com/office/officeart/2005/8/layout/orgChart1"/>
    <dgm:cxn modelId="{E4D592BF-3B35-455E-9D38-122219E1BCEA}" type="presOf" srcId="{EBDACB74-BA71-4B93-9D2E-5C5CDE22C47B}" destId="{00ACB659-EC30-425B-8BC8-E9FF197D47CD}" srcOrd="0" destOrd="0" presId="urn:microsoft.com/office/officeart/2005/8/layout/orgChart1"/>
    <dgm:cxn modelId="{A086B9BF-06C7-4849-B5C1-8109A1A798D4}" type="presOf" srcId="{0E5E0649-839E-497F-BBDA-3E86643A7222}" destId="{BD423C28-4858-4A63-8A54-29B7E343D1A7}" srcOrd="0" destOrd="0" presId="urn:microsoft.com/office/officeart/2005/8/layout/orgChart1"/>
    <dgm:cxn modelId="{71DB7ACC-C240-47F4-985B-986F5DAE49A1}" type="presOf" srcId="{3F24FC2B-1ADF-4AD9-857C-698E0FB21D72}" destId="{00172729-9C30-4EA6-A325-086FEE53D43B}" srcOrd="0" destOrd="0" presId="urn:microsoft.com/office/officeart/2005/8/layout/orgChart1"/>
    <dgm:cxn modelId="{B8834AE8-4DB2-4721-A220-BDF396D974A4}" srcId="{115F2CDD-EF79-4AD6-8EC8-4B049920967D}" destId="{3F024852-217B-4AEA-A05D-F10342B34689}" srcOrd="0" destOrd="0" parTransId="{2CF7A6E1-DD5E-441B-A59D-FF1E11DB3931}" sibTransId="{5F3631C4-B5CD-41B2-A66D-E23071D4DBAC}"/>
    <dgm:cxn modelId="{F2B53637-614D-4D78-ABAD-543E53D33B96}" type="presParOf" srcId="{5DB6A1EE-E3ED-46DD-973E-5EB8D55BA917}" destId="{0C8ED830-0DEE-4694-93ED-565DD58E804C}" srcOrd="0" destOrd="0" presId="urn:microsoft.com/office/officeart/2005/8/layout/orgChart1"/>
    <dgm:cxn modelId="{B7C017DA-7C00-4311-AE44-8B59E4225CF7}" type="presParOf" srcId="{0C8ED830-0DEE-4694-93ED-565DD58E804C}" destId="{5F048EFC-F3D0-47D7-ACC5-C189B9759346}" srcOrd="0" destOrd="0" presId="urn:microsoft.com/office/officeart/2005/8/layout/orgChart1"/>
    <dgm:cxn modelId="{25DF0A31-9CE2-4141-BF5E-F6394908B1A1}" type="presParOf" srcId="{5F048EFC-F3D0-47D7-ACC5-C189B9759346}" destId="{62BFF5C0-7B68-477B-A825-691F7465B725}" srcOrd="0" destOrd="0" presId="urn:microsoft.com/office/officeart/2005/8/layout/orgChart1"/>
    <dgm:cxn modelId="{237AB06B-77E8-4B8E-837D-EDC4EFBF2891}" type="presParOf" srcId="{5F048EFC-F3D0-47D7-ACC5-C189B9759346}" destId="{60067B0F-D3DE-4E7C-A503-24DD6B7AB9AF}" srcOrd="1" destOrd="0" presId="urn:microsoft.com/office/officeart/2005/8/layout/orgChart1"/>
    <dgm:cxn modelId="{7F56AE97-C81B-4C68-8D15-0044A52322E2}" type="presParOf" srcId="{0C8ED830-0DEE-4694-93ED-565DD58E804C}" destId="{A4C1E989-10BF-49E3-AAFE-227BF63B9067}" srcOrd="1" destOrd="0" presId="urn:microsoft.com/office/officeart/2005/8/layout/orgChart1"/>
    <dgm:cxn modelId="{BAABB2D0-17B7-4891-8BE0-42467A3964C5}" type="presParOf" srcId="{A4C1E989-10BF-49E3-AAFE-227BF63B9067}" destId="{491A7CCE-BA1B-4335-AE96-CAABACE9E1B0}" srcOrd="0" destOrd="0" presId="urn:microsoft.com/office/officeart/2005/8/layout/orgChart1"/>
    <dgm:cxn modelId="{23FDFF0B-3459-4FA9-9560-7FBB28C5B4D8}" type="presParOf" srcId="{A4C1E989-10BF-49E3-AAFE-227BF63B9067}" destId="{7A731D95-11C8-4918-9C31-41E132D34EFB}" srcOrd="1" destOrd="0" presId="urn:microsoft.com/office/officeart/2005/8/layout/orgChart1"/>
    <dgm:cxn modelId="{EC3BE27F-2CC4-4C5C-A44B-9F57C9119CB9}" type="presParOf" srcId="{7A731D95-11C8-4918-9C31-41E132D34EFB}" destId="{F8C9EFFD-02E1-4BAE-B659-9FB59D876F22}" srcOrd="0" destOrd="0" presId="urn:microsoft.com/office/officeart/2005/8/layout/orgChart1"/>
    <dgm:cxn modelId="{CBAB0F66-DA49-47C9-B49A-D211AED95BD7}" type="presParOf" srcId="{F8C9EFFD-02E1-4BAE-B659-9FB59D876F22}" destId="{4D1B8785-59C5-42F6-89B2-169C949AA6A9}" srcOrd="0" destOrd="0" presId="urn:microsoft.com/office/officeart/2005/8/layout/orgChart1"/>
    <dgm:cxn modelId="{7E97A25E-F1E2-4958-928A-4481384FB6C3}" type="presParOf" srcId="{F8C9EFFD-02E1-4BAE-B659-9FB59D876F22}" destId="{8C9AC4C1-3ED4-4F8F-8628-E21B9EAEF27C}" srcOrd="1" destOrd="0" presId="urn:microsoft.com/office/officeart/2005/8/layout/orgChart1"/>
    <dgm:cxn modelId="{021116E5-BA15-4EE6-8DBD-B2C65AB4B546}" type="presParOf" srcId="{7A731D95-11C8-4918-9C31-41E132D34EFB}" destId="{65BEAA00-308B-4FB7-8332-BB82D368A3A3}" srcOrd="1" destOrd="0" presId="urn:microsoft.com/office/officeart/2005/8/layout/orgChart1"/>
    <dgm:cxn modelId="{BDF0DD59-24A7-4516-9466-27A1B8F81885}" type="presParOf" srcId="{7A731D95-11C8-4918-9C31-41E132D34EFB}" destId="{A654A25D-EB0C-400A-BC24-520BC1008524}" srcOrd="2" destOrd="0" presId="urn:microsoft.com/office/officeart/2005/8/layout/orgChart1"/>
    <dgm:cxn modelId="{356F5338-E82F-4068-861D-B2104A59E351}" type="presParOf" srcId="{A4C1E989-10BF-49E3-AAFE-227BF63B9067}" destId="{00ACB659-EC30-425B-8BC8-E9FF197D47CD}" srcOrd="2" destOrd="0" presId="urn:microsoft.com/office/officeart/2005/8/layout/orgChart1"/>
    <dgm:cxn modelId="{76D6A548-E3A1-48CF-B526-7D7E10EAD928}" type="presParOf" srcId="{A4C1E989-10BF-49E3-AAFE-227BF63B9067}" destId="{7365AD72-D73F-4144-BAE5-ABD51294F7FF}" srcOrd="3" destOrd="0" presId="urn:microsoft.com/office/officeart/2005/8/layout/orgChart1"/>
    <dgm:cxn modelId="{7690FD9D-4E73-443E-938F-93D5DBB0CB97}" type="presParOf" srcId="{7365AD72-D73F-4144-BAE5-ABD51294F7FF}" destId="{FF41C0A9-89CC-40B4-BC2F-525C9B09629F}" srcOrd="0" destOrd="0" presId="urn:microsoft.com/office/officeart/2005/8/layout/orgChart1"/>
    <dgm:cxn modelId="{8C65DBA7-2A6A-42E7-85ED-8F9C47B53A7F}" type="presParOf" srcId="{FF41C0A9-89CC-40B4-BC2F-525C9B09629F}" destId="{BD423C28-4858-4A63-8A54-29B7E343D1A7}" srcOrd="0" destOrd="0" presId="urn:microsoft.com/office/officeart/2005/8/layout/orgChart1"/>
    <dgm:cxn modelId="{6B9EC72F-C0BB-4350-BC37-06EBA7B744C9}" type="presParOf" srcId="{FF41C0A9-89CC-40B4-BC2F-525C9B09629F}" destId="{7E3E3B08-D893-4904-8B15-E373E95D0545}" srcOrd="1" destOrd="0" presId="urn:microsoft.com/office/officeart/2005/8/layout/orgChart1"/>
    <dgm:cxn modelId="{F28CABC5-C7AC-4DC8-AA10-385B269D3D4D}" type="presParOf" srcId="{7365AD72-D73F-4144-BAE5-ABD51294F7FF}" destId="{C3C0BA3D-3B44-43FE-9EFC-1CAC2B7DAF2D}" srcOrd="1" destOrd="0" presId="urn:microsoft.com/office/officeart/2005/8/layout/orgChart1"/>
    <dgm:cxn modelId="{2D251BBF-3BA8-44CF-8A77-0C76632E98DB}" type="presParOf" srcId="{7365AD72-D73F-4144-BAE5-ABD51294F7FF}" destId="{CED65687-C036-485C-8C2A-3ECA60D038F8}" srcOrd="2" destOrd="0" presId="urn:microsoft.com/office/officeart/2005/8/layout/orgChart1"/>
    <dgm:cxn modelId="{9B050463-7518-43E1-B9D0-BC91CF2CE3F2}" type="presParOf" srcId="{A4C1E989-10BF-49E3-AAFE-227BF63B9067}" destId="{00172729-9C30-4EA6-A325-086FEE53D43B}" srcOrd="4" destOrd="0" presId="urn:microsoft.com/office/officeart/2005/8/layout/orgChart1"/>
    <dgm:cxn modelId="{08CADA0C-386C-49B9-9DD3-97173DC40DE2}" type="presParOf" srcId="{A4C1E989-10BF-49E3-AAFE-227BF63B9067}" destId="{0CF0F700-0C97-41CF-92FB-6C88615BCB39}" srcOrd="5" destOrd="0" presId="urn:microsoft.com/office/officeart/2005/8/layout/orgChart1"/>
    <dgm:cxn modelId="{CC138054-9975-4CDB-9E1F-FA687D410573}" type="presParOf" srcId="{0CF0F700-0C97-41CF-92FB-6C88615BCB39}" destId="{27457444-A8D2-4C2D-8597-0BEDFB8B1CFC}" srcOrd="0" destOrd="0" presId="urn:microsoft.com/office/officeart/2005/8/layout/orgChart1"/>
    <dgm:cxn modelId="{A9B9BA18-5E28-4F11-A07F-598341D1D83F}" type="presParOf" srcId="{27457444-A8D2-4C2D-8597-0BEDFB8B1CFC}" destId="{50D762DF-EDEE-4FB7-BEF8-B8DDC583A57F}" srcOrd="0" destOrd="0" presId="urn:microsoft.com/office/officeart/2005/8/layout/orgChart1"/>
    <dgm:cxn modelId="{B1C16D32-C104-49F8-AA39-7FB46EFFDBAC}" type="presParOf" srcId="{27457444-A8D2-4C2D-8597-0BEDFB8B1CFC}" destId="{A46F8B36-C108-422A-B019-EC554AC86D97}" srcOrd="1" destOrd="0" presId="urn:microsoft.com/office/officeart/2005/8/layout/orgChart1"/>
    <dgm:cxn modelId="{E28F0B7C-2EF3-40E8-85AE-B51BC5D10266}" type="presParOf" srcId="{0CF0F700-0C97-41CF-92FB-6C88615BCB39}" destId="{FF31FDBE-1EEB-4DCC-9037-0E236262273B}" srcOrd="1" destOrd="0" presId="urn:microsoft.com/office/officeart/2005/8/layout/orgChart1"/>
    <dgm:cxn modelId="{CFC8985B-ECE3-4F6E-BBB3-1F8C31212599}" type="presParOf" srcId="{0CF0F700-0C97-41CF-92FB-6C88615BCB39}" destId="{FD8158BF-F0D9-40F5-925E-C0212FC9BE34}" srcOrd="2" destOrd="0" presId="urn:microsoft.com/office/officeart/2005/8/layout/orgChart1"/>
    <dgm:cxn modelId="{12F6FD86-FC13-406D-BFF6-1A6C493A95CB}" type="presParOf" srcId="{0C8ED830-0DEE-4694-93ED-565DD58E804C}" destId="{AC67967A-562B-4125-841D-4AFB38DB4E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04012-482F-4AEF-833D-BF0570F1230E}" type="doc">
      <dgm:prSet loTypeId="urn:microsoft.com/office/officeart/2005/8/layout/orgChart1" loCatId="hierarchy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04E0B17-6F68-4D52-8163-C4EA72098FD2}">
      <dgm:prSet phldrT="[Text]"/>
      <dgm:spPr/>
      <dgm:t>
        <a:bodyPr/>
        <a:lstStyle/>
        <a:p>
          <a:r>
            <a:rPr lang="en-US"/>
            <a:t>Wealth Management</a:t>
          </a:r>
        </a:p>
      </dgm:t>
    </dgm:pt>
    <dgm:pt modelId="{38579703-2294-439A-9C7A-4CE167B135C2}" type="parTrans" cxnId="{CF032EF4-E145-4EE8-BD61-DC46D08D3456}">
      <dgm:prSet/>
      <dgm:spPr/>
      <dgm:t>
        <a:bodyPr/>
        <a:lstStyle/>
        <a:p>
          <a:endParaRPr lang="en-US"/>
        </a:p>
      </dgm:t>
    </dgm:pt>
    <dgm:pt modelId="{962A4504-DC3B-4419-B0F8-1E583CB9AB02}" type="sibTrans" cxnId="{CF032EF4-E145-4EE8-BD61-DC46D08D3456}">
      <dgm:prSet/>
      <dgm:spPr/>
      <dgm:t>
        <a:bodyPr/>
        <a:lstStyle/>
        <a:p>
          <a:endParaRPr lang="en-US"/>
        </a:p>
      </dgm:t>
    </dgm:pt>
    <dgm:pt modelId="{6F0A4536-26AB-4819-9F60-F8FB2979E054}">
      <dgm:prSet phldrT="[Text]"/>
      <dgm:spPr/>
      <dgm:t>
        <a:bodyPr/>
        <a:lstStyle/>
        <a:p>
          <a:r>
            <a:rPr lang="en-US"/>
            <a:t>Onshore Wealth Management</a:t>
          </a:r>
        </a:p>
      </dgm:t>
    </dgm:pt>
    <dgm:pt modelId="{E89104E8-AA55-4FB9-B219-F2BC8A2F771E}" type="parTrans" cxnId="{8EBAED8E-1F90-45DE-9273-392B81C2B884}">
      <dgm:prSet/>
      <dgm:spPr/>
      <dgm:t>
        <a:bodyPr/>
        <a:lstStyle/>
        <a:p>
          <a:endParaRPr lang="en-US"/>
        </a:p>
      </dgm:t>
    </dgm:pt>
    <dgm:pt modelId="{88F42468-A7EF-4E03-94F7-94BE05C4C87A}" type="sibTrans" cxnId="{8EBAED8E-1F90-45DE-9273-392B81C2B884}">
      <dgm:prSet/>
      <dgm:spPr/>
      <dgm:t>
        <a:bodyPr/>
        <a:lstStyle/>
        <a:p>
          <a:endParaRPr lang="en-US"/>
        </a:p>
      </dgm:t>
    </dgm:pt>
    <dgm:pt modelId="{9944D99F-C981-4AB6-902F-1964FCF3CE24}">
      <dgm:prSet phldrT="[Text]"/>
      <dgm:spPr/>
      <dgm:t>
        <a:bodyPr/>
        <a:lstStyle/>
        <a:p>
          <a:r>
            <a:rPr lang="en-US"/>
            <a:t>Offshore Wealth Management</a:t>
          </a:r>
        </a:p>
      </dgm:t>
    </dgm:pt>
    <dgm:pt modelId="{89A38BBE-84A5-4943-98F2-3D43A8629BA3}" type="parTrans" cxnId="{CB0EA9A8-21E3-4FF9-B8DA-1334D5AD5E84}">
      <dgm:prSet/>
      <dgm:spPr/>
      <dgm:t>
        <a:bodyPr/>
        <a:lstStyle/>
        <a:p>
          <a:endParaRPr lang="en-US"/>
        </a:p>
      </dgm:t>
    </dgm:pt>
    <dgm:pt modelId="{E5A5F2EA-FDCE-4995-9459-92C497BE5443}" type="sibTrans" cxnId="{CB0EA9A8-21E3-4FF9-B8DA-1334D5AD5E84}">
      <dgm:prSet/>
      <dgm:spPr/>
      <dgm:t>
        <a:bodyPr/>
        <a:lstStyle/>
        <a:p>
          <a:endParaRPr lang="en-US"/>
        </a:p>
      </dgm:t>
    </dgm:pt>
    <dgm:pt modelId="{BD8870A8-57C1-428A-8629-B12907C32886}" type="pres">
      <dgm:prSet presAssocID="{87104012-482F-4AEF-833D-BF0570F123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FF8933-EE12-4760-8ECA-F5EE8D77C6A3}" type="pres">
      <dgm:prSet presAssocID="{904E0B17-6F68-4D52-8163-C4EA72098FD2}" presName="hierRoot1" presStyleCnt="0">
        <dgm:presLayoutVars>
          <dgm:hierBranch val="init"/>
        </dgm:presLayoutVars>
      </dgm:prSet>
      <dgm:spPr/>
    </dgm:pt>
    <dgm:pt modelId="{7891321F-B8B6-4734-A796-222D5EE38C17}" type="pres">
      <dgm:prSet presAssocID="{904E0B17-6F68-4D52-8163-C4EA72098FD2}" presName="rootComposite1" presStyleCnt="0"/>
      <dgm:spPr/>
    </dgm:pt>
    <dgm:pt modelId="{AA847165-B3E7-4BE8-B2AA-E12AA5AB91E0}" type="pres">
      <dgm:prSet presAssocID="{904E0B17-6F68-4D52-8163-C4EA72098FD2}" presName="rootText1" presStyleLbl="node0" presStyleIdx="0" presStyleCnt="1">
        <dgm:presLayoutVars>
          <dgm:chPref val="3"/>
        </dgm:presLayoutVars>
      </dgm:prSet>
      <dgm:spPr/>
    </dgm:pt>
    <dgm:pt modelId="{2EC0CB99-542B-4D7D-BB78-AFBC6974ADC2}" type="pres">
      <dgm:prSet presAssocID="{904E0B17-6F68-4D52-8163-C4EA72098FD2}" presName="rootConnector1" presStyleLbl="node1" presStyleIdx="0" presStyleCnt="0"/>
      <dgm:spPr/>
    </dgm:pt>
    <dgm:pt modelId="{C53F43CD-95B0-4C46-B345-23504C3A38AF}" type="pres">
      <dgm:prSet presAssocID="{904E0B17-6F68-4D52-8163-C4EA72098FD2}" presName="hierChild2" presStyleCnt="0"/>
      <dgm:spPr/>
    </dgm:pt>
    <dgm:pt modelId="{E00FE52A-FE30-43BD-98E8-667D2C5A3DA9}" type="pres">
      <dgm:prSet presAssocID="{E89104E8-AA55-4FB9-B219-F2BC8A2F771E}" presName="Name37" presStyleLbl="parChTrans1D2" presStyleIdx="0" presStyleCnt="2"/>
      <dgm:spPr/>
    </dgm:pt>
    <dgm:pt modelId="{08C9458D-A23C-41C5-9D9D-81BE56EAF9A3}" type="pres">
      <dgm:prSet presAssocID="{6F0A4536-26AB-4819-9F60-F8FB2979E054}" presName="hierRoot2" presStyleCnt="0">
        <dgm:presLayoutVars>
          <dgm:hierBranch val="init"/>
        </dgm:presLayoutVars>
      </dgm:prSet>
      <dgm:spPr/>
    </dgm:pt>
    <dgm:pt modelId="{782EC466-3F2F-435A-BC8E-FA3294EFF1D5}" type="pres">
      <dgm:prSet presAssocID="{6F0A4536-26AB-4819-9F60-F8FB2979E054}" presName="rootComposite" presStyleCnt="0"/>
      <dgm:spPr/>
    </dgm:pt>
    <dgm:pt modelId="{EAF13D65-2645-4272-98EF-419A0E117E55}" type="pres">
      <dgm:prSet presAssocID="{6F0A4536-26AB-4819-9F60-F8FB2979E054}" presName="rootText" presStyleLbl="node2" presStyleIdx="0" presStyleCnt="2">
        <dgm:presLayoutVars>
          <dgm:chPref val="3"/>
        </dgm:presLayoutVars>
      </dgm:prSet>
      <dgm:spPr/>
    </dgm:pt>
    <dgm:pt modelId="{B24456CB-CDF3-4671-A211-4ACDB6334A73}" type="pres">
      <dgm:prSet presAssocID="{6F0A4536-26AB-4819-9F60-F8FB2979E054}" presName="rootConnector" presStyleLbl="node2" presStyleIdx="0" presStyleCnt="2"/>
      <dgm:spPr/>
    </dgm:pt>
    <dgm:pt modelId="{8B80B2C1-F128-4DE9-AD17-A123B082F298}" type="pres">
      <dgm:prSet presAssocID="{6F0A4536-26AB-4819-9F60-F8FB2979E054}" presName="hierChild4" presStyleCnt="0"/>
      <dgm:spPr/>
    </dgm:pt>
    <dgm:pt modelId="{C56C058D-23A4-4A3F-87C1-679ACAE2C160}" type="pres">
      <dgm:prSet presAssocID="{6F0A4536-26AB-4819-9F60-F8FB2979E054}" presName="hierChild5" presStyleCnt="0"/>
      <dgm:spPr/>
    </dgm:pt>
    <dgm:pt modelId="{651AB045-93A8-4DEE-B0E0-DFE4BA02930D}" type="pres">
      <dgm:prSet presAssocID="{89A38BBE-84A5-4943-98F2-3D43A8629BA3}" presName="Name37" presStyleLbl="parChTrans1D2" presStyleIdx="1" presStyleCnt="2"/>
      <dgm:spPr/>
    </dgm:pt>
    <dgm:pt modelId="{F3721D2E-5C83-4DFA-8226-E340D4411BE1}" type="pres">
      <dgm:prSet presAssocID="{9944D99F-C981-4AB6-902F-1964FCF3CE24}" presName="hierRoot2" presStyleCnt="0">
        <dgm:presLayoutVars>
          <dgm:hierBranch val="init"/>
        </dgm:presLayoutVars>
      </dgm:prSet>
      <dgm:spPr/>
    </dgm:pt>
    <dgm:pt modelId="{0DE7EF44-EA15-4C66-A8D5-CB7A21A7DEDE}" type="pres">
      <dgm:prSet presAssocID="{9944D99F-C981-4AB6-902F-1964FCF3CE24}" presName="rootComposite" presStyleCnt="0"/>
      <dgm:spPr/>
    </dgm:pt>
    <dgm:pt modelId="{E0DCA65C-4B90-4F1A-B8D7-ECC3195BB3E8}" type="pres">
      <dgm:prSet presAssocID="{9944D99F-C981-4AB6-902F-1964FCF3CE24}" presName="rootText" presStyleLbl="node2" presStyleIdx="1" presStyleCnt="2">
        <dgm:presLayoutVars>
          <dgm:chPref val="3"/>
        </dgm:presLayoutVars>
      </dgm:prSet>
      <dgm:spPr/>
    </dgm:pt>
    <dgm:pt modelId="{87E7950B-F261-4E3E-8734-7B5C01A7C3A6}" type="pres">
      <dgm:prSet presAssocID="{9944D99F-C981-4AB6-902F-1964FCF3CE24}" presName="rootConnector" presStyleLbl="node2" presStyleIdx="1" presStyleCnt="2"/>
      <dgm:spPr/>
    </dgm:pt>
    <dgm:pt modelId="{4B871E09-C604-4A57-BB9C-376D97B751C9}" type="pres">
      <dgm:prSet presAssocID="{9944D99F-C981-4AB6-902F-1964FCF3CE24}" presName="hierChild4" presStyleCnt="0"/>
      <dgm:spPr/>
    </dgm:pt>
    <dgm:pt modelId="{CAC99682-E04F-4365-8E13-AE78475F509E}" type="pres">
      <dgm:prSet presAssocID="{9944D99F-C981-4AB6-902F-1964FCF3CE24}" presName="hierChild5" presStyleCnt="0"/>
      <dgm:spPr/>
    </dgm:pt>
    <dgm:pt modelId="{BE9F0691-11EB-4FF6-8D2B-C9DAFA54091D}" type="pres">
      <dgm:prSet presAssocID="{904E0B17-6F68-4D52-8163-C4EA72098FD2}" presName="hierChild3" presStyleCnt="0"/>
      <dgm:spPr/>
    </dgm:pt>
  </dgm:ptLst>
  <dgm:cxnLst>
    <dgm:cxn modelId="{FB636600-3558-4B59-A364-DAD78AAB2455}" type="presOf" srcId="{87104012-482F-4AEF-833D-BF0570F1230E}" destId="{BD8870A8-57C1-428A-8629-B12907C32886}" srcOrd="0" destOrd="0" presId="urn:microsoft.com/office/officeart/2005/8/layout/orgChart1"/>
    <dgm:cxn modelId="{91EF0223-2E11-46DF-B490-CFE607EE0810}" type="presOf" srcId="{E89104E8-AA55-4FB9-B219-F2BC8A2F771E}" destId="{E00FE52A-FE30-43BD-98E8-667D2C5A3DA9}" srcOrd="0" destOrd="0" presId="urn:microsoft.com/office/officeart/2005/8/layout/orgChart1"/>
    <dgm:cxn modelId="{2822482A-65A5-4861-BFC2-B01FA0AA3F6A}" type="presOf" srcId="{89A38BBE-84A5-4943-98F2-3D43A8629BA3}" destId="{651AB045-93A8-4DEE-B0E0-DFE4BA02930D}" srcOrd="0" destOrd="0" presId="urn:microsoft.com/office/officeart/2005/8/layout/orgChart1"/>
    <dgm:cxn modelId="{10F68365-4B88-439E-A5C4-AE2F14B4F692}" type="presOf" srcId="{6F0A4536-26AB-4819-9F60-F8FB2979E054}" destId="{B24456CB-CDF3-4671-A211-4ACDB6334A73}" srcOrd="1" destOrd="0" presId="urn:microsoft.com/office/officeart/2005/8/layout/orgChart1"/>
    <dgm:cxn modelId="{9DCD3968-58B3-47A4-8AF1-5A1FD90C6F9E}" type="presOf" srcId="{904E0B17-6F68-4D52-8163-C4EA72098FD2}" destId="{2EC0CB99-542B-4D7D-BB78-AFBC6974ADC2}" srcOrd="1" destOrd="0" presId="urn:microsoft.com/office/officeart/2005/8/layout/orgChart1"/>
    <dgm:cxn modelId="{8EBAED8E-1F90-45DE-9273-392B81C2B884}" srcId="{904E0B17-6F68-4D52-8163-C4EA72098FD2}" destId="{6F0A4536-26AB-4819-9F60-F8FB2979E054}" srcOrd="0" destOrd="0" parTransId="{E89104E8-AA55-4FB9-B219-F2BC8A2F771E}" sibTransId="{88F42468-A7EF-4E03-94F7-94BE05C4C87A}"/>
    <dgm:cxn modelId="{5ECCA3A1-EEDC-4263-A2B7-9FDF79795AB5}" type="presOf" srcId="{6F0A4536-26AB-4819-9F60-F8FB2979E054}" destId="{EAF13D65-2645-4272-98EF-419A0E117E55}" srcOrd="0" destOrd="0" presId="urn:microsoft.com/office/officeart/2005/8/layout/orgChart1"/>
    <dgm:cxn modelId="{BFCB9CA7-7F16-474F-BB1B-AF8690C058BB}" type="presOf" srcId="{9944D99F-C981-4AB6-902F-1964FCF3CE24}" destId="{E0DCA65C-4B90-4F1A-B8D7-ECC3195BB3E8}" srcOrd="0" destOrd="0" presId="urn:microsoft.com/office/officeart/2005/8/layout/orgChart1"/>
    <dgm:cxn modelId="{CB0EA9A8-21E3-4FF9-B8DA-1334D5AD5E84}" srcId="{904E0B17-6F68-4D52-8163-C4EA72098FD2}" destId="{9944D99F-C981-4AB6-902F-1964FCF3CE24}" srcOrd="1" destOrd="0" parTransId="{89A38BBE-84A5-4943-98F2-3D43A8629BA3}" sibTransId="{E5A5F2EA-FDCE-4995-9459-92C497BE5443}"/>
    <dgm:cxn modelId="{741130D8-540D-4AC7-B515-4F5C5AFED7BB}" type="presOf" srcId="{9944D99F-C981-4AB6-902F-1964FCF3CE24}" destId="{87E7950B-F261-4E3E-8734-7B5C01A7C3A6}" srcOrd="1" destOrd="0" presId="urn:microsoft.com/office/officeart/2005/8/layout/orgChart1"/>
    <dgm:cxn modelId="{A549E2F3-D153-48ED-9D39-A958CFA304F8}" type="presOf" srcId="{904E0B17-6F68-4D52-8163-C4EA72098FD2}" destId="{AA847165-B3E7-4BE8-B2AA-E12AA5AB91E0}" srcOrd="0" destOrd="0" presId="urn:microsoft.com/office/officeart/2005/8/layout/orgChart1"/>
    <dgm:cxn modelId="{CF032EF4-E145-4EE8-BD61-DC46D08D3456}" srcId="{87104012-482F-4AEF-833D-BF0570F1230E}" destId="{904E0B17-6F68-4D52-8163-C4EA72098FD2}" srcOrd="0" destOrd="0" parTransId="{38579703-2294-439A-9C7A-4CE167B135C2}" sibTransId="{962A4504-DC3B-4419-B0F8-1E583CB9AB02}"/>
    <dgm:cxn modelId="{CE850A36-377D-4DEF-AB63-5429393C7F69}" type="presParOf" srcId="{BD8870A8-57C1-428A-8629-B12907C32886}" destId="{6FFF8933-EE12-4760-8ECA-F5EE8D77C6A3}" srcOrd="0" destOrd="0" presId="urn:microsoft.com/office/officeart/2005/8/layout/orgChart1"/>
    <dgm:cxn modelId="{C68D4908-D7AC-44C7-8982-8926F1F35CFF}" type="presParOf" srcId="{6FFF8933-EE12-4760-8ECA-F5EE8D77C6A3}" destId="{7891321F-B8B6-4734-A796-222D5EE38C17}" srcOrd="0" destOrd="0" presId="urn:microsoft.com/office/officeart/2005/8/layout/orgChart1"/>
    <dgm:cxn modelId="{A05554D6-69F5-4059-A0C4-A451A7668CE3}" type="presParOf" srcId="{7891321F-B8B6-4734-A796-222D5EE38C17}" destId="{AA847165-B3E7-4BE8-B2AA-E12AA5AB91E0}" srcOrd="0" destOrd="0" presId="urn:microsoft.com/office/officeart/2005/8/layout/orgChart1"/>
    <dgm:cxn modelId="{9114B529-5508-43FD-ABD4-BA9772F777F9}" type="presParOf" srcId="{7891321F-B8B6-4734-A796-222D5EE38C17}" destId="{2EC0CB99-542B-4D7D-BB78-AFBC6974ADC2}" srcOrd="1" destOrd="0" presId="urn:microsoft.com/office/officeart/2005/8/layout/orgChart1"/>
    <dgm:cxn modelId="{F45D40C5-C672-454D-B03A-5D80744DF02F}" type="presParOf" srcId="{6FFF8933-EE12-4760-8ECA-F5EE8D77C6A3}" destId="{C53F43CD-95B0-4C46-B345-23504C3A38AF}" srcOrd="1" destOrd="0" presId="urn:microsoft.com/office/officeart/2005/8/layout/orgChart1"/>
    <dgm:cxn modelId="{D5695E43-2CCF-4848-8D10-0255BC9B8974}" type="presParOf" srcId="{C53F43CD-95B0-4C46-B345-23504C3A38AF}" destId="{E00FE52A-FE30-43BD-98E8-667D2C5A3DA9}" srcOrd="0" destOrd="0" presId="urn:microsoft.com/office/officeart/2005/8/layout/orgChart1"/>
    <dgm:cxn modelId="{3C4C3939-2906-424D-B7A8-712AD88D5A44}" type="presParOf" srcId="{C53F43CD-95B0-4C46-B345-23504C3A38AF}" destId="{08C9458D-A23C-41C5-9D9D-81BE56EAF9A3}" srcOrd="1" destOrd="0" presId="urn:microsoft.com/office/officeart/2005/8/layout/orgChart1"/>
    <dgm:cxn modelId="{0A19BE70-473E-4FC7-9BD3-B65741566F60}" type="presParOf" srcId="{08C9458D-A23C-41C5-9D9D-81BE56EAF9A3}" destId="{782EC466-3F2F-435A-BC8E-FA3294EFF1D5}" srcOrd="0" destOrd="0" presId="urn:microsoft.com/office/officeart/2005/8/layout/orgChart1"/>
    <dgm:cxn modelId="{77ADFA95-72A9-41AB-8D3D-76EC27C3EE3F}" type="presParOf" srcId="{782EC466-3F2F-435A-BC8E-FA3294EFF1D5}" destId="{EAF13D65-2645-4272-98EF-419A0E117E55}" srcOrd="0" destOrd="0" presId="urn:microsoft.com/office/officeart/2005/8/layout/orgChart1"/>
    <dgm:cxn modelId="{8A3790E4-004F-4FD5-BA79-0C9869885C0B}" type="presParOf" srcId="{782EC466-3F2F-435A-BC8E-FA3294EFF1D5}" destId="{B24456CB-CDF3-4671-A211-4ACDB6334A73}" srcOrd="1" destOrd="0" presId="urn:microsoft.com/office/officeart/2005/8/layout/orgChart1"/>
    <dgm:cxn modelId="{93EC45FF-585C-453A-8399-F25FBF2C65F5}" type="presParOf" srcId="{08C9458D-A23C-41C5-9D9D-81BE56EAF9A3}" destId="{8B80B2C1-F128-4DE9-AD17-A123B082F298}" srcOrd="1" destOrd="0" presId="urn:microsoft.com/office/officeart/2005/8/layout/orgChart1"/>
    <dgm:cxn modelId="{E36547F6-6880-4CB4-90DF-8D3949227552}" type="presParOf" srcId="{08C9458D-A23C-41C5-9D9D-81BE56EAF9A3}" destId="{C56C058D-23A4-4A3F-87C1-679ACAE2C160}" srcOrd="2" destOrd="0" presId="urn:microsoft.com/office/officeart/2005/8/layout/orgChart1"/>
    <dgm:cxn modelId="{7F8E5285-B1CB-4888-92B8-A67C05DACA51}" type="presParOf" srcId="{C53F43CD-95B0-4C46-B345-23504C3A38AF}" destId="{651AB045-93A8-4DEE-B0E0-DFE4BA02930D}" srcOrd="2" destOrd="0" presId="urn:microsoft.com/office/officeart/2005/8/layout/orgChart1"/>
    <dgm:cxn modelId="{F9621512-DD75-4503-A031-2B7F99C453B5}" type="presParOf" srcId="{C53F43CD-95B0-4C46-B345-23504C3A38AF}" destId="{F3721D2E-5C83-4DFA-8226-E340D4411BE1}" srcOrd="3" destOrd="0" presId="urn:microsoft.com/office/officeart/2005/8/layout/orgChart1"/>
    <dgm:cxn modelId="{623524C8-6A67-4012-8BF2-CD0AFC37D7D4}" type="presParOf" srcId="{F3721D2E-5C83-4DFA-8226-E340D4411BE1}" destId="{0DE7EF44-EA15-4C66-A8D5-CB7A21A7DEDE}" srcOrd="0" destOrd="0" presId="urn:microsoft.com/office/officeart/2005/8/layout/orgChart1"/>
    <dgm:cxn modelId="{90DB9914-0244-482E-8FF8-2FE883AA3DEB}" type="presParOf" srcId="{0DE7EF44-EA15-4C66-A8D5-CB7A21A7DEDE}" destId="{E0DCA65C-4B90-4F1A-B8D7-ECC3195BB3E8}" srcOrd="0" destOrd="0" presId="urn:microsoft.com/office/officeart/2005/8/layout/orgChart1"/>
    <dgm:cxn modelId="{AFC0101A-72E0-47E8-8FA5-2C0E60E36CA5}" type="presParOf" srcId="{0DE7EF44-EA15-4C66-A8D5-CB7A21A7DEDE}" destId="{87E7950B-F261-4E3E-8734-7B5C01A7C3A6}" srcOrd="1" destOrd="0" presId="urn:microsoft.com/office/officeart/2005/8/layout/orgChart1"/>
    <dgm:cxn modelId="{CA10682C-2CD7-4415-8819-618AAEEA40D2}" type="presParOf" srcId="{F3721D2E-5C83-4DFA-8226-E340D4411BE1}" destId="{4B871E09-C604-4A57-BB9C-376D97B751C9}" srcOrd="1" destOrd="0" presId="urn:microsoft.com/office/officeart/2005/8/layout/orgChart1"/>
    <dgm:cxn modelId="{26C026F4-D023-416F-BF47-F65FAF6CFC5D}" type="presParOf" srcId="{F3721D2E-5C83-4DFA-8226-E340D4411BE1}" destId="{CAC99682-E04F-4365-8E13-AE78475F509E}" srcOrd="2" destOrd="0" presId="urn:microsoft.com/office/officeart/2005/8/layout/orgChart1"/>
    <dgm:cxn modelId="{301C7015-88D7-4BBD-8716-E617B1D3F989}" type="presParOf" srcId="{6FFF8933-EE12-4760-8ECA-F5EE8D77C6A3}" destId="{BE9F0691-11EB-4FF6-8D2B-C9DAFA5409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0336E-3A93-4309-B4A3-4134784B814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B84D45-1DCF-40E9-9BB2-AF73A0F86409}">
      <dgm:prSet phldrT="[Text]"/>
      <dgm:spPr/>
      <dgm:t>
        <a:bodyPr/>
        <a:lstStyle/>
        <a:p>
          <a:r>
            <a:rPr lang="en-US"/>
            <a:t>Asset Classes</a:t>
          </a:r>
        </a:p>
      </dgm:t>
    </dgm:pt>
    <dgm:pt modelId="{AA914BFC-C105-4122-A236-17280961BF49}" type="parTrans" cxnId="{B1AD82C0-D6EC-44FC-A3C5-E626AA7D104B}">
      <dgm:prSet/>
      <dgm:spPr/>
      <dgm:t>
        <a:bodyPr/>
        <a:lstStyle/>
        <a:p>
          <a:endParaRPr lang="en-US"/>
        </a:p>
      </dgm:t>
    </dgm:pt>
    <dgm:pt modelId="{F42F4F6C-BE13-4F5A-8290-7439338F36A7}" type="sibTrans" cxnId="{B1AD82C0-D6EC-44FC-A3C5-E626AA7D104B}">
      <dgm:prSet/>
      <dgm:spPr/>
      <dgm:t>
        <a:bodyPr/>
        <a:lstStyle/>
        <a:p>
          <a:endParaRPr lang="en-US"/>
        </a:p>
      </dgm:t>
    </dgm:pt>
    <dgm:pt modelId="{ED7893D3-D9DE-4FEA-A152-A7D15EFF89D0}">
      <dgm:prSet phldrT="[Text]"/>
      <dgm:spPr/>
      <dgm:t>
        <a:bodyPr/>
        <a:lstStyle/>
        <a:p>
          <a:r>
            <a:rPr lang="en-US"/>
            <a:t>Equity</a:t>
          </a:r>
        </a:p>
      </dgm:t>
    </dgm:pt>
    <dgm:pt modelId="{F0F688A2-6B81-4981-A975-70C523F90B07}" type="parTrans" cxnId="{718537C6-706C-4572-8621-C26003637573}">
      <dgm:prSet/>
      <dgm:spPr/>
      <dgm:t>
        <a:bodyPr/>
        <a:lstStyle/>
        <a:p>
          <a:endParaRPr lang="en-US"/>
        </a:p>
      </dgm:t>
    </dgm:pt>
    <dgm:pt modelId="{DE771D3B-49EF-4C24-BE23-F17868B12BD9}" type="sibTrans" cxnId="{718537C6-706C-4572-8621-C26003637573}">
      <dgm:prSet/>
      <dgm:spPr/>
      <dgm:t>
        <a:bodyPr/>
        <a:lstStyle/>
        <a:p>
          <a:endParaRPr lang="en-US"/>
        </a:p>
      </dgm:t>
    </dgm:pt>
    <dgm:pt modelId="{8D64E3D4-3B56-4B22-9D43-A38DBB088D06}">
      <dgm:prSet phldrT="[Text]"/>
      <dgm:spPr/>
      <dgm:t>
        <a:bodyPr/>
        <a:lstStyle/>
        <a:p>
          <a:r>
            <a:rPr lang="en-US"/>
            <a:t>Debt</a:t>
          </a:r>
        </a:p>
      </dgm:t>
    </dgm:pt>
    <dgm:pt modelId="{8029D0B6-BA43-484F-84A1-D352820943FE}" type="parTrans" cxnId="{EFB0962E-B6E8-4AB5-A098-F2A79A9731E4}">
      <dgm:prSet/>
      <dgm:spPr/>
      <dgm:t>
        <a:bodyPr/>
        <a:lstStyle/>
        <a:p>
          <a:endParaRPr lang="en-US"/>
        </a:p>
      </dgm:t>
    </dgm:pt>
    <dgm:pt modelId="{2D6A7B9E-B000-481A-A711-516546D23288}" type="sibTrans" cxnId="{EFB0962E-B6E8-4AB5-A098-F2A79A9731E4}">
      <dgm:prSet/>
      <dgm:spPr/>
      <dgm:t>
        <a:bodyPr/>
        <a:lstStyle/>
        <a:p>
          <a:endParaRPr lang="en-US"/>
        </a:p>
      </dgm:t>
    </dgm:pt>
    <dgm:pt modelId="{68B884F1-79B7-4D94-9F7D-F84BBD3CE773}">
      <dgm:prSet phldrT="[Text]"/>
      <dgm:spPr/>
      <dgm:t>
        <a:bodyPr/>
        <a:lstStyle/>
        <a:p>
          <a:r>
            <a:rPr lang="en-US"/>
            <a:t>Real Estate</a:t>
          </a:r>
        </a:p>
      </dgm:t>
    </dgm:pt>
    <dgm:pt modelId="{BBA291EC-EE31-4615-982F-08ABB49488C0}" type="parTrans" cxnId="{DD746384-B551-48EB-BC3E-F19FD1CA81A8}">
      <dgm:prSet/>
      <dgm:spPr/>
      <dgm:t>
        <a:bodyPr/>
        <a:lstStyle/>
        <a:p>
          <a:endParaRPr lang="en-US"/>
        </a:p>
      </dgm:t>
    </dgm:pt>
    <dgm:pt modelId="{BB1B16B4-5141-462C-8A82-14C1FCB13DC3}" type="sibTrans" cxnId="{DD746384-B551-48EB-BC3E-F19FD1CA81A8}">
      <dgm:prSet/>
      <dgm:spPr/>
      <dgm:t>
        <a:bodyPr/>
        <a:lstStyle/>
        <a:p>
          <a:endParaRPr lang="en-US"/>
        </a:p>
      </dgm:t>
    </dgm:pt>
    <dgm:pt modelId="{DD8DA77C-DE8F-416A-BF1D-194FC1DF9C2F}">
      <dgm:prSet phldrT="[Text]"/>
      <dgm:spPr/>
      <dgm:t>
        <a:bodyPr/>
        <a:lstStyle/>
        <a:p>
          <a:r>
            <a:rPr lang="en-US"/>
            <a:t>Alternate Investments</a:t>
          </a:r>
        </a:p>
      </dgm:t>
    </dgm:pt>
    <dgm:pt modelId="{A986BA37-C6A8-40FF-A352-49AC8A6E8B5C}" type="parTrans" cxnId="{770710B0-D587-4AB6-9986-DD760EAB80E3}">
      <dgm:prSet/>
      <dgm:spPr/>
      <dgm:t>
        <a:bodyPr/>
        <a:lstStyle/>
        <a:p>
          <a:endParaRPr lang="en-US"/>
        </a:p>
      </dgm:t>
    </dgm:pt>
    <dgm:pt modelId="{419D372C-065F-474A-AB5B-502BB7B3DB55}" type="sibTrans" cxnId="{770710B0-D587-4AB6-9986-DD760EAB80E3}">
      <dgm:prSet/>
      <dgm:spPr/>
      <dgm:t>
        <a:bodyPr/>
        <a:lstStyle/>
        <a:p>
          <a:endParaRPr lang="en-US"/>
        </a:p>
      </dgm:t>
    </dgm:pt>
    <dgm:pt modelId="{C77398A2-7382-4FA8-A4DB-E6F7197806ED}">
      <dgm:prSet phldrT="[Text]"/>
      <dgm:spPr/>
      <dgm:t>
        <a:bodyPr/>
        <a:lstStyle/>
        <a:p>
          <a:r>
            <a:rPr lang="en-US"/>
            <a:t>Commodities</a:t>
          </a:r>
        </a:p>
      </dgm:t>
    </dgm:pt>
    <dgm:pt modelId="{CACDC009-B4BB-4A30-ACB8-30220C85189F}" type="parTrans" cxnId="{206488B0-DD4F-4136-9DE2-3518F017A7CA}">
      <dgm:prSet/>
      <dgm:spPr/>
      <dgm:t>
        <a:bodyPr/>
        <a:lstStyle/>
        <a:p>
          <a:endParaRPr lang="en-US"/>
        </a:p>
      </dgm:t>
    </dgm:pt>
    <dgm:pt modelId="{FF2F0C66-A7F2-48C6-A225-AC4C6606319E}" type="sibTrans" cxnId="{206488B0-DD4F-4136-9DE2-3518F017A7CA}">
      <dgm:prSet/>
      <dgm:spPr/>
      <dgm:t>
        <a:bodyPr/>
        <a:lstStyle/>
        <a:p>
          <a:endParaRPr lang="en-US"/>
        </a:p>
      </dgm:t>
    </dgm:pt>
    <dgm:pt modelId="{DCC82AB0-64A9-4B10-B5FE-48396F5F8D3E}" type="pres">
      <dgm:prSet presAssocID="{95E0336E-3A93-4309-B4A3-4134784B81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03E9C8-53B2-44D6-84B2-FF894A817A2D}" type="pres">
      <dgm:prSet presAssocID="{ABB84D45-1DCF-40E9-9BB2-AF73A0F86409}" presName="hierRoot1" presStyleCnt="0">
        <dgm:presLayoutVars>
          <dgm:hierBranch val="init"/>
        </dgm:presLayoutVars>
      </dgm:prSet>
      <dgm:spPr/>
    </dgm:pt>
    <dgm:pt modelId="{16EF4F14-2014-42E0-B2F9-5D7836D21D67}" type="pres">
      <dgm:prSet presAssocID="{ABB84D45-1DCF-40E9-9BB2-AF73A0F86409}" presName="rootComposite1" presStyleCnt="0"/>
      <dgm:spPr/>
    </dgm:pt>
    <dgm:pt modelId="{59B249FC-E292-4CF2-9AC5-30792D956E96}" type="pres">
      <dgm:prSet presAssocID="{ABB84D45-1DCF-40E9-9BB2-AF73A0F86409}" presName="rootText1" presStyleLbl="node0" presStyleIdx="0" presStyleCnt="1">
        <dgm:presLayoutVars>
          <dgm:chPref val="3"/>
        </dgm:presLayoutVars>
      </dgm:prSet>
      <dgm:spPr/>
    </dgm:pt>
    <dgm:pt modelId="{F070B18B-1F49-4D83-BCD5-45FDCFF10106}" type="pres">
      <dgm:prSet presAssocID="{ABB84D45-1DCF-40E9-9BB2-AF73A0F86409}" presName="rootConnector1" presStyleLbl="node1" presStyleIdx="0" presStyleCnt="0"/>
      <dgm:spPr/>
    </dgm:pt>
    <dgm:pt modelId="{C1E8EE5A-CA09-4013-9C8E-C141450D8970}" type="pres">
      <dgm:prSet presAssocID="{ABB84D45-1DCF-40E9-9BB2-AF73A0F86409}" presName="hierChild2" presStyleCnt="0"/>
      <dgm:spPr/>
    </dgm:pt>
    <dgm:pt modelId="{6EA831C7-98DC-4D0F-8008-A068F9E5BBC6}" type="pres">
      <dgm:prSet presAssocID="{F0F688A2-6B81-4981-A975-70C523F90B07}" presName="Name37" presStyleLbl="parChTrans1D2" presStyleIdx="0" presStyleCnt="5"/>
      <dgm:spPr/>
    </dgm:pt>
    <dgm:pt modelId="{DB7B1411-F8E5-4A9B-AACA-C449BC638AB2}" type="pres">
      <dgm:prSet presAssocID="{ED7893D3-D9DE-4FEA-A152-A7D15EFF89D0}" presName="hierRoot2" presStyleCnt="0">
        <dgm:presLayoutVars>
          <dgm:hierBranch val="init"/>
        </dgm:presLayoutVars>
      </dgm:prSet>
      <dgm:spPr/>
    </dgm:pt>
    <dgm:pt modelId="{A61ABBAD-E32B-4FA7-AE14-E35B6595CA7D}" type="pres">
      <dgm:prSet presAssocID="{ED7893D3-D9DE-4FEA-A152-A7D15EFF89D0}" presName="rootComposite" presStyleCnt="0"/>
      <dgm:spPr/>
    </dgm:pt>
    <dgm:pt modelId="{9B0DF4C6-5907-4BF5-BB70-428582CD1A41}" type="pres">
      <dgm:prSet presAssocID="{ED7893D3-D9DE-4FEA-A152-A7D15EFF89D0}" presName="rootText" presStyleLbl="node2" presStyleIdx="0" presStyleCnt="5">
        <dgm:presLayoutVars>
          <dgm:chPref val="3"/>
        </dgm:presLayoutVars>
      </dgm:prSet>
      <dgm:spPr/>
    </dgm:pt>
    <dgm:pt modelId="{8AECE86B-2100-4444-878B-923F16090C0C}" type="pres">
      <dgm:prSet presAssocID="{ED7893D3-D9DE-4FEA-A152-A7D15EFF89D0}" presName="rootConnector" presStyleLbl="node2" presStyleIdx="0" presStyleCnt="5"/>
      <dgm:spPr/>
    </dgm:pt>
    <dgm:pt modelId="{67A1C86B-2315-430B-94CF-9CF99D16558F}" type="pres">
      <dgm:prSet presAssocID="{ED7893D3-D9DE-4FEA-A152-A7D15EFF89D0}" presName="hierChild4" presStyleCnt="0"/>
      <dgm:spPr/>
    </dgm:pt>
    <dgm:pt modelId="{142A1AD1-156E-46C1-8EC1-8A62A1B20E3C}" type="pres">
      <dgm:prSet presAssocID="{ED7893D3-D9DE-4FEA-A152-A7D15EFF89D0}" presName="hierChild5" presStyleCnt="0"/>
      <dgm:spPr/>
    </dgm:pt>
    <dgm:pt modelId="{5F013375-E419-4E99-9DB2-13E3BE79D098}" type="pres">
      <dgm:prSet presAssocID="{8029D0B6-BA43-484F-84A1-D352820943FE}" presName="Name37" presStyleLbl="parChTrans1D2" presStyleIdx="1" presStyleCnt="5"/>
      <dgm:spPr/>
    </dgm:pt>
    <dgm:pt modelId="{648A1FE6-5F96-4022-9AFD-2D55764D8D93}" type="pres">
      <dgm:prSet presAssocID="{8D64E3D4-3B56-4B22-9D43-A38DBB088D06}" presName="hierRoot2" presStyleCnt="0">
        <dgm:presLayoutVars>
          <dgm:hierBranch val="init"/>
        </dgm:presLayoutVars>
      </dgm:prSet>
      <dgm:spPr/>
    </dgm:pt>
    <dgm:pt modelId="{AE6A2D53-8C90-4DD8-BC63-8229AC545D60}" type="pres">
      <dgm:prSet presAssocID="{8D64E3D4-3B56-4B22-9D43-A38DBB088D06}" presName="rootComposite" presStyleCnt="0"/>
      <dgm:spPr/>
    </dgm:pt>
    <dgm:pt modelId="{02BBF40F-3705-449C-92D8-C5E1F10B9EE3}" type="pres">
      <dgm:prSet presAssocID="{8D64E3D4-3B56-4B22-9D43-A38DBB088D06}" presName="rootText" presStyleLbl="node2" presStyleIdx="1" presStyleCnt="5">
        <dgm:presLayoutVars>
          <dgm:chPref val="3"/>
        </dgm:presLayoutVars>
      </dgm:prSet>
      <dgm:spPr/>
    </dgm:pt>
    <dgm:pt modelId="{A3D5C38B-E23F-448D-8381-4D4D02C739B7}" type="pres">
      <dgm:prSet presAssocID="{8D64E3D4-3B56-4B22-9D43-A38DBB088D06}" presName="rootConnector" presStyleLbl="node2" presStyleIdx="1" presStyleCnt="5"/>
      <dgm:spPr/>
    </dgm:pt>
    <dgm:pt modelId="{405B07E4-1BA9-4E83-B588-2FACF54DEAF5}" type="pres">
      <dgm:prSet presAssocID="{8D64E3D4-3B56-4B22-9D43-A38DBB088D06}" presName="hierChild4" presStyleCnt="0"/>
      <dgm:spPr/>
    </dgm:pt>
    <dgm:pt modelId="{F57061AF-3255-48CC-98A9-0B38EACBB4B8}" type="pres">
      <dgm:prSet presAssocID="{8D64E3D4-3B56-4B22-9D43-A38DBB088D06}" presName="hierChild5" presStyleCnt="0"/>
      <dgm:spPr/>
    </dgm:pt>
    <dgm:pt modelId="{796C1B65-8A35-48B1-8733-ADA67E9CA24A}" type="pres">
      <dgm:prSet presAssocID="{BBA291EC-EE31-4615-982F-08ABB49488C0}" presName="Name37" presStyleLbl="parChTrans1D2" presStyleIdx="2" presStyleCnt="5"/>
      <dgm:spPr/>
    </dgm:pt>
    <dgm:pt modelId="{3FB2BC9F-61A9-471A-9DC9-180AE96F9D1F}" type="pres">
      <dgm:prSet presAssocID="{68B884F1-79B7-4D94-9F7D-F84BBD3CE773}" presName="hierRoot2" presStyleCnt="0">
        <dgm:presLayoutVars>
          <dgm:hierBranch val="init"/>
        </dgm:presLayoutVars>
      </dgm:prSet>
      <dgm:spPr/>
    </dgm:pt>
    <dgm:pt modelId="{4ED97800-8A5D-4797-B10C-B496EF983039}" type="pres">
      <dgm:prSet presAssocID="{68B884F1-79B7-4D94-9F7D-F84BBD3CE773}" presName="rootComposite" presStyleCnt="0"/>
      <dgm:spPr/>
    </dgm:pt>
    <dgm:pt modelId="{58647877-D894-4035-A057-762AE9C7D467}" type="pres">
      <dgm:prSet presAssocID="{68B884F1-79B7-4D94-9F7D-F84BBD3CE773}" presName="rootText" presStyleLbl="node2" presStyleIdx="2" presStyleCnt="5">
        <dgm:presLayoutVars>
          <dgm:chPref val="3"/>
        </dgm:presLayoutVars>
      </dgm:prSet>
      <dgm:spPr/>
    </dgm:pt>
    <dgm:pt modelId="{51981C70-B823-437B-9995-3FC83B93AC0D}" type="pres">
      <dgm:prSet presAssocID="{68B884F1-79B7-4D94-9F7D-F84BBD3CE773}" presName="rootConnector" presStyleLbl="node2" presStyleIdx="2" presStyleCnt="5"/>
      <dgm:spPr/>
    </dgm:pt>
    <dgm:pt modelId="{06102BB8-0712-4CE1-955F-393C7C24F240}" type="pres">
      <dgm:prSet presAssocID="{68B884F1-79B7-4D94-9F7D-F84BBD3CE773}" presName="hierChild4" presStyleCnt="0"/>
      <dgm:spPr/>
    </dgm:pt>
    <dgm:pt modelId="{2E630A96-E694-42C0-AD9A-318D91635B2A}" type="pres">
      <dgm:prSet presAssocID="{68B884F1-79B7-4D94-9F7D-F84BBD3CE773}" presName="hierChild5" presStyleCnt="0"/>
      <dgm:spPr/>
    </dgm:pt>
    <dgm:pt modelId="{7167D8D2-80FB-43F2-A385-4F9CD76BEC67}" type="pres">
      <dgm:prSet presAssocID="{A986BA37-C6A8-40FF-A352-49AC8A6E8B5C}" presName="Name37" presStyleLbl="parChTrans1D2" presStyleIdx="3" presStyleCnt="5"/>
      <dgm:spPr/>
    </dgm:pt>
    <dgm:pt modelId="{2725B6FD-F001-4B2A-996E-610EDA483770}" type="pres">
      <dgm:prSet presAssocID="{DD8DA77C-DE8F-416A-BF1D-194FC1DF9C2F}" presName="hierRoot2" presStyleCnt="0">
        <dgm:presLayoutVars>
          <dgm:hierBranch val="init"/>
        </dgm:presLayoutVars>
      </dgm:prSet>
      <dgm:spPr/>
    </dgm:pt>
    <dgm:pt modelId="{792C3A16-6906-4761-BE41-1846E96895A6}" type="pres">
      <dgm:prSet presAssocID="{DD8DA77C-DE8F-416A-BF1D-194FC1DF9C2F}" presName="rootComposite" presStyleCnt="0"/>
      <dgm:spPr/>
    </dgm:pt>
    <dgm:pt modelId="{E6643F51-BFF9-484D-8018-B76E4EAA057C}" type="pres">
      <dgm:prSet presAssocID="{DD8DA77C-DE8F-416A-BF1D-194FC1DF9C2F}" presName="rootText" presStyleLbl="node2" presStyleIdx="3" presStyleCnt="5">
        <dgm:presLayoutVars>
          <dgm:chPref val="3"/>
        </dgm:presLayoutVars>
      </dgm:prSet>
      <dgm:spPr/>
    </dgm:pt>
    <dgm:pt modelId="{874E1876-2BE5-4294-9C12-0211E3758454}" type="pres">
      <dgm:prSet presAssocID="{DD8DA77C-DE8F-416A-BF1D-194FC1DF9C2F}" presName="rootConnector" presStyleLbl="node2" presStyleIdx="3" presStyleCnt="5"/>
      <dgm:spPr/>
    </dgm:pt>
    <dgm:pt modelId="{D89532A7-2A5E-479C-AC3D-095757100793}" type="pres">
      <dgm:prSet presAssocID="{DD8DA77C-DE8F-416A-BF1D-194FC1DF9C2F}" presName="hierChild4" presStyleCnt="0"/>
      <dgm:spPr/>
    </dgm:pt>
    <dgm:pt modelId="{588C9177-0FB6-445D-B1B0-B0EE32E4C2C7}" type="pres">
      <dgm:prSet presAssocID="{DD8DA77C-DE8F-416A-BF1D-194FC1DF9C2F}" presName="hierChild5" presStyleCnt="0"/>
      <dgm:spPr/>
    </dgm:pt>
    <dgm:pt modelId="{D8B31592-5134-444D-A30A-9FD32EC8147B}" type="pres">
      <dgm:prSet presAssocID="{CACDC009-B4BB-4A30-ACB8-30220C85189F}" presName="Name37" presStyleLbl="parChTrans1D2" presStyleIdx="4" presStyleCnt="5"/>
      <dgm:spPr/>
    </dgm:pt>
    <dgm:pt modelId="{A33D91DB-950F-46C0-B2AB-330928E68105}" type="pres">
      <dgm:prSet presAssocID="{C77398A2-7382-4FA8-A4DB-E6F7197806ED}" presName="hierRoot2" presStyleCnt="0">
        <dgm:presLayoutVars>
          <dgm:hierBranch val="init"/>
        </dgm:presLayoutVars>
      </dgm:prSet>
      <dgm:spPr/>
    </dgm:pt>
    <dgm:pt modelId="{0772512F-0899-4B9E-97E7-71198152634B}" type="pres">
      <dgm:prSet presAssocID="{C77398A2-7382-4FA8-A4DB-E6F7197806ED}" presName="rootComposite" presStyleCnt="0"/>
      <dgm:spPr/>
    </dgm:pt>
    <dgm:pt modelId="{5AE562F0-6905-4F9B-9E88-8F563EC857DC}" type="pres">
      <dgm:prSet presAssocID="{C77398A2-7382-4FA8-A4DB-E6F7197806ED}" presName="rootText" presStyleLbl="node2" presStyleIdx="4" presStyleCnt="5">
        <dgm:presLayoutVars>
          <dgm:chPref val="3"/>
        </dgm:presLayoutVars>
      </dgm:prSet>
      <dgm:spPr/>
    </dgm:pt>
    <dgm:pt modelId="{926EB48A-BC32-4345-8353-E7DE920CE546}" type="pres">
      <dgm:prSet presAssocID="{C77398A2-7382-4FA8-A4DB-E6F7197806ED}" presName="rootConnector" presStyleLbl="node2" presStyleIdx="4" presStyleCnt="5"/>
      <dgm:spPr/>
    </dgm:pt>
    <dgm:pt modelId="{F6D1E2A3-E7F8-4D33-A883-4555DC4013BE}" type="pres">
      <dgm:prSet presAssocID="{C77398A2-7382-4FA8-A4DB-E6F7197806ED}" presName="hierChild4" presStyleCnt="0"/>
      <dgm:spPr/>
    </dgm:pt>
    <dgm:pt modelId="{23FF9AAB-E082-4878-9898-11C2B8A63CB6}" type="pres">
      <dgm:prSet presAssocID="{C77398A2-7382-4FA8-A4DB-E6F7197806ED}" presName="hierChild5" presStyleCnt="0"/>
      <dgm:spPr/>
    </dgm:pt>
    <dgm:pt modelId="{B2D6DBB1-8914-4E6D-A513-93FB67639602}" type="pres">
      <dgm:prSet presAssocID="{ABB84D45-1DCF-40E9-9BB2-AF73A0F86409}" presName="hierChild3" presStyleCnt="0"/>
      <dgm:spPr/>
    </dgm:pt>
  </dgm:ptLst>
  <dgm:cxnLst>
    <dgm:cxn modelId="{45483C1D-BC77-42A2-BC25-BA9772682BA6}" type="presOf" srcId="{DD8DA77C-DE8F-416A-BF1D-194FC1DF9C2F}" destId="{874E1876-2BE5-4294-9C12-0211E3758454}" srcOrd="1" destOrd="0" presId="urn:microsoft.com/office/officeart/2005/8/layout/orgChart1"/>
    <dgm:cxn modelId="{89D06021-B3DF-430A-B30E-8401CFB7777A}" type="presOf" srcId="{8029D0B6-BA43-484F-84A1-D352820943FE}" destId="{5F013375-E419-4E99-9DB2-13E3BE79D098}" srcOrd="0" destOrd="0" presId="urn:microsoft.com/office/officeart/2005/8/layout/orgChart1"/>
    <dgm:cxn modelId="{DC5CB221-7920-47A4-B3AC-B55108FD1EF0}" type="presOf" srcId="{ED7893D3-D9DE-4FEA-A152-A7D15EFF89D0}" destId="{9B0DF4C6-5907-4BF5-BB70-428582CD1A41}" srcOrd="0" destOrd="0" presId="urn:microsoft.com/office/officeart/2005/8/layout/orgChart1"/>
    <dgm:cxn modelId="{9CE0862D-81F7-4B46-A7C3-1EC86D0DF90A}" type="presOf" srcId="{ABB84D45-1DCF-40E9-9BB2-AF73A0F86409}" destId="{F070B18B-1F49-4D83-BCD5-45FDCFF10106}" srcOrd="1" destOrd="0" presId="urn:microsoft.com/office/officeart/2005/8/layout/orgChart1"/>
    <dgm:cxn modelId="{EFB0962E-B6E8-4AB5-A098-F2A79A9731E4}" srcId="{ABB84D45-1DCF-40E9-9BB2-AF73A0F86409}" destId="{8D64E3D4-3B56-4B22-9D43-A38DBB088D06}" srcOrd="1" destOrd="0" parTransId="{8029D0B6-BA43-484F-84A1-D352820943FE}" sibTransId="{2D6A7B9E-B000-481A-A711-516546D23288}"/>
    <dgm:cxn modelId="{3323C434-F648-4118-8BFB-94A19E1200FA}" type="presOf" srcId="{F0F688A2-6B81-4981-A975-70C523F90B07}" destId="{6EA831C7-98DC-4D0F-8008-A068F9E5BBC6}" srcOrd="0" destOrd="0" presId="urn:microsoft.com/office/officeart/2005/8/layout/orgChart1"/>
    <dgm:cxn modelId="{C9288C45-381D-4B05-A887-A56ECEDF6AFB}" type="presOf" srcId="{95E0336E-3A93-4309-B4A3-4134784B8148}" destId="{DCC82AB0-64A9-4B10-B5FE-48396F5F8D3E}" srcOrd="0" destOrd="0" presId="urn:microsoft.com/office/officeart/2005/8/layout/orgChart1"/>
    <dgm:cxn modelId="{DD746384-B551-48EB-BC3E-F19FD1CA81A8}" srcId="{ABB84D45-1DCF-40E9-9BB2-AF73A0F86409}" destId="{68B884F1-79B7-4D94-9F7D-F84BBD3CE773}" srcOrd="2" destOrd="0" parTransId="{BBA291EC-EE31-4615-982F-08ABB49488C0}" sibTransId="{BB1B16B4-5141-462C-8A82-14C1FCB13DC3}"/>
    <dgm:cxn modelId="{B5ABD486-9EE8-4CF2-8AA1-87C4D5284040}" type="presOf" srcId="{DD8DA77C-DE8F-416A-BF1D-194FC1DF9C2F}" destId="{E6643F51-BFF9-484D-8018-B76E4EAA057C}" srcOrd="0" destOrd="0" presId="urn:microsoft.com/office/officeart/2005/8/layout/orgChart1"/>
    <dgm:cxn modelId="{4FC4AD88-121C-425D-B251-FC885A716173}" type="presOf" srcId="{C77398A2-7382-4FA8-A4DB-E6F7197806ED}" destId="{5AE562F0-6905-4F9B-9E88-8F563EC857DC}" srcOrd="0" destOrd="0" presId="urn:microsoft.com/office/officeart/2005/8/layout/orgChart1"/>
    <dgm:cxn modelId="{411AE390-AE45-4979-BB11-B61B447AB2C1}" type="presOf" srcId="{CACDC009-B4BB-4A30-ACB8-30220C85189F}" destId="{D8B31592-5134-444D-A30A-9FD32EC8147B}" srcOrd="0" destOrd="0" presId="urn:microsoft.com/office/officeart/2005/8/layout/orgChart1"/>
    <dgm:cxn modelId="{9D168793-5A53-4DB1-9B32-09B165F0F5B3}" type="presOf" srcId="{ED7893D3-D9DE-4FEA-A152-A7D15EFF89D0}" destId="{8AECE86B-2100-4444-878B-923F16090C0C}" srcOrd="1" destOrd="0" presId="urn:microsoft.com/office/officeart/2005/8/layout/orgChart1"/>
    <dgm:cxn modelId="{BE5E9397-B416-45AE-8BA4-76EBF9337004}" type="presOf" srcId="{BBA291EC-EE31-4615-982F-08ABB49488C0}" destId="{796C1B65-8A35-48B1-8733-ADA67E9CA24A}" srcOrd="0" destOrd="0" presId="urn:microsoft.com/office/officeart/2005/8/layout/orgChart1"/>
    <dgm:cxn modelId="{8F349CA5-1F08-423E-8946-507617DD37FC}" type="presOf" srcId="{C77398A2-7382-4FA8-A4DB-E6F7197806ED}" destId="{926EB48A-BC32-4345-8353-E7DE920CE546}" srcOrd="1" destOrd="0" presId="urn:microsoft.com/office/officeart/2005/8/layout/orgChart1"/>
    <dgm:cxn modelId="{770710B0-D587-4AB6-9986-DD760EAB80E3}" srcId="{ABB84D45-1DCF-40E9-9BB2-AF73A0F86409}" destId="{DD8DA77C-DE8F-416A-BF1D-194FC1DF9C2F}" srcOrd="3" destOrd="0" parTransId="{A986BA37-C6A8-40FF-A352-49AC8A6E8B5C}" sibTransId="{419D372C-065F-474A-AB5B-502BB7B3DB55}"/>
    <dgm:cxn modelId="{206488B0-DD4F-4136-9DE2-3518F017A7CA}" srcId="{ABB84D45-1DCF-40E9-9BB2-AF73A0F86409}" destId="{C77398A2-7382-4FA8-A4DB-E6F7197806ED}" srcOrd="4" destOrd="0" parTransId="{CACDC009-B4BB-4A30-ACB8-30220C85189F}" sibTransId="{FF2F0C66-A7F2-48C6-A225-AC4C6606319E}"/>
    <dgm:cxn modelId="{7908B0B0-4AF3-41BF-B460-9D8C28612D93}" type="presOf" srcId="{A986BA37-C6A8-40FF-A352-49AC8A6E8B5C}" destId="{7167D8D2-80FB-43F2-A385-4F9CD76BEC67}" srcOrd="0" destOrd="0" presId="urn:microsoft.com/office/officeart/2005/8/layout/orgChart1"/>
    <dgm:cxn modelId="{DEE59CB7-6403-4FF8-AF7B-AC73677509DD}" type="presOf" srcId="{68B884F1-79B7-4D94-9F7D-F84BBD3CE773}" destId="{51981C70-B823-437B-9995-3FC83B93AC0D}" srcOrd="1" destOrd="0" presId="urn:microsoft.com/office/officeart/2005/8/layout/orgChart1"/>
    <dgm:cxn modelId="{C2A00EBA-4F79-4D77-8AF9-5D6F1D732265}" type="presOf" srcId="{8D64E3D4-3B56-4B22-9D43-A38DBB088D06}" destId="{A3D5C38B-E23F-448D-8381-4D4D02C739B7}" srcOrd="1" destOrd="0" presId="urn:microsoft.com/office/officeart/2005/8/layout/orgChart1"/>
    <dgm:cxn modelId="{AD9678C0-D8AF-483B-8B27-C6492820C525}" type="presOf" srcId="{8D64E3D4-3B56-4B22-9D43-A38DBB088D06}" destId="{02BBF40F-3705-449C-92D8-C5E1F10B9EE3}" srcOrd="0" destOrd="0" presId="urn:microsoft.com/office/officeart/2005/8/layout/orgChart1"/>
    <dgm:cxn modelId="{B1AD82C0-D6EC-44FC-A3C5-E626AA7D104B}" srcId="{95E0336E-3A93-4309-B4A3-4134784B8148}" destId="{ABB84D45-1DCF-40E9-9BB2-AF73A0F86409}" srcOrd="0" destOrd="0" parTransId="{AA914BFC-C105-4122-A236-17280961BF49}" sibTransId="{F42F4F6C-BE13-4F5A-8290-7439338F36A7}"/>
    <dgm:cxn modelId="{718537C6-706C-4572-8621-C26003637573}" srcId="{ABB84D45-1DCF-40E9-9BB2-AF73A0F86409}" destId="{ED7893D3-D9DE-4FEA-A152-A7D15EFF89D0}" srcOrd="0" destOrd="0" parTransId="{F0F688A2-6B81-4981-A975-70C523F90B07}" sibTransId="{DE771D3B-49EF-4C24-BE23-F17868B12BD9}"/>
    <dgm:cxn modelId="{3F2543DD-F1EF-4A41-996A-A3CE32636F72}" type="presOf" srcId="{ABB84D45-1DCF-40E9-9BB2-AF73A0F86409}" destId="{59B249FC-E292-4CF2-9AC5-30792D956E96}" srcOrd="0" destOrd="0" presId="urn:microsoft.com/office/officeart/2005/8/layout/orgChart1"/>
    <dgm:cxn modelId="{5DE802ED-3420-4CBF-8184-A6AD6C67F78E}" type="presOf" srcId="{68B884F1-79B7-4D94-9F7D-F84BBD3CE773}" destId="{58647877-D894-4035-A057-762AE9C7D467}" srcOrd="0" destOrd="0" presId="urn:microsoft.com/office/officeart/2005/8/layout/orgChart1"/>
    <dgm:cxn modelId="{19AE22ED-89F2-443E-9EFB-819D95F6AA48}" type="presParOf" srcId="{DCC82AB0-64A9-4B10-B5FE-48396F5F8D3E}" destId="{1103E9C8-53B2-44D6-84B2-FF894A817A2D}" srcOrd="0" destOrd="0" presId="urn:microsoft.com/office/officeart/2005/8/layout/orgChart1"/>
    <dgm:cxn modelId="{719D712A-B46E-44B0-B4F4-03392CF29583}" type="presParOf" srcId="{1103E9C8-53B2-44D6-84B2-FF894A817A2D}" destId="{16EF4F14-2014-42E0-B2F9-5D7836D21D67}" srcOrd="0" destOrd="0" presId="urn:microsoft.com/office/officeart/2005/8/layout/orgChart1"/>
    <dgm:cxn modelId="{FF5F945F-E77C-467E-9B76-2B8FA2546ED6}" type="presParOf" srcId="{16EF4F14-2014-42E0-B2F9-5D7836D21D67}" destId="{59B249FC-E292-4CF2-9AC5-30792D956E96}" srcOrd="0" destOrd="0" presId="urn:microsoft.com/office/officeart/2005/8/layout/orgChart1"/>
    <dgm:cxn modelId="{008D78E3-05F2-4D07-8CEB-5620AEB4B401}" type="presParOf" srcId="{16EF4F14-2014-42E0-B2F9-5D7836D21D67}" destId="{F070B18B-1F49-4D83-BCD5-45FDCFF10106}" srcOrd="1" destOrd="0" presId="urn:microsoft.com/office/officeart/2005/8/layout/orgChart1"/>
    <dgm:cxn modelId="{57846A04-E77D-443C-AF84-A91341BFF356}" type="presParOf" srcId="{1103E9C8-53B2-44D6-84B2-FF894A817A2D}" destId="{C1E8EE5A-CA09-4013-9C8E-C141450D8970}" srcOrd="1" destOrd="0" presId="urn:microsoft.com/office/officeart/2005/8/layout/orgChart1"/>
    <dgm:cxn modelId="{4118F77E-1D5D-4567-9707-B28715989CDB}" type="presParOf" srcId="{C1E8EE5A-CA09-4013-9C8E-C141450D8970}" destId="{6EA831C7-98DC-4D0F-8008-A068F9E5BBC6}" srcOrd="0" destOrd="0" presId="urn:microsoft.com/office/officeart/2005/8/layout/orgChart1"/>
    <dgm:cxn modelId="{03C0DAFF-E541-42BE-85A4-E6BEEDA37B4C}" type="presParOf" srcId="{C1E8EE5A-CA09-4013-9C8E-C141450D8970}" destId="{DB7B1411-F8E5-4A9B-AACA-C449BC638AB2}" srcOrd="1" destOrd="0" presId="urn:microsoft.com/office/officeart/2005/8/layout/orgChart1"/>
    <dgm:cxn modelId="{74218DF3-5D1A-426E-9C08-EAF3C8A2A780}" type="presParOf" srcId="{DB7B1411-F8E5-4A9B-AACA-C449BC638AB2}" destId="{A61ABBAD-E32B-4FA7-AE14-E35B6595CA7D}" srcOrd="0" destOrd="0" presId="urn:microsoft.com/office/officeart/2005/8/layout/orgChart1"/>
    <dgm:cxn modelId="{56834378-130C-481C-85E8-629E0D0999EF}" type="presParOf" srcId="{A61ABBAD-E32B-4FA7-AE14-E35B6595CA7D}" destId="{9B0DF4C6-5907-4BF5-BB70-428582CD1A41}" srcOrd="0" destOrd="0" presId="urn:microsoft.com/office/officeart/2005/8/layout/orgChart1"/>
    <dgm:cxn modelId="{3FB00859-7D9C-4A9D-889C-AC476703A7EC}" type="presParOf" srcId="{A61ABBAD-E32B-4FA7-AE14-E35B6595CA7D}" destId="{8AECE86B-2100-4444-878B-923F16090C0C}" srcOrd="1" destOrd="0" presId="urn:microsoft.com/office/officeart/2005/8/layout/orgChart1"/>
    <dgm:cxn modelId="{16E98D42-7866-4AF8-8DB4-70F8C03418B9}" type="presParOf" srcId="{DB7B1411-F8E5-4A9B-AACA-C449BC638AB2}" destId="{67A1C86B-2315-430B-94CF-9CF99D16558F}" srcOrd="1" destOrd="0" presId="urn:microsoft.com/office/officeart/2005/8/layout/orgChart1"/>
    <dgm:cxn modelId="{A5FE1035-DB03-4180-92F5-222AAB59CF9A}" type="presParOf" srcId="{DB7B1411-F8E5-4A9B-AACA-C449BC638AB2}" destId="{142A1AD1-156E-46C1-8EC1-8A62A1B20E3C}" srcOrd="2" destOrd="0" presId="urn:microsoft.com/office/officeart/2005/8/layout/orgChart1"/>
    <dgm:cxn modelId="{2128C40C-F633-45ED-9445-14E8BDE6EBB4}" type="presParOf" srcId="{C1E8EE5A-CA09-4013-9C8E-C141450D8970}" destId="{5F013375-E419-4E99-9DB2-13E3BE79D098}" srcOrd="2" destOrd="0" presId="urn:microsoft.com/office/officeart/2005/8/layout/orgChart1"/>
    <dgm:cxn modelId="{D8B229EB-DC9F-455A-B340-83C4117A7D37}" type="presParOf" srcId="{C1E8EE5A-CA09-4013-9C8E-C141450D8970}" destId="{648A1FE6-5F96-4022-9AFD-2D55764D8D93}" srcOrd="3" destOrd="0" presId="urn:microsoft.com/office/officeart/2005/8/layout/orgChart1"/>
    <dgm:cxn modelId="{295434C4-027D-4F27-ACF3-CF511CBF7D92}" type="presParOf" srcId="{648A1FE6-5F96-4022-9AFD-2D55764D8D93}" destId="{AE6A2D53-8C90-4DD8-BC63-8229AC545D60}" srcOrd="0" destOrd="0" presId="urn:microsoft.com/office/officeart/2005/8/layout/orgChart1"/>
    <dgm:cxn modelId="{08250D4B-3F53-431B-B973-A0DCA30FBF9E}" type="presParOf" srcId="{AE6A2D53-8C90-4DD8-BC63-8229AC545D60}" destId="{02BBF40F-3705-449C-92D8-C5E1F10B9EE3}" srcOrd="0" destOrd="0" presId="urn:microsoft.com/office/officeart/2005/8/layout/orgChart1"/>
    <dgm:cxn modelId="{DDC328EA-63E3-4C7B-B0D7-2A70E1125C99}" type="presParOf" srcId="{AE6A2D53-8C90-4DD8-BC63-8229AC545D60}" destId="{A3D5C38B-E23F-448D-8381-4D4D02C739B7}" srcOrd="1" destOrd="0" presId="urn:microsoft.com/office/officeart/2005/8/layout/orgChart1"/>
    <dgm:cxn modelId="{D0A9E8B8-3C2B-497C-A791-02B2FB8B76B1}" type="presParOf" srcId="{648A1FE6-5F96-4022-9AFD-2D55764D8D93}" destId="{405B07E4-1BA9-4E83-B588-2FACF54DEAF5}" srcOrd="1" destOrd="0" presId="urn:microsoft.com/office/officeart/2005/8/layout/orgChart1"/>
    <dgm:cxn modelId="{AD8F4B63-C808-46E9-AE6F-08DF413FE9B6}" type="presParOf" srcId="{648A1FE6-5F96-4022-9AFD-2D55764D8D93}" destId="{F57061AF-3255-48CC-98A9-0B38EACBB4B8}" srcOrd="2" destOrd="0" presId="urn:microsoft.com/office/officeart/2005/8/layout/orgChart1"/>
    <dgm:cxn modelId="{BED1F289-A607-4E6B-A529-438023907B2F}" type="presParOf" srcId="{C1E8EE5A-CA09-4013-9C8E-C141450D8970}" destId="{796C1B65-8A35-48B1-8733-ADA67E9CA24A}" srcOrd="4" destOrd="0" presId="urn:microsoft.com/office/officeart/2005/8/layout/orgChart1"/>
    <dgm:cxn modelId="{11B8BF02-2430-4C5A-B469-55CA0527E23B}" type="presParOf" srcId="{C1E8EE5A-CA09-4013-9C8E-C141450D8970}" destId="{3FB2BC9F-61A9-471A-9DC9-180AE96F9D1F}" srcOrd="5" destOrd="0" presId="urn:microsoft.com/office/officeart/2005/8/layout/orgChart1"/>
    <dgm:cxn modelId="{7B2D6C68-8E30-49C2-99A7-933C4D682C9A}" type="presParOf" srcId="{3FB2BC9F-61A9-471A-9DC9-180AE96F9D1F}" destId="{4ED97800-8A5D-4797-B10C-B496EF983039}" srcOrd="0" destOrd="0" presId="urn:microsoft.com/office/officeart/2005/8/layout/orgChart1"/>
    <dgm:cxn modelId="{4F2B55FB-675C-4587-B1AF-A3DE241A1E2B}" type="presParOf" srcId="{4ED97800-8A5D-4797-B10C-B496EF983039}" destId="{58647877-D894-4035-A057-762AE9C7D467}" srcOrd="0" destOrd="0" presId="urn:microsoft.com/office/officeart/2005/8/layout/orgChart1"/>
    <dgm:cxn modelId="{DA1BDA80-F0CE-4A8F-9539-858700FC7D12}" type="presParOf" srcId="{4ED97800-8A5D-4797-B10C-B496EF983039}" destId="{51981C70-B823-437B-9995-3FC83B93AC0D}" srcOrd="1" destOrd="0" presId="urn:microsoft.com/office/officeart/2005/8/layout/orgChart1"/>
    <dgm:cxn modelId="{4C1CE0D7-ED18-43D7-854B-BB9AA1A9ECB2}" type="presParOf" srcId="{3FB2BC9F-61A9-471A-9DC9-180AE96F9D1F}" destId="{06102BB8-0712-4CE1-955F-393C7C24F240}" srcOrd="1" destOrd="0" presId="urn:microsoft.com/office/officeart/2005/8/layout/orgChart1"/>
    <dgm:cxn modelId="{36C61074-0C55-418D-95EC-DECBFE0529D2}" type="presParOf" srcId="{3FB2BC9F-61A9-471A-9DC9-180AE96F9D1F}" destId="{2E630A96-E694-42C0-AD9A-318D91635B2A}" srcOrd="2" destOrd="0" presId="urn:microsoft.com/office/officeart/2005/8/layout/orgChart1"/>
    <dgm:cxn modelId="{78CB4C55-50D3-4060-B0E0-5F61DDCF799A}" type="presParOf" srcId="{C1E8EE5A-CA09-4013-9C8E-C141450D8970}" destId="{7167D8D2-80FB-43F2-A385-4F9CD76BEC67}" srcOrd="6" destOrd="0" presId="urn:microsoft.com/office/officeart/2005/8/layout/orgChart1"/>
    <dgm:cxn modelId="{DB1E52B9-7598-4802-8013-73FF55F9C65B}" type="presParOf" srcId="{C1E8EE5A-CA09-4013-9C8E-C141450D8970}" destId="{2725B6FD-F001-4B2A-996E-610EDA483770}" srcOrd="7" destOrd="0" presId="urn:microsoft.com/office/officeart/2005/8/layout/orgChart1"/>
    <dgm:cxn modelId="{08D38B62-1492-49F3-8163-F7D40DF0CE51}" type="presParOf" srcId="{2725B6FD-F001-4B2A-996E-610EDA483770}" destId="{792C3A16-6906-4761-BE41-1846E96895A6}" srcOrd="0" destOrd="0" presId="urn:microsoft.com/office/officeart/2005/8/layout/orgChart1"/>
    <dgm:cxn modelId="{0CD2A8F5-5BAD-4DC3-99EE-B4B8C4F78D75}" type="presParOf" srcId="{792C3A16-6906-4761-BE41-1846E96895A6}" destId="{E6643F51-BFF9-484D-8018-B76E4EAA057C}" srcOrd="0" destOrd="0" presId="urn:microsoft.com/office/officeart/2005/8/layout/orgChart1"/>
    <dgm:cxn modelId="{E7C46F7D-B0C1-434D-953D-E84A7C556E5E}" type="presParOf" srcId="{792C3A16-6906-4761-BE41-1846E96895A6}" destId="{874E1876-2BE5-4294-9C12-0211E3758454}" srcOrd="1" destOrd="0" presId="urn:microsoft.com/office/officeart/2005/8/layout/orgChart1"/>
    <dgm:cxn modelId="{C2BDB331-F860-4505-8328-672784A6AF41}" type="presParOf" srcId="{2725B6FD-F001-4B2A-996E-610EDA483770}" destId="{D89532A7-2A5E-479C-AC3D-095757100793}" srcOrd="1" destOrd="0" presId="urn:microsoft.com/office/officeart/2005/8/layout/orgChart1"/>
    <dgm:cxn modelId="{DE41ABB1-E257-4BB4-A786-4B1CF32990ED}" type="presParOf" srcId="{2725B6FD-F001-4B2A-996E-610EDA483770}" destId="{588C9177-0FB6-445D-B1B0-B0EE32E4C2C7}" srcOrd="2" destOrd="0" presId="urn:microsoft.com/office/officeart/2005/8/layout/orgChart1"/>
    <dgm:cxn modelId="{7E695535-26BA-455B-ABEF-78BDEDAC4498}" type="presParOf" srcId="{C1E8EE5A-CA09-4013-9C8E-C141450D8970}" destId="{D8B31592-5134-444D-A30A-9FD32EC8147B}" srcOrd="8" destOrd="0" presId="urn:microsoft.com/office/officeart/2005/8/layout/orgChart1"/>
    <dgm:cxn modelId="{6D6525D4-2EF5-490E-9630-0B924EED8DBD}" type="presParOf" srcId="{C1E8EE5A-CA09-4013-9C8E-C141450D8970}" destId="{A33D91DB-950F-46C0-B2AB-330928E68105}" srcOrd="9" destOrd="0" presId="urn:microsoft.com/office/officeart/2005/8/layout/orgChart1"/>
    <dgm:cxn modelId="{B631F903-340D-4EAC-BA78-DB36E2F37018}" type="presParOf" srcId="{A33D91DB-950F-46C0-B2AB-330928E68105}" destId="{0772512F-0899-4B9E-97E7-71198152634B}" srcOrd="0" destOrd="0" presId="urn:microsoft.com/office/officeart/2005/8/layout/orgChart1"/>
    <dgm:cxn modelId="{F673170A-9CC7-42D1-89DD-B9CB1672137D}" type="presParOf" srcId="{0772512F-0899-4B9E-97E7-71198152634B}" destId="{5AE562F0-6905-4F9B-9E88-8F563EC857DC}" srcOrd="0" destOrd="0" presId="urn:microsoft.com/office/officeart/2005/8/layout/orgChart1"/>
    <dgm:cxn modelId="{01374D74-9382-4174-88C4-0FA1927C5050}" type="presParOf" srcId="{0772512F-0899-4B9E-97E7-71198152634B}" destId="{926EB48A-BC32-4345-8353-E7DE920CE546}" srcOrd="1" destOrd="0" presId="urn:microsoft.com/office/officeart/2005/8/layout/orgChart1"/>
    <dgm:cxn modelId="{BA3B2759-6429-46F9-9289-AD67DBE6CFF8}" type="presParOf" srcId="{A33D91DB-950F-46C0-B2AB-330928E68105}" destId="{F6D1E2A3-E7F8-4D33-A883-4555DC4013BE}" srcOrd="1" destOrd="0" presId="urn:microsoft.com/office/officeart/2005/8/layout/orgChart1"/>
    <dgm:cxn modelId="{62F56708-8F6F-46DE-A94E-A73434EDF85E}" type="presParOf" srcId="{A33D91DB-950F-46C0-B2AB-330928E68105}" destId="{23FF9AAB-E082-4878-9898-11C2B8A63CB6}" srcOrd="2" destOrd="0" presId="urn:microsoft.com/office/officeart/2005/8/layout/orgChart1"/>
    <dgm:cxn modelId="{74AC61CC-854E-4C24-9F73-6759100345A1}" type="presParOf" srcId="{1103E9C8-53B2-44D6-84B2-FF894A817A2D}" destId="{B2D6DBB1-8914-4E6D-A513-93FB676396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FE64CE-C045-46FC-BA4C-DD176CFC8C09}" type="doc">
      <dgm:prSet loTypeId="urn:microsoft.com/office/officeart/2008/layout/Picture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906AFD-F840-4649-A0FB-4A706E27AC6E}">
      <dgm:prSet phldrT="[Text]"/>
      <dgm:spPr/>
      <dgm:t>
        <a:bodyPr/>
        <a:lstStyle/>
        <a:p>
          <a:r>
            <a:rPr lang="en-US">
              <a:solidFill>
                <a:srgbClr val="FFFF00"/>
              </a:solidFill>
            </a:rPr>
            <a:t>Specialized Topics</a:t>
          </a:r>
        </a:p>
      </dgm:t>
    </dgm:pt>
    <dgm:pt modelId="{7DA33DCE-C82B-466D-9F9D-014F76AE3FE5}" type="parTrans" cxnId="{E97B2CC0-EF63-41F1-9B32-E2A976551C69}">
      <dgm:prSet/>
      <dgm:spPr/>
      <dgm:t>
        <a:bodyPr/>
        <a:lstStyle/>
        <a:p>
          <a:endParaRPr lang="en-US"/>
        </a:p>
      </dgm:t>
    </dgm:pt>
    <dgm:pt modelId="{7E3808CF-3113-43D8-9B94-670400D783B3}" type="sibTrans" cxnId="{E97B2CC0-EF63-41F1-9B32-E2A976551C69}">
      <dgm:prSet/>
      <dgm:spPr/>
      <dgm:t>
        <a:bodyPr/>
        <a:lstStyle/>
        <a:p>
          <a:endParaRPr lang="en-US"/>
        </a:p>
      </dgm:t>
    </dgm:pt>
    <dgm:pt modelId="{52DA60B6-10EA-42E3-A310-F87ADF30BB5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Fundamental &amp; Technical Analysis</a:t>
          </a:r>
        </a:p>
      </dgm:t>
    </dgm:pt>
    <dgm:pt modelId="{6F9FC495-6E15-40D2-B7A9-344C79D7E717}" type="parTrans" cxnId="{4D42C9A5-B05F-4957-8610-0E528FF8E693}">
      <dgm:prSet/>
      <dgm:spPr/>
      <dgm:t>
        <a:bodyPr/>
        <a:lstStyle/>
        <a:p>
          <a:endParaRPr lang="en-US"/>
        </a:p>
      </dgm:t>
    </dgm:pt>
    <dgm:pt modelId="{A9243F61-E10B-4601-B2DA-AE928E359FB0}" type="sibTrans" cxnId="{4D42C9A5-B05F-4957-8610-0E528FF8E693}">
      <dgm:prSet/>
      <dgm:spPr/>
      <dgm:t>
        <a:bodyPr/>
        <a:lstStyle/>
        <a:p>
          <a:endParaRPr lang="en-US"/>
        </a:p>
      </dgm:t>
    </dgm:pt>
    <dgm:pt modelId="{2DBC4F8B-E53E-4D2A-B62E-F66EC7C8D783}">
      <dgm:prSet phldrT="[Text]" custT="1"/>
      <dgm:spPr/>
      <dgm:t>
        <a:bodyPr/>
        <a:lstStyle/>
        <a:p>
          <a:r>
            <a:rPr lang="en-US" sz="3200">
              <a:solidFill>
                <a:schemeClr val="tx1"/>
              </a:solidFill>
            </a:rPr>
            <a:t>Behavioral Finance</a:t>
          </a:r>
        </a:p>
      </dgm:t>
    </dgm:pt>
    <dgm:pt modelId="{534EB868-B807-4DE1-BDBF-4F806759E833}" type="parTrans" cxnId="{562D52EB-9C62-4900-810E-1846DADB9321}">
      <dgm:prSet/>
      <dgm:spPr/>
      <dgm:t>
        <a:bodyPr/>
        <a:lstStyle/>
        <a:p>
          <a:endParaRPr lang="en-US"/>
        </a:p>
      </dgm:t>
    </dgm:pt>
    <dgm:pt modelId="{8F994011-5472-421C-8303-26029FDEAF29}" type="sibTrans" cxnId="{562D52EB-9C62-4900-810E-1846DADB9321}">
      <dgm:prSet/>
      <dgm:spPr/>
      <dgm:t>
        <a:bodyPr/>
        <a:lstStyle/>
        <a:p>
          <a:endParaRPr lang="en-US"/>
        </a:p>
      </dgm:t>
    </dgm:pt>
    <dgm:pt modelId="{5974CC48-37D3-4771-8237-95C7CC430C59}">
      <dgm:prSet phldrT="[Text]" custT="1"/>
      <dgm:spPr/>
      <dgm:t>
        <a:bodyPr/>
        <a:lstStyle/>
        <a:p>
          <a:r>
            <a:rPr lang="en-US" sz="2000" b="1">
              <a:solidFill>
                <a:schemeClr val="tx1"/>
              </a:solidFill>
            </a:rPr>
            <a:t>Portfolio Management Strategies</a:t>
          </a:r>
        </a:p>
      </dgm:t>
    </dgm:pt>
    <dgm:pt modelId="{10259AD9-7746-4295-AFE7-CD48AFDE870D}" type="parTrans" cxnId="{CBED3906-13D5-4A75-A438-5F53F3F665F2}">
      <dgm:prSet/>
      <dgm:spPr/>
      <dgm:t>
        <a:bodyPr/>
        <a:lstStyle/>
        <a:p>
          <a:endParaRPr lang="en-US"/>
        </a:p>
      </dgm:t>
    </dgm:pt>
    <dgm:pt modelId="{316B8A12-5433-41FD-899F-B3C21DF25990}" type="sibTrans" cxnId="{CBED3906-13D5-4A75-A438-5F53F3F665F2}">
      <dgm:prSet/>
      <dgm:spPr/>
      <dgm:t>
        <a:bodyPr/>
        <a:lstStyle/>
        <a:p>
          <a:endParaRPr lang="en-US"/>
        </a:p>
      </dgm:t>
    </dgm:pt>
    <dgm:pt modelId="{631FB3FE-AC53-41F6-80FD-1D66F71501B7}">
      <dgm:prSet phldrT="[Text]" custT="1"/>
      <dgm:spPr/>
      <dgm:t>
        <a:bodyPr/>
        <a:lstStyle/>
        <a:p>
          <a:r>
            <a:rPr lang="en-US" sz="2800" b="1">
              <a:solidFill>
                <a:schemeClr val="tx1"/>
              </a:solidFill>
            </a:rPr>
            <a:t>International Taxation</a:t>
          </a:r>
        </a:p>
      </dgm:t>
    </dgm:pt>
    <dgm:pt modelId="{995D145F-8F5F-4A0B-8E08-5699AE90B2F3}" type="parTrans" cxnId="{3F2F86B7-078D-41DC-B594-E4E8B3950FBF}">
      <dgm:prSet/>
      <dgm:spPr/>
      <dgm:t>
        <a:bodyPr/>
        <a:lstStyle/>
        <a:p>
          <a:endParaRPr lang="en-US"/>
        </a:p>
      </dgm:t>
    </dgm:pt>
    <dgm:pt modelId="{E58404E4-1E6C-42EA-9204-EFDC3B604683}" type="sibTrans" cxnId="{3F2F86B7-078D-41DC-B594-E4E8B3950FBF}">
      <dgm:prSet/>
      <dgm:spPr/>
      <dgm:t>
        <a:bodyPr/>
        <a:lstStyle/>
        <a:p>
          <a:endParaRPr lang="en-US"/>
        </a:p>
      </dgm:t>
    </dgm:pt>
    <dgm:pt modelId="{2F3619A0-9FC7-4D1C-B683-647B9A393460}">
      <dgm:prSet phldrT="[Text]" custT="1"/>
      <dgm:spPr/>
      <dgm:t>
        <a:bodyPr/>
        <a:lstStyle/>
        <a:p>
          <a:endParaRPr lang="en-US" sz="2800" b="1" dirty="0">
            <a:solidFill>
              <a:schemeClr val="tx1"/>
            </a:solidFill>
          </a:endParaRPr>
        </a:p>
        <a:p>
          <a:r>
            <a:rPr lang="en-US" sz="2800" b="1" dirty="0">
              <a:solidFill>
                <a:schemeClr val="tx1"/>
              </a:solidFill>
            </a:rPr>
            <a:t>Will &amp; Trust Planning</a:t>
          </a:r>
        </a:p>
        <a:p>
          <a:endParaRPr lang="en-US" sz="2800" b="1" dirty="0">
            <a:solidFill>
              <a:schemeClr val="tx1"/>
            </a:solidFill>
          </a:endParaRPr>
        </a:p>
      </dgm:t>
    </dgm:pt>
    <dgm:pt modelId="{626B95E2-5ED2-40A4-9532-83DBB0E5CD98}" type="parTrans" cxnId="{E71EC833-83D6-4032-B24F-584084A59DB9}">
      <dgm:prSet/>
      <dgm:spPr/>
      <dgm:t>
        <a:bodyPr/>
        <a:lstStyle/>
        <a:p>
          <a:endParaRPr lang="en-US"/>
        </a:p>
      </dgm:t>
    </dgm:pt>
    <dgm:pt modelId="{0A2F833D-65D4-4E79-A65F-238287002FE0}" type="sibTrans" cxnId="{E71EC833-83D6-4032-B24F-584084A59DB9}">
      <dgm:prSet/>
      <dgm:spPr/>
      <dgm:t>
        <a:bodyPr/>
        <a:lstStyle/>
        <a:p>
          <a:endParaRPr lang="en-US"/>
        </a:p>
      </dgm:t>
    </dgm:pt>
    <dgm:pt modelId="{A40A1CE0-5B81-458F-A8B9-D09B470C5784}" type="pres">
      <dgm:prSet presAssocID="{FCFE64CE-C045-46FC-BA4C-DD176CFC8C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F63C8C3-C598-4D27-9091-DD102C6BAD30}" type="pres">
      <dgm:prSet presAssocID="{4A906AFD-F840-4649-A0FB-4A706E27AC6E}" presName="root" presStyleCnt="0">
        <dgm:presLayoutVars>
          <dgm:chMax/>
          <dgm:chPref val="4"/>
        </dgm:presLayoutVars>
      </dgm:prSet>
      <dgm:spPr/>
    </dgm:pt>
    <dgm:pt modelId="{263186AF-1212-4C80-B721-9605A7AF8770}" type="pres">
      <dgm:prSet presAssocID="{4A906AFD-F840-4649-A0FB-4A706E27AC6E}" presName="rootComposite" presStyleCnt="0">
        <dgm:presLayoutVars/>
      </dgm:prSet>
      <dgm:spPr/>
    </dgm:pt>
    <dgm:pt modelId="{956C9795-8D3B-440B-BAD8-8C9CADDC6C8C}" type="pres">
      <dgm:prSet presAssocID="{4A906AFD-F840-4649-A0FB-4A706E27AC6E}" presName="rootText" presStyleLbl="node0" presStyleIdx="0" presStyleCnt="1">
        <dgm:presLayoutVars>
          <dgm:chMax/>
          <dgm:chPref val="4"/>
        </dgm:presLayoutVars>
      </dgm:prSet>
      <dgm:spPr/>
    </dgm:pt>
    <dgm:pt modelId="{5C850029-2F3A-40C6-A288-06D10E3A7D22}" type="pres">
      <dgm:prSet presAssocID="{4A906AFD-F840-4649-A0FB-4A706E27AC6E}" presName="childShape" presStyleCnt="0">
        <dgm:presLayoutVars>
          <dgm:chMax val="0"/>
          <dgm:chPref val="0"/>
        </dgm:presLayoutVars>
      </dgm:prSet>
      <dgm:spPr/>
    </dgm:pt>
    <dgm:pt modelId="{C0A738F7-1C2C-495E-B6EF-ADD3B027DEBB}" type="pres">
      <dgm:prSet presAssocID="{52DA60B6-10EA-42E3-A310-F87ADF30BB54}" presName="childComposite" presStyleCnt="0">
        <dgm:presLayoutVars>
          <dgm:chMax val="0"/>
          <dgm:chPref val="0"/>
        </dgm:presLayoutVars>
      </dgm:prSet>
      <dgm:spPr/>
    </dgm:pt>
    <dgm:pt modelId="{377312DA-8864-4C6F-9214-FD3D3445C27C}" type="pres">
      <dgm:prSet presAssocID="{52DA60B6-10EA-42E3-A310-F87ADF30BB54}" presName="Image" presStyleLbl="node1" presStyleIdx="0" presStyleCnt="5"/>
      <dgm:spPr/>
    </dgm:pt>
    <dgm:pt modelId="{D427C8A6-59EE-4410-9813-12E853685211}" type="pres">
      <dgm:prSet presAssocID="{52DA60B6-10EA-42E3-A310-F87ADF30BB54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</dgm:pt>
    <dgm:pt modelId="{D2CCD24B-2877-4CED-AFF4-6DCEC8D0A9CF}" type="pres">
      <dgm:prSet presAssocID="{2DBC4F8B-E53E-4D2A-B62E-F66EC7C8D783}" presName="childComposite" presStyleCnt="0">
        <dgm:presLayoutVars>
          <dgm:chMax val="0"/>
          <dgm:chPref val="0"/>
        </dgm:presLayoutVars>
      </dgm:prSet>
      <dgm:spPr/>
    </dgm:pt>
    <dgm:pt modelId="{87ADF85D-332C-4DB9-BBB9-3EFF2E86F238}" type="pres">
      <dgm:prSet presAssocID="{2DBC4F8B-E53E-4D2A-B62E-F66EC7C8D783}" presName="Image" presStyleLbl="node1" presStyleIdx="1" presStyleCnt="5"/>
      <dgm:spPr/>
    </dgm:pt>
    <dgm:pt modelId="{31F588EE-D7F8-4F5F-A5AF-C4E801620E12}" type="pres">
      <dgm:prSet presAssocID="{2DBC4F8B-E53E-4D2A-B62E-F66EC7C8D783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</dgm:pt>
    <dgm:pt modelId="{E67894A2-A7CC-4088-80DC-2572B36BDBEA}" type="pres">
      <dgm:prSet presAssocID="{5974CC48-37D3-4771-8237-95C7CC430C59}" presName="childComposite" presStyleCnt="0">
        <dgm:presLayoutVars>
          <dgm:chMax val="0"/>
          <dgm:chPref val="0"/>
        </dgm:presLayoutVars>
      </dgm:prSet>
      <dgm:spPr/>
    </dgm:pt>
    <dgm:pt modelId="{51D04F0D-3CBD-4886-9098-A8A177847F95}" type="pres">
      <dgm:prSet presAssocID="{5974CC48-37D3-4771-8237-95C7CC430C59}" presName="Image" presStyleLbl="node1" presStyleIdx="2" presStyleCnt="5"/>
      <dgm:spPr/>
    </dgm:pt>
    <dgm:pt modelId="{FC59E06C-FB1C-4E98-B898-F1A70CC70708}" type="pres">
      <dgm:prSet presAssocID="{5974CC48-37D3-4771-8237-95C7CC430C59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</dgm:pt>
    <dgm:pt modelId="{C3F754AA-B8DE-4D02-AEF5-D7FCE53B5294}" type="pres">
      <dgm:prSet presAssocID="{631FB3FE-AC53-41F6-80FD-1D66F71501B7}" presName="childComposite" presStyleCnt="0">
        <dgm:presLayoutVars>
          <dgm:chMax val="0"/>
          <dgm:chPref val="0"/>
        </dgm:presLayoutVars>
      </dgm:prSet>
      <dgm:spPr/>
    </dgm:pt>
    <dgm:pt modelId="{DA029EBD-8631-401B-9E62-13B2D9CF1A1E}" type="pres">
      <dgm:prSet presAssocID="{631FB3FE-AC53-41F6-80FD-1D66F71501B7}" presName="Image" presStyleLbl="node1" presStyleIdx="3" presStyleCnt="5"/>
      <dgm:spPr/>
    </dgm:pt>
    <dgm:pt modelId="{5B08DEA0-FD5F-4901-BA5B-B08B2E1DDBA2}" type="pres">
      <dgm:prSet presAssocID="{631FB3FE-AC53-41F6-80FD-1D66F71501B7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</dgm:pt>
    <dgm:pt modelId="{F235C045-34D6-42BB-98CB-DD0EE2C16C5E}" type="pres">
      <dgm:prSet presAssocID="{2F3619A0-9FC7-4D1C-B683-647B9A393460}" presName="childComposite" presStyleCnt="0">
        <dgm:presLayoutVars>
          <dgm:chMax val="0"/>
          <dgm:chPref val="0"/>
        </dgm:presLayoutVars>
      </dgm:prSet>
      <dgm:spPr/>
    </dgm:pt>
    <dgm:pt modelId="{5337F8CD-4956-4517-AF1C-302E78350B05}" type="pres">
      <dgm:prSet presAssocID="{2F3619A0-9FC7-4D1C-B683-647B9A393460}" presName="Image" presStyleLbl="node1" presStyleIdx="4" presStyleCnt="5"/>
      <dgm:spPr/>
    </dgm:pt>
    <dgm:pt modelId="{9875BADA-BD6C-4D6E-85A2-EE4D2CA65C1E}" type="pres">
      <dgm:prSet presAssocID="{2F3619A0-9FC7-4D1C-B683-647B9A393460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BED3906-13D5-4A75-A438-5F53F3F665F2}" srcId="{4A906AFD-F840-4649-A0FB-4A706E27AC6E}" destId="{5974CC48-37D3-4771-8237-95C7CC430C59}" srcOrd="2" destOrd="0" parTransId="{10259AD9-7746-4295-AFE7-CD48AFDE870D}" sibTransId="{316B8A12-5433-41FD-899F-B3C21DF25990}"/>
    <dgm:cxn modelId="{11944419-97DC-423B-BB24-C3B995A5CC08}" type="presOf" srcId="{FCFE64CE-C045-46FC-BA4C-DD176CFC8C09}" destId="{A40A1CE0-5B81-458F-A8B9-D09B470C5784}" srcOrd="0" destOrd="0" presId="urn:microsoft.com/office/officeart/2008/layout/PictureAccentList"/>
    <dgm:cxn modelId="{E71EC833-83D6-4032-B24F-584084A59DB9}" srcId="{4A906AFD-F840-4649-A0FB-4A706E27AC6E}" destId="{2F3619A0-9FC7-4D1C-B683-647B9A393460}" srcOrd="4" destOrd="0" parTransId="{626B95E2-5ED2-40A4-9532-83DBB0E5CD98}" sibTransId="{0A2F833D-65D4-4E79-A65F-238287002FE0}"/>
    <dgm:cxn modelId="{1C801044-A198-4498-90F0-B20664FD8C65}" type="presOf" srcId="{52DA60B6-10EA-42E3-A310-F87ADF30BB54}" destId="{D427C8A6-59EE-4410-9813-12E853685211}" srcOrd="0" destOrd="0" presId="urn:microsoft.com/office/officeart/2008/layout/PictureAccentList"/>
    <dgm:cxn modelId="{B29C2065-70A7-464D-8220-EA0B9A5BC7B3}" type="presOf" srcId="{5974CC48-37D3-4771-8237-95C7CC430C59}" destId="{FC59E06C-FB1C-4E98-B898-F1A70CC70708}" srcOrd="0" destOrd="0" presId="urn:microsoft.com/office/officeart/2008/layout/PictureAccentList"/>
    <dgm:cxn modelId="{77BB3773-E1CF-4872-AC65-3A912BF25E94}" type="presOf" srcId="{631FB3FE-AC53-41F6-80FD-1D66F71501B7}" destId="{5B08DEA0-FD5F-4901-BA5B-B08B2E1DDBA2}" srcOrd="0" destOrd="0" presId="urn:microsoft.com/office/officeart/2008/layout/PictureAccentList"/>
    <dgm:cxn modelId="{23BCC879-D302-495C-95EE-820C0B8FAA14}" type="presOf" srcId="{2DBC4F8B-E53E-4D2A-B62E-F66EC7C8D783}" destId="{31F588EE-D7F8-4F5F-A5AF-C4E801620E12}" srcOrd="0" destOrd="0" presId="urn:microsoft.com/office/officeart/2008/layout/PictureAccentList"/>
    <dgm:cxn modelId="{D518DE7C-F479-4485-985A-59E81B91CDB8}" type="presOf" srcId="{2F3619A0-9FC7-4D1C-B683-647B9A393460}" destId="{9875BADA-BD6C-4D6E-85A2-EE4D2CA65C1E}" srcOrd="0" destOrd="0" presId="urn:microsoft.com/office/officeart/2008/layout/PictureAccentList"/>
    <dgm:cxn modelId="{4D42C9A5-B05F-4957-8610-0E528FF8E693}" srcId="{4A906AFD-F840-4649-A0FB-4A706E27AC6E}" destId="{52DA60B6-10EA-42E3-A310-F87ADF30BB54}" srcOrd="0" destOrd="0" parTransId="{6F9FC495-6E15-40D2-B7A9-344C79D7E717}" sibTransId="{A9243F61-E10B-4601-B2DA-AE928E359FB0}"/>
    <dgm:cxn modelId="{3F2F86B7-078D-41DC-B594-E4E8B3950FBF}" srcId="{4A906AFD-F840-4649-A0FB-4A706E27AC6E}" destId="{631FB3FE-AC53-41F6-80FD-1D66F71501B7}" srcOrd="3" destOrd="0" parTransId="{995D145F-8F5F-4A0B-8E08-5699AE90B2F3}" sibTransId="{E58404E4-1E6C-42EA-9204-EFDC3B604683}"/>
    <dgm:cxn modelId="{DEE76EBA-522A-4610-B296-E641F5E9557F}" type="presOf" srcId="{4A906AFD-F840-4649-A0FB-4A706E27AC6E}" destId="{956C9795-8D3B-440B-BAD8-8C9CADDC6C8C}" srcOrd="0" destOrd="0" presId="urn:microsoft.com/office/officeart/2008/layout/PictureAccentList"/>
    <dgm:cxn modelId="{E97B2CC0-EF63-41F1-9B32-E2A976551C69}" srcId="{FCFE64CE-C045-46FC-BA4C-DD176CFC8C09}" destId="{4A906AFD-F840-4649-A0FB-4A706E27AC6E}" srcOrd="0" destOrd="0" parTransId="{7DA33DCE-C82B-466D-9F9D-014F76AE3FE5}" sibTransId="{7E3808CF-3113-43D8-9B94-670400D783B3}"/>
    <dgm:cxn modelId="{562D52EB-9C62-4900-810E-1846DADB9321}" srcId="{4A906AFD-F840-4649-A0FB-4A706E27AC6E}" destId="{2DBC4F8B-E53E-4D2A-B62E-F66EC7C8D783}" srcOrd="1" destOrd="0" parTransId="{534EB868-B807-4DE1-BDBF-4F806759E833}" sibTransId="{8F994011-5472-421C-8303-26029FDEAF29}"/>
    <dgm:cxn modelId="{14AFA254-40DF-49C7-B980-0D2DB48018C7}" type="presParOf" srcId="{A40A1CE0-5B81-458F-A8B9-D09B470C5784}" destId="{FF63C8C3-C598-4D27-9091-DD102C6BAD30}" srcOrd="0" destOrd="0" presId="urn:microsoft.com/office/officeart/2008/layout/PictureAccentList"/>
    <dgm:cxn modelId="{7BA30375-947E-455E-95D4-1B961659FA51}" type="presParOf" srcId="{FF63C8C3-C598-4D27-9091-DD102C6BAD30}" destId="{263186AF-1212-4C80-B721-9605A7AF8770}" srcOrd="0" destOrd="0" presId="urn:microsoft.com/office/officeart/2008/layout/PictureAccentList"/>
    <dgm:cxn modelId="{5B33D356-DFFA-479B-A0C6-F8961CD26885}" type="presParOf" srcId="{263186AF-1212-4C80-B721-9605A7AF8770}" destId="{956C9795-8D3B-440B-BAD8-8C9CADDC6C8C}" srcOrd="0" destOrd="0" presId="urn:microsoft.com/office/officeart/2008/layout/PictureAccentList"/>
    <dgm:cxn modelId="{99900753-DB06-457B-B9D9-B064128AC35A}" type="presParOf" srcId="{FF63C8C3-C598-4D27-9091-DD102C6BAD30}" destId="{5C850029-2F3A-40C6-A288-06D10E3A7D22}" srcOrd="1" destOrd="0" presId="urn:microsoft.com/office/officeart/2008/layout/PictureAccentList"/>
    <dgm:cxn modelId="{DEAFCB1E-CC3F-4D75-8F6A-07A386336F2E}" type="presParOf" srcId="{5C850029-2F3A-40C6-A288-06D10E3A7D22}" destId="{C0A738F7-1C2C-495E-B6EF-ADD3B027DEBB}" srcOrd="0" destOrd="0" presId="urn:microsoft.com/office/officeart/2008/layout/PictureAccentList"/>
    <dgm:cxn modelId="{F63B8ADE-C060-44BA-9612-FFF514B1BA8D}" type="presParOf" srcId="{C0A738F7-1C2C-495E-B6EF-ADD3B027DEBB}" destId="{377312DA-8864-4C6F-9214-FD3D3445C27C}" srcOrd="0" destOrd="0" presId="urn:microsoft.com/office/officeart/2008/layout/PictureAccentList"/>
    <dgm:cxn modelId="{23DD8A72-0D36-43B5-9DA5-88ED984724A0}" type="presParOf" srcId="{C0A738F7-1C2C-495E-B6EF-ADD3B027DEBB}" destId="{D427C8A6-59EE-4410-9813-12E853685211}" srcOrd="1" destOrd="0" presId="urn:microsoft.com/office/officeart/2008/layout/PictureAccentList"/>
    <dgm:cxn modelId="{1499BDB6-56EF-4C18-B052-4B7E921F9691}" type="presParOf" srcId="{5C850029-2F3A-40C6-A288-06D10E3A7D22}" destId="{D2CCD24B-2877-4CED-AFF4-6DCEC8D0A9CF}" srcOrd="1" destOrd="0" presId="urn:microsoft.com/office/officeart/2008/layout/PictureAccentList"/>
    <dgm:cxn modelId="{2D9ABCC2-6CA8-4488-BE86-13961C5E7CAC}" type="presParOf" srcId="{D2CCD24B-2877-4CED-AFF4-6DCEC8D0A9CF}" destId="{87ADF85D-332C-4DB9-BBB9-3EFF2E86F238}" srcOrd="0" destOrd="0" presId="urn:microsoft.com/office/officeart/2008/layout/PictureAccentList"/>
    <dgm:cxn modelId="{B03CEDC2-07B8-4ED7-8B78-057F7DC0AE1D}" type="presParOf" srcId="{D2CCD24B-2877-4CED-AFF4-6DCEC8D0A9CF}" destId="{31F588EE-D7F8-4F5F-A5AF-C4E801620E12}" srcOrd="1" destOrd="0" presId="urn:microsoft.com/office/officeart/2008/layout/PictureAccentList"/>
    <dgm:cxn modelId="{FC1693B4-05AE-491E-B418-389E1F5587A8}" type="presParOf" srcId="{5C850029-2F3A-40C6-A288-06D10E3A7D22}" destId="{E67894A2-A7CC-4088-80DC-2572B36BDBEA}" srcOrd="2" destOrd="0" presId="urn:microsoft.com/office/officeart/2008/layout/PictureAccentList"/>
    <dgm:cxn modelId="{15528B7A-4743-41AD-807C-E7BEA2C73DAF}" type="presParOf" srcId="{E67894A2-A7CC-4088-80DC-2572B36BDBEA}" destId="{51D04F0D-3CBD-4886-9098-A8A177847F95}" srcOrd="0" destOrd="0" presId="urn:microsoft.com/office/officeart/2008/layout/PictureAccentList"/>
    <dgm:cxn modelId="{2F97F602-3667-4A45-A003-6E41BE1C53AA}" type="presParOf" srcId="{E67894A2-A7CC-4088-80DC-2572B36BDBEA}" destId="{FC59E06C-FB1C-4E98-B898-F1A70CC70708}" srcOrd="1" destOrd="0" presId="urn:microsoft.com/office/officeart/2008/layout/PictureAccentList"/>
    <dgm:cxn modelId="{3C231A75-10FB-47A8-A2E2-C92E53AB2C78}" type="presParOf" srcId="{5C850029-2F3A-40C6-A288-06D10E3A7D22}" destId="{C3F754AA-B8DE-4D02-AEF5-D7FCE53B5294}" srcOrd="3" destOrd="0" presId="urn:microsoft.com/office/officeart/2008/layout/PictureAccentList"/>
    <dgm:cxn modelId="{3DB3F178-81A1-4668-BAD7-5105EE30FF65}" type="presParOf" srcId="{C3F754AA-B8DE-4D02-AEF5-D7FCE53B5294}" destId="{DA029EBD-8631-401B-9E62-13B2D9CF1A1E}" srcOrd="0" destOrd="0" presId="urn:microsoft.com/office/officeart/2008/layout/PictureAccentList"/>
    <dgm:cxn modelId="{AF2ECFFC-8F7A-415D-8EB3-E901E2F2F67E}" type="presParOf" srcId="{C3F754AA-B8DE-4D02-AEF5-D7FCE53B5294}" destId="{5B08DEA0-FD5F-4901-BA5B-B08B2E1DDBA2}" srcOrd="1" destOrd="0" presId="urn:microsoft.com/office/officeart/2008/layout/PictureAccentList"/>
    <dgm:cxn modelId="{2DBEE2CE-ECAF-4CE3-82E5-2A22C457DBC9}" type="presParOf" srcId="{5C850029-2F3A-40C6-A288-06D10E3A7D22}" destId="{F235C045-34D6-42BB-98CB-DD0EE2C16C5E}" srcOrd="4" destOrd="0" presId="urn:microsoft.com/office/officeart/2008/layout/PictureAccentList"/>
    <dgm:cxn modelId="{5F933B38-94BA-4CD5-B491-96D4AE7EC5E0}" type="presParOf" srcId="{F235C045-34D6-42BB-98CB-DD0EE2C16C5E}" destId="{5337F8CD-4956-4517-AF1C-302E78350B05}" srcOrd="0" destOrd="0" presId="urn:microsoft.com/office/officeart/2008/layout/PictureAccentList"/>
    <dgm:cxn modelId="{FD630F50-04BE-488B-A314-30FA13EB5C24}" type="presParOf" srcId="{F235C045-34D6-42BB-98CB-DD0EE2C16C5E}" destId="{9875BADA-BD6C-4D6E-85A2-EE4D2CA65C1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5342AE-C2A5-4609-B2AE-13009BF2CEA6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7D4EB-4FD3-49E8-8C6A-88E5FB1BBB65}">
      <dgm:prSet phldrT="[Text]"/>
      <dgm:spPr/>
      <dgm:t>
        <a:bodyPr/>
        <a:lstStyle/>
        <a:p>
          <a:r>
            <a:rPr lang="en-US"/>
            <a:t>CWM®</a:t>
          </a:r>
        </a:p>
      </dgm:t>
    </dgm:pt>
    <dgm:pt modelId="{94CC5525-D101-416F-870E-09EC354705EF}" type="parTrans" cxnId="{829890CC-97FB-4606-8D1A-BF3B6F03C5AB}">
      <dgm:prSet/>
      <dgm:spPr/>
      <dgm:t>
        <a:bodyPr/>
        <a:lstStyle/>
        <a:p>
          <a:endParaRPr lang="en-US"/>
        </a:p>
      </dgm:t>
    </dgm:pt>
    <dgm:pt modelId="{0A1E1869-DB75-4255-8385-AD4B62A3CE44}" type="sibTrans" cxnId="{829890CC-97FB-4606-8D1A-BF3B6F03C5AB}">
      <dgm:prSet/>
      <dgm:spPr/>
      <dgm:t>
        <a:bodyPr/>
        <a:lstStyle/>
        <a:p>
          <a:endParaRPr lang="en-US"/>
        </a:p>
      </dgm:t>
    </dgm:pt>
    <dgm:pt modelId="{6796E52B-638B-4F34-A6D8-75FE19EC61FD}">
      <dgm:prSet phldrT="[Text]"/>
      <dgm:spPr/>
      <dgm:t>
        <a:bodyPr/>
        <a:lstStyle/>
        <a:p>
          <a:r>
            <a:rPr lang="en-US"/>
            <a:t>Level 1</a:t>
          </a:r>
        </a:p>
      </dgm:t>
    </dgm:pt>
    <dgm:pt modelId="{46139AB8-45B5-4939-AF77-68D6FEF86274}" type="parTrans" cxnId="{9A9C4D15-604B-4888-B666-79225716BD22}">
      <dgm:prSet/>
      <dgm:spPr/>
      <dgm:t>
        <a:bodyPr/>
        <a:lstStyle/>
        <a:p>
          <a:endParaRPr lang="en-US"/>
        </a:p>
      </dgm:t>
    </dgm:pt>
    <dgm:pt modelId="{F71ABBF8-5AC3-4D57-87FD-1E9C53628615}" type="sibTrans" cxnId="{9A9C4D15-604B-4888-B666-79225716BD22}">
      <dgm:prSet/>
      <dgm:spPr/>
      <dgm:t>
        <a:bodyPr/>
        <a:lstStyle/>
        <a:p>
          <a:endParaRPr lang="en-US"/>
        </a:p>
      </dgm:t>
    </dgm:pt>
    <dgm:pt modelId="{32874F1E-49AB-47CB-B314-C055C15377B9}">
      <dgm:prSet phldrT="[Text]"/>
      <dgm:spPr/>
      <dgm:t>
        <a:bodyPr/>
        <a:lstStyle/>
        <a:p>
          <a:r>
            <a:rPr lang="en-US"/>
            <a:t>Level 2</a:t>
          </a:r>
        </a:p>
      </dgm:t>
    </dgm:pt>
    <dgm:pt modelId="{48F447C5-F37F-4E44-9E14-FB5849E4F1A3}" type="parTrans" cxnId="{BA42CFB4-7D86-4526-A48A-C25888593F49}">
      <dgm:prSet/>
      <dgm:spPr/>
      <dgm:t>
        <a:bodyPr/>
        <a:lstStyle/>
        <a:p>
          <a:endParaRPr lang="en-US"/>
        </a:p>
      </dgm:t>
    </dgm:pt>
    <dgm:pt modelId="{45606244-7D64-485E-9BD6-9B3E9CBE279C}" type="sibTrans" cxnId="{BA42CFB4-7D86-4526-A48A-C25888593F49}">
      <dgm:prSet/>
      <dgm:spPr/>
      <dgm:t>
        <a:bodyPr/>
        <a:lstStyle/>
        <a:p>
          <a:endParaRPr lang="en-US"/>
        </a:p>
      </dgm:t>
    </dgm:pt>
    <dgm:pt modelId="{997368DC-5153-4543-9F39-0D74FE674DCF}">
      <dgm:prSet phldrT="[Text]"/>
      <dgm:spPr/>
      <dgm:t>
        <a:bodyPr/>
        <a:lstStyle/>
        <a:p>
          <a:r>
            <a:rPr lang="en-US"/>
            <a:t>Project Work</a:t>
          </a:r>
        </a:p>
      </dgm:t>
    </dgm:pt>
    <dgm:pt modelId="{D7F484E9-78A3-4E0F-B2C7-034F3EB27524}" type="parTrans" cxnId="{122F4A33-112D-41FB-8877-86F6046D10BE}">
      <dgm:prSet/>
      <dgm:spPr/>
      <dgm:t>
        <a:bodyPr/>
        <a:lstStyle/>
        <a:p>
          <a:endParaRPr lang="en-US"/>
        </a:p>
      </dgm:t>
    </dgm:pt>
    <dgm:pt modelId="{F0A8F227-2EB4-466D-BB86-5F0A8056F698}" type="sibTrans" cxnId="{122F4A33-112D-41FB-8877-86F6046D10BE}">
      <dgm:prSet/>
      <dgm:spPr/>
      <dgm:t>
        <a:bodyPr/>
        <a:lstStyle/>
        <a:p>
          <a:endParaRPr lang="en-US"/>
        </a:p>
      </dgm:t>
    </dgm:pt>
    <dgm:pt modelId="{4AD78A6D-B2B5-47BA-9C46-5D5758E3124C}" type="pres">
      <dgm:prSet presAssocID="{295342AE-C2A5-4609-B2AE-13009BF2CEA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1DE06C-AD7B-4D5C-8DD0-438A55C30451}" type="pres">
      <dgm:prSet presAssocID="{23A7D4EB-4FD3-49E8-8C6A-88E5FB1BBB65}" presName="root1" presStyleCnt="0"/>
      <dgm:spPr/>
    </dgm:pt>
    <dgm:pt modelId="{6207DA40-54A8-4BC6-B336-A89EC55F325C}" type="pres">
      <dgm:prSet presAssocID="{23A7D4EB-4FD3-49E8-8C6A-88E5FB1BBB65}" presName="LevelOneTextNode" presStyleLbl="node0" presStyleIdx="0" presStyleCnt="1">
        <dgm:presLayoutVars>
          <dgm:chPref val="3"/>
        </dgm:presLayoutVars>
      </dgm:prSet>
      <dgm:spPr/>
    </dgm:pt>
    <dgm:pt modelId="{452D7675-6623-469A-A795-3E0CE16697B7}" type="pres">
      <dgm:prSet presAssocID="{23A7D4EB-4FD3-49E8-8C6A-88E5FB1BBB65}" presName="level2hierChild" presStyleCnt="0"/>
      <dgm:spPr/>
    </dgm:pt>
    <dgm:pt modelId="{89E84AB8-AC4D-4DE1-A11C-3A1AE6E83978}" type="pres">
      <dgm:prSet presAssocID="{46139AB8-45B5-4939-AF77-68D6FEF86274}" presName="conn2-1" presStyleLbl="parChTrans1D2" presStyleIdx="0" presStyleCnt="3"/>
      <dgm:spPr/>
    </dgm:pt>
    <dgm:pt modelId="{7C65DB78-0C56-4B04-A498-75374E743814}" type="pres">
      <dgm:prSet presAssocID="{46139AB8-45B5-4939-AF77-68D6FEF86274}" presName="connTx" presStyleLbl="parChTrans1D2" presStyleIdx="0" presStyleCnt="3"/>
      <dgm:spPr/>
    </dgm:pt>
    <dgm:pt modelId="{03794E48-A0C5-4B59-9AE6-7CA43805C434}" type="pres">
      <dgm:prSet presAssocID="{6796E52B-638B-4F34-A6D8-75FE19EC61FD}" presName="root2" presStyleCnt="0"/>
      <dgm:spPr/>
    </dgm:pt>
    <dgm:pt modelId="{9B1FB389-9719-48B2-BA32-CBF3D86722BC}" type="pres">
      <dgm:prSet presAssocID="{6796E52B-638B-4F34-A6D8-75FE19EC61FD}" presName="LevelTwoTextNode" presStyleLbl="node2" presStyleIdx="0" presStyleCnt="3">
        <dgm:presLayoutVars>
          <dgm:chPref val="3"/>
        </dgm:presLayoutVars>
      </dgm:prSet>
      <dgm:spPr/>
    </dgm:pt>
    <dgm:pt modelId="{4C800840-B430-4ADF-8440-1C1C57F9F06F}" type="pres">
      <dgm:prSet presAssocID="{6796E52B-638B-4F34-A6D8-75FE19EC61FD}" presName="level3hierChild" presStyleCnt="0"/>
      <dgm:spPr/>
    </dgm:pt>
    <dgm:pt modelId="{48D7F1A4-5F6D-4973-B268-3354858BB894}" type="pres">
      <dgm:prSet presAssocID="{48F447C5-F37F-4E44-9E14-FB5849E4F1A3}" presName="conn2-1" presStyleLbl="parChTrans1D2" presStyleIdx="1" presStyleCnt="3"/>
      <dgm:spPr/>
    </dgm:pt>
    <dgm:pt modelId="{9A04EED2-2D45-4E9E-98A6-22D2C9DFBBFC}" type="pres">
      <dgm:prSet presAssocID="{48F447C5-F37F-4E44-9E14-FB5849E4F1A3}" presName="connTx" presStyleLbl="parChTrans1D2" presStyleIdx="1" presStyleCnt="3"/>
      <dgm:spPr/>
    </dgm:pt>
    <dgm:pt modelId="{566B4CD1-F962-4FCB-A46E-D5C57477937F}" type="pres">
      <dgm:prSet presAssocID="{32874F1E-49AB-47CB-B314-C055C15377B9}" presName="root2" presStyleCnt="0"/>
      <dgm:spPr/>
    </dgm:pt>
    <dgm:pt modelId="{60A7DE91-C3D7-43E8-908A-AFA392CDA6E4}" type="pres">
      <dgm:prSet presAssocID="{32874F1E-49AB-47CB-B314-C055C15377B9}" presName="LevelTwoTextNode" presStyleLbl="node2" presStyleIdx="1" presStyleCnt="3">
        <dgm:presLayoutVars>
          <dgm:chPref val="3"/>
        </dgm:presLayoutVars>
      </dgm:prSet>
      <dgm:spPr/>
    </dgm:pt>
    <dgm:pt modelId="{EE18F9D7-1B66-475F-B382-B6817A8A6A9D}" type="pres">
      <dgm:prSet presAssocID="{32874F1E-49AB-47CB-B314-C055C15377B9}" presName="level3hierChild" presStyleCnt="0"/>
      <dgm:spPr/>
    </dgm:pt>
    <dgm:pt modelId="{F529B524-54C7-41CD-BDCB-01E858B7E93E}" type="pres">
      <dgm:prSet presAssocID="{D7F484E9-78A3-4E0F-B2C7-034F3EB27524}" presName="conn2-1" presStyleLbl="parChTrans1D2" presStyleIdx="2" presStyleCnt="3"/>
      <dgm:spPr/>
    </dgm:pt>
    <dgm:pt modelId="{E0C8B07D-681A-41DB-B457-F801DA729837}" type="pres">
      <dgm:prSet presAssocID="{D7F484E9-78A3-4E0F-B2C7-034F3EB27524}" presName="connTx" presStyleLbl="parChTrans1D2" presStyleIdx="2" presStyleCnt="3"/>
      <dgm:spPr/>
    </dgm:pt>
    <dgm:pt modelId="{25482A97-DBB1-439E-B642-FFFCFE2067F4}" type="pres">
      <dgm:prSet presAssocID="{997368DC-5153-4543-9F39-0D74FE674DCF}" presName="root2" presStyleCnt="0"/>
      <dgm:spPr/>
    </dgm:pt>
    <dgm:pt modelId="{48D8F99E-4BBB-4FAD-AF73-A9D354FE026C}" type="pres">
      <dgm:prSet presAssocID="{997368DC-5153-4543-9F39-0D74FE674DCF}" presName="LevelTwoTextNode" presStyleLbl="node2" presStyleIdx="2" presStyleCnt="3">
        <dgm:presLayoutVars>
          <dgm:chPref val="3"/>
        </dgm:presLayoutVars>
      </dgm:prSet>
      <dgm:spPr/>
    </dgm:pt>
    <dgm:pt modelId="{A300B7E2-9B5B-40BC-86F1-D8E1C70A8B65}" type="pres">
      <dgm:prSet presAssocID="{997368DC-5153-4543-9F39-0D74FE674DCF}" presName="level3hierChild" presStyleCnt="0"/>
      <dgm:spPr/>
    </dgm:pt>
  </dgm:ptLst>
  <dgm:cxnLst>
    <dgm:cxn modelId="{9A9C4D15-604B-4888-B666-79225716BD22}" srcId="{23A7D4EB-4FD3-49E8-8C6A-88E5FB1BBB65}" destId="{6796E52B-638B-4F34-A6D8-75FE19EC61FD}" srcOrd="0" destOrd="0" parTransId="{46139AB8-45B5-4939-AF77-68D6FEF86274}" sibTransId="{F71ABBF8-5AC3-4D57-87FD-1E9C53628615}"/>
    <dgm:cxn modelId="{617F2530-0C72-461C-8D34-18474E7E4248}" type="presOf" srcId="{48F447C5-F37F-4E44-9E14-FB5849E4F1A3}" destId="{9A04EED2-2D45-4E9E-98A6-22D2C9DFBBFC}" srcOrd="1" destOrd="0" presId="urn:microsoft.com/office/officeart/2008/layout/HorizontalMultiLevelHierarchy"/>
    <dgm:cxn modelId="{122F4A33-112D-41FB-8877-86F6046D10BE}" srcId="{23A7D4EB-4FD3-49E8-8C6A-88E5FB1BBB65}" destId="{997368DC-5153-4543-9F39-0D74FE674DCF}" srcOrd="2" destOrd="0" parTransId="{D7F484E9-78A3-4E0F-B2C7-034F3EB27524}" sibTransId="{F0A8F227-2EB4-466D-BB86-5F0A8056F698}"/>
    <dgm:cxn modelId="{EFD2953E-844B-4A65-837B-37B3F55E8D1B}" type="presOf" srcId="{48F447C5-F37F-4E44-9E14-FB5849E4F1A3}" destId="{48D7F1A4-5F6D-4973-B268-3354858BB894}" srcOrd="0" destOrd="0" presId="urn:microsoft.com/office/officeart/2008/layout/HorizontalMultiLevelHierarchy"/>
    <dgm:cxn modelId="{34A84455-2125-46AD-B46E-213ACE19C535}" type="presOf" srcId="{46139AB8-45B5-4939-AF77-68D6FEF86274}" destId="{7C65DB78-0C56-4B04-A498-75374E743814}" srcOrd="1" destOrd="0" presId="urn:microsoft.com/office/officeart/2008/layout/HorizontalMultiLevelHierarchy"/>
    <dgm:cxn modelId="{846E6767-5A42-4F67-813D-366D64EC28FD}" type="presOf" srcId="{6796E52B-638B-4F34-A6D8-75FE19EC61FD}" destId="{9B1FB389-9719-48B2-BA32-CBF3D86722BC}" srcOrd="0" destOrd="0" presId="urn:microsoft.com/office/officeart/2008/layout/HorizontalMultiLevelHierarchy"/>
    <dgm:cxn modelId="{DDF98694-7464-4FCB-A4E0-838E6649FC3D}" type="presOf" srcId="{23A7D4EB-4FD3-49E8-8C6A-88E5FB1BBB65}" destId="{6207DA40-54A8-4BC6-B336-A89EC55F325C}" srcOrd="0" destOrd="0" presId="urn:microsoft.com/office/officeart/2008/layout/HorizontalMultiLevelHierarchy"/>
    <dgm:cxn modelId="{FA7D62A9-12F8-4E73-BA2D-5270D46D0CBB}" type="presOf" srcId="{D7F484E9-78A3-4E0F-B2C7-034F3EB27524}" destId="{E0C8B07D-681A-41DB-B457-F801DA729837}" srcOrd="1" destOrd="0" presId="urn:microsoft.com/office/officeart/2008/layout/HorizontalMultiLevelHierarchy"/>
    <dgm:cxn modelId="{BA42CFB4-7D86-4526-A48A-C25888593F49}" srcId="{23A7D4EB-4FD3-49E8-8C6A-88E5FB1BBB65}" destId="{32874F1E-49AB-47CB-B314-C055C15377B9}" srcOrd="1" destOrd="0" parTransId="{48F447C5-F37F-4E44-9E14-FB5849E4F1A3}" sibTransId="{45606244-7D64-485E-9BD6-9B3E9CBE279C}"/>
    <dgm:cxn modelId="{829890CC-97FB-4606-8D1A-BF3B6F03C5AB}" srcId="{295342AE-C2A5-4609-B2AE-13009BF2CEA6}" destId="{23A7D4EB-4FD3-49E8-8C6A-88E5FB1BBB65}" srcOrd="0" destOrd="0" parTransId="{94CC5525-D101-416F-870E-09EC354705EF}" sibTransId="{0A1E1869-DB75-4255-8385-AD4B62A3CE44}"/>
    <dgm:cxn modelId="{439FBEE4-F194-4E0B-830A-6C5CB3444CC3}" type="presOf" srcId="{295342AE-C2A5-4609-B2AE-13009BF2CEA6}" destId="{4AD78A6D-B2B5-47BA-9C46-5D5758E3124C}" srcOrd="0" destOrd="0" presId="urn:microsoft.com/office/officeart/2008/layout/HorizontalMultiLevelHierarchy"/>
    <dgm:cxn modelId="{13C0ADE9-EA61-4BF0-88B9-EF2BFDF2E634}" type="presOf" srcId="{D7F484E9-78A3-4E0F-B2C7-034F3EB27524}" destId="{F529B524-54C7-41CD-BDCB-01E858B7E93E}" srcOrd="0" destOrd="0" presId="urn:microsoft.com/office/officeart/2008/layout/HorizontalMultiLevelHierarchy"/>
    <dgm:cxn modelId="{02A8BBF1-9B0A-49B5-95CF-9A8A8CE75B8C}" type="presOf" srcId="{997368DC-5153-4543-9F39-0D74FE674DCF}" destId="{48D8F99E-4BBB-4FAD-AF73-A9D354FE026C}" srcOrd="0" destOrd="0" presId="urn:microsoft.com/office/officeart/2008/layout/HorizontalMultiLevelHierarchy"/>
    <dgm:cxn modelId="{09C468F2-AB34-4140-B4E7-C375E719A386}" type="presOf" srcId="{32874F1E-49AB-47CB-B314-C055C15377B9}" destId="{60A7DE91-C3D7-43E8-908A-AFA392CDA6E4}" srcOrd="0" destOrd="0" presId="urn:microsoft.com/office/officeart/2008/layout/HorizontalMultiLevelHierarchy"/>
    <dgm:cxn modelId="{5E7381FD-7749-474E-8526-6C2ECC925948}" type="presOf" srcId="{46139AB8-45B5-4939-AF77-68D6FEF86274}" destId="{89E84AB8-AC4D-4DE1-A11C-3A1AE6E83978}" srcOrd="0" destOrd="0" presId="urn:microsoft.com/office/officeart/2008/layout/HorizontalMultiLevelHierarchy"/>
    <dgm:cxn modelId="{8488AACA-C5DD-48A8-931F-4AFA4B3EE022}" type="presParOf" srcId="{4AD78A6D-B2B5-47BA-9C46-5D5758E3124C}" destId="{391DE06C-AD7B-4D5C-8DD0-438A55C30451}" srcOrd="0" destOrd="0" presId="urn:microsoft.com/office/officeart/2008/layout/HorizontalMultiLevelHierarchy"/>
    <dgm:cxn modelId="{AFF97380-B55F-423B-B162-E6E6016FF51B}" type="presParOf" srcId="{391DE06C-AD7B-4D5C-8DD0-438A55C30451}" destId="{6207DA40-54A8-4BC6-B336-A89EC55F325C}" srcOrd="0" destOrd="0" presId="urn:microsoft.com/office/officeart/2008/layout/HorizontalMultiLevelHierarchy"/>
    <dgm:cxn modelId="{4831614B-6B62-41DD-B1F0-D85D6311C04B}" type="presParOf" srcId="{391DE06C-AD7B-4D5C-8DD0-438A55C30451}" destId="{452D7675-6623-469A-A795-3E0CE16697B7}" srcOrd="1" destOrd="0" presId="urn:microsoft.com/office/officeart/2008/layout/HorizontalMultiLevelHierarchy"/>
    <dgm:cxn modelId="{17A1C52A-2410-473E-8FF4-F76FF236F019}" type="presParOf" srcId="{452D7675-6623-469A-A795-3E0CE16697B7}" destId="{89E84AB8-AC4D-4DE1-A11C-3A1AE6E83978}" srcOrd="0" destOrd="0" presId="urn:microsoft.com/office/officeart/2008/layout/HorizontalMultiLevelHierarchy"/>
    <dgm:cxn modelId="{353CFA7B-41D4-4C87-AD92-E22A535052FA}" type="presParOf" srcId="{89E84AB8-AC4D-4DE1-A11C-3A1AE6E83978}" destId="{7C65DB78-0C56-4B04-A498-75374E743814}" srcOrd="0" destOrd="0" presId="urn:microsoft.com/office/officeart/2008/layout/HorizontalMultiLevelHierarchy"/>
    <dgm:cxn modelId="{0AE3BD8D-1A7C-42C1-80E5-1D779AE5ADC4}" type="presParOf" srcId="{452D7675-6623-469A-A795-3E0CE16697B7}" destId="{03794E48-A0C5-4B59-9AE6-7CA43805C434}" srcOrd="1" destOrd="0" presId="urn:microsoft.com/office/officeart/2008/layout/HorizontalMultiLevelHierarchy"/>
    <dgm:cxn modelId="{799663C8-2BA2-4446-87E1-F9862C88AE8E}" type="presParOf" srcId="{03794E48-A0C5-4B59-9AE6-7CA43805C434}" destId="{9B1FB389-9719-48B2-BA32-CBF3D86722BC}" srcOrd="0" destOrd="0" presId="urn:microsoft.com/office/officeart/2008/layout/HorizontalMultiLevelHierarchy"/>
    <dgm:cxn modelId="{6142052E-46EB-437F-B98B-7AF5705F9691}" type="presParOf" srcId="{03794E48-A0C5-4B59-9AE6-7CA43805C434}" destId="{4C800840-B430-4ADF-8440-1C1C57F9F06F}" srcOrd="1" destOrd="0" presId="urn:microsoft.com/office/officeart/2008/layout/HorizontalMultiLevelHierarchy"/>
    <dgm:cxn modelId="{95573869-5FB9-46BE-9D3E-5DA6F40F3B25}" type="presParOf" srcId="{452D7675-6623-469A-A795-3E0CE16697B7}" destId="{48D7F1A4-5F6D-4973-B268-3354858BB894}" srcOrd="2" destOrd="0" presId="urn:microsoft.com/office/officeart/2008/layout/HorizontalMultiLevelHierarchy"/>
    <dgm:cxn modelId="{8BDB2118-D98C-4849-BEE8-F207E9A9B211}" type="presParOf" srcId="{48D7F1A4-5F6D-4973-B268-3354858BB894}" destId="{9A04EED2-2D45-4E9E-98A6-22D2C9DFBBFC}" srcOrd="0" destOrd="0" presId="urn:microsoft.com/office/officeart/2008/layout/HorizontalMultiLevelHierarchy"/>
    <dgm:cxn modelId="{8F04B36D-12F5-405E-8FC9-434F12356D6D}" type="presParOf" srcId="{452D7675-6623-469A-A795-3E0CE16697B7}" destId="{566B4CD1-F962-4FCB-A46E-D5C57477937F}" srcOrd="3" destOrd="0" presId="urn:microsoft.com/office/officeart/2008/layout/HorizontalMultiLevelHierarchy"/>
    <dgm:cxn modelId="{0FE3371F-4C4D-47AA-80A9-CE4C04C37300}" type="presParOf" srcId="{566B4CD1-F962-4FCB-A46E-D5C57477937F}" destId="{60A7DE91-C3D7-43E8-908A-AFA392CDA6E4}" srcOrd="0" destOrd="0" presId="urn:microsoft.com/office/officeart/2008/layout/HorizontalMultiLevelHierarchy"/>
    <dgm:cxn modelId="{19F76E5C-9044-44D0-B640-2DFB0FD3663A}" type="presParOf" srcId="{566B4CD1-F962-4FCB-A46E-D5C57477937F}" destId="{EE18F9D7-1B66-475F-B382-B6817A8A6A9D}" srcOrd="1" destOrd="0" presId="urn:microsoft.com/office/officeart/2008/layout/HorizontalMultiLevelHierarchy"/>
    <dgm:cxn modelId="{DD2CD0EA-0D11-4D3B-959C-32C2A58E461A}" type="presParOf" srcId="{452D7675-6623-469A-A795-3E0CE16697B7}" destId="{F529B524-54C7-41CD-BDCB-01E858B7E93E}" srcOrd="4" destOrd="0" presId="urn:microsoft.com/office/officeart/2008/layout/HorizontalMultiLevelHierarchy"/>
    <dgm:cxn modelId="{8CB2D23A-0116-4326-BC54-BE19C550ECCE}" type="presParOf" srcId="{F529B524-54C7-41CD-BDCB-01E858B7E93E}" destId="{E0C8B07D-681A-41DB-B457-F801DA729837}" srcOrd="0" destOrd="0" presId="urn:microsoft.com/office/officeart/2008/layout/HorizontalMultiLevelHierarchy"/>
    <dgm:cxn modelId="{BE384E92-2025-4824-B19B-5EADEBC786CA}" type="presParOf" srcId="{452D7675-6623-469A-A795-3E0CE16697B7}" destId="{25482A97-DBB1-439E-B642-FFFCFE2067F4}" srcOrd="5" destOrd="0" presId="urn:microsoft.com/office/officeart/2008/layout/HorizontalMultiLevelHierarchy"/>
    <dgm:cxn modelId="{1234D8CD-9DF9-46B2-BB07-133CC1B3C48C}" type="presParOf" srcId="{25482A97-DBB1-439E-B642-FFFCFE2067F4}" destId="{48D8F99E-4BBB-4FAD-AF73-A9D354FE026C}" srcOrd="0" destOrd="0" presId="urn:microsoft.com/office/officeart/2008/layout/HorizontalMultiLevelHierarchy"/>
    <dgm:cxn modelId="{C6A697DC-87EF-41BA-840A-B5DD714A5ACA}" type="presParOf" srcId="{25482A97-DBB1-439E-B642-FFFCFE2067F4}" destId="{A300B7E2-9B5B-40BC-86F1-D8E1C70A8B6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EE9A99-04BC-40BB-B278-58B6FD3C51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A9935-A5B6-4D64-846A-98A7F489F28A}">
      <dgm:prSet phldrT="[Text]"/>
      <dgm:spPr/>
      <dgm:t>
        <a:bodyPr/>
        <a:lstStyle/>
        <a:p>
          <a:r>
            <a:rPr lang="en-US" dirty="0"/>
            <a:t>CWM® Level 1</a:t>
          </a:r>
        </a:p>
      </dgm:t>
    </dgm:pt>
    <dgm:pt modelId="{24347031-4196-488D-9A13-A3E69BBC3657}" type="parTrans" cxnId="{1A6D539F-2AA9-4B0F-8BFB-5FFED9BE87E7}">
      <dgm:prSet/>
      <dgm:spPr/>
      <dgm:t>
        <a:bodyPr/>
        <a:lstStyle/>
        <a:p>
          <a:endParaRPr lang="en-US"/>
        </a:p>
      </dgm:t>
    </dgm:pt>
    <dgm:pt modelId="{E4D37400-09A5-466C-AD5F-42EE80803557}" type="sibTrans" cxnId="{1A6D539F-2AA9-4B0F-8BFB-5FFED9BE87E7}">
      <dgm:prSet/>
      <dgm:spPr/>
      <dgm:t>
        <a:bodyPr/>
        <a:lstStyle/>
        <a:p>
          <a:endParaRPr lang="en-US"/>
        </a:p>
      </dgm:t>
    </dgm:pt>
    <dgm:pt modelId="{6EA673BA-38E5-45CB-A54A-86E1A42D1E02}">
      <dgm:prSet phldrT="[Text]"/>
      <dgm:spPr/>
      <dgm:t>
        <a:bodyPr/>
        <a:lstStyle/>
        <a:p>
          <a:r>
            <a:rPr lang="en-US" dirty="0"/>
            <a:t>Concept of Wealth Management	</a:t>
          </a:r>
        </a:p>
      </dgm:t>
    </dgm:pt>
    <dgm:pt modelId="{39CE6D51-2480-4E84-B96D-46D0F3384866}" type="parTrans" cxnId="{9690279B-073F-4065-811E-B8F0986A835E}">
      <dgm:prSet/>
      <dgm:spPr/>
      <dgm:t>
        <a:bodyPr/>
        <a:lstStyle/>
        <a:p>
          <a:endParaRPr lang="en-US"/>
        </a:p>
      </dgm:t>
    </dgm:pt>
    <dgm:pt modelId="{33B71FDC-066F-4D1A-A0F8-B6B2088D4F0F}" type="sibTrans" cxnId="{9690279B-073F-4065-811E-B8F0986A835E}">
      <dgm:prSet/>
      <dgm:spPr/>
      <dgm:t>
        <a:bodyPr/>
        <a:lstStyle/>
        <a:p>
          <a:endParaRPr lang="en-US"/>
        </a:p>
      </dgm:t>
    </dgm:pt>
    <dgm:pt modelId="{A001DA0E-58C2-4D63-A70A-1F432F6D5487}">
      <dgm:prSet phldrT="[Text]"/>
      <dgm:spPr/>
      <dgm:t>
        <a:bodyPr/>
        <a:lstStyle/>
        <a:p>
          <a:r>
            <a:rPr lang="en-US" dirty="0"/>
            <a:t>Indian &amp; Global Financial System	</a:t>
          </a:r>
        </a:p>
        <a:p>
          <a:r>
            <a:rPr lang="en-US" dirty="0"/>
            <a:t>Investment Vehicles in Wealth Management</a:t>
          </a:r>
        </a:p>
      </dgm:t>
    </dgm:pt>
    <dgm:pt modelId="{E43916FF-1A59-4B31-B6A5-039123DBEED4}" type="parTrans" cxnId="{BF8B57DC-18D6-42FA-BF11-F6ABCC09F5CD}">
      <dgm:prSet/>
      <dgm:spPr/>
      <dgm:t>
        <a:bodyPr/>
        <a:lstStyle/>
        <a:p>
          <a:endParaRPr lang="en-US"/>
        </a:p>
      </dgm:t>
    </dgm:pt>
    <dgm:pt modelId="{E1F7F104-8297-45EF-AFB5-9FD57DBA7717}" type="sibTrans" cxnId="{BF8B57DC-18D6-42FA-BF11-F6ABCC09F5CD}">
      <dgm:prSet/>
      <dgm:spPr/>
      <dgm:t>
        <a:bodyPr/>
        <a:lstStyle/>
        <a:p>
          <a:endParaRPr lang="en-US"/>
        </a:p>
      </dgm:t>
    </dgm:pt>
    <dgm:pt modelId="{73B6AF57-C921-4E02-A799-D94BC7BBA804}">
      <dgm:prSet/>
      <dgm:spPr/>
      <dgm:t>
        <a:bodyPr/>
        <a:lstStyle/>
        <a:p>
          <a:r>
            <a:rPr lang="en-US" dirty="0"/>
            <a:t>Measuring Investment Risk &amp; Returns</a:t>
          </a:r>
        </a:p>
      </dgm:t>
    </dgm:pt>
    <dgm:pt modelId="{0DC5D69F-BAF8-4BC4-A3D2-8390165530C4}" type="parTrans" cxnId="{AE4E6EDE-3CF0-42D7-BB9D-EFBB39CB6483}">
      <dgm:prSet/>
      <dgm:spPr/>
      <dgm:t>
        <a:bodyPr/>
        <a:lstStyle/>
        <a:p>
          <a:endParaRPr lang="en-US"/>
        </a:p>
      </dgm:t>
    </dgm:pt>
    <dgm:pt modelId="{085812F0-AFE5-4A45-ABB7-82371903A4F1}" type="sibTrans" cxnId="{AE4E6EDE-3CF0-42D7-BB9D-EFBB39CB6483}">
      <dgm:prSet/>
      <dgm:spPr/>
      <dgm:t>
        <a:bodyPr/>
        <a:lstStyle/>
        <a:p>
          <a:endParaRPr lang="en-US"/>
        </a:p>
      </dgm:t>
    </dgm:pt>
    <dgm:pt modelId="{7B219D59-E651-4754-8FBE-0F28E9AA1288}">
      <dgm:prSet/>
      <dgm:spPr/>
      <dgm:t>
        <a:bodyPr/>
        <a:lstStyle/>
        <a:p>
          <a:r>
            <a:rPr lang="en-US" dirty="0"/>
            <a:t>Concept of Insurance &amp; Risk Management</a:t>
          </a:r>
        </a:p>
      </dgm:t>
    </dgm:pt>
    <dgm:pt modelId="{D93DBA2C-BADC-4C5C-AF76-0F1DF253F43A}" type="parTrans" cxnId="{567D49F4-902B-4DEC-8DA5-80E7ABD4C44D}">
      <dgm:prSet/>
      <dgm:spPr/>
      <dgm:t>
        <a:bodyPr/>
        <a:lstStyle/>
        <a:p>
          <a:endParaRPr lang="en-US"/>
        </a:p>
      </dgm:t>
    </dgm:pt>
    <dgm:pt modelId="{4EFC7DAA-7F24-433E-88A4-F751A8E83C57}" type="sibTrans" cxnId="{567D49F4-902B-4DEC-8DA5-80E7ABD4C44D}">
      <dgm:prSet/>
      <dgm:spPr/>
      <dgm:t>
        <a:bodyPr/>
        <a:lstStyle/>
        <a:p>
          <a:endParaRPr lang="en-US"/>
        </a:p>
      </dgm:t>
    </dgm:pt>
    <dgm:pt modelId="{2D8F86E9-2425-445C-B362-C4A074289AEB}">
      <dgm:prSet/>
      <dgm:spPr/>
      <dgm:t>
        <a:bodyPr/>
        <a:lstStyle/>
        <a:p>
          <a:r>
            <a:rPr lang="en-US" dirty="0"/>
            <a:t>Role of Wealth Management in Banking</a:t>
          </a:r>
        </a:p>
      </dgm:t>
    </dgm:pt>
    <dgm:pt modelId="{B7CEC0F7-8139-4D0A-AFC1-B32099F47FED}" type="parTrans" cxnId="{F9F64FB6-1772-4287-89DD-F727780EBA51}">
      <dgm:prSet/>
      <dgm:spPr/>
      <dgm:t>
        <a:bodyPr/>
        <a:lstStyle/>
        <a:p>
          <a:endParaRPr lang="en-US"/>
        </a:p>
      </dgm:t>
    </dgm:pt>
    <dgm:pt modelId="{93F0C259-5CC9-4EEB-995A-8A633FEE97DD}" type="sibTrans" cxnId="{F9F64FB6-1772-4287-89DD-F727780EBA51}">
      <dgm:prSet/>
      <dgm:spPr/>
      <dgm:t>
        <a:bodyPr/>
        <a:lstStyle/>
        <a:p>
          <a:endParaRPr lang="en-US"/>
        </a:p>
      </dgm:t>
    </dgm:pt>
    <dgm:pt modelId="{5D8D275C-A3DC-42D8-89DA-9DEA885BADE5}">
      <dgm:prSet/>
      <dgm:spPr/>
      <dgm:t>
        <a:bodyPr/>
        <a:lstStyle/>
        <a:p>
          <a:r>
            <a:rPr lang="en-US" dirty="0"/>
            <a:t>Legalities in Wealth Management</a:t>
          </a:r>
        </a:p>
      </dgm:t>
    </dgm:pt>
    <dgm:pt modelId="{1D9F8811-37F7-4D0A-8918-01D9F69B9BA2}" type="parTrans" cxnId="{0F4B70D1-4E73-4741-8F71-F439283E8C30}">
      <dgm:prSet/>
      <dgm:spPr/>
      <dgm:t>
        <a:bodyPr/>
        <a:lstStyle/>
        <a:p>
          <a:endParaRPr lang="en-US"/>
        </a:p>
      </dgm:t>
    </dgm:pt>
    <dgm:pt modelId="{F651B566-CA36-4249-AEE6-D5AC8D99E4CB}" type="sibTrans" cxnId="{0F4B70D1-4E73-4741-8F71-F439283E8C30}">
      <dgm:prSet/>
      <dgm:spPr/>
      <dgm:t>
        <a:bodyPr/>
        <a:lstStyle/>
        <a:p>
          <a:endParaRPr lang="en-US"/>
        </a:p>
      </dgm:t>
    </dgm:pt>
    <dgm:pt modelId="{B604A6F7-9CA8-45F8-80E2-0937D17FEE25}">
      <dgm:prSet/>
      <dgm:spPr/>
      <dgm:t>
        <a:bodyPr/>
        <a:lstStyle/>
        <a:p>
          <a:r>
            <a:rPr lang="en-US" dirty="0"/>
            <a:t>Tax Laws in Wealth Management</a:t>
          </a:r>
        </a:p>
      </dgm:t>
    </dgm:pt>
    <dgm:pt modelId="{C268609C-D9BA-4869-9C29-AF6A3B404344}" type="parTrans" cxnId="{75343DB9-00FC-4C8A-A206-524B2F863DF2}">
      <dgm:prSet/>
      <dgm:spPr/>
      <dgm:t>
        <a:bodyPr/>
        <a:lstStyle/>
        <a:p>
          <a:endParaRPr lang="en-US"/>
        </a:p>
      </dgm:t>
    </dgm:pt>
    <dgm:pt modelId="{513CC6B6-7959-4350-9A89-A7628B3C065E}" type="sibTrans" cxnId="{75343DB9-00FC-4C8A-A206-524B2F863DF2}">
      <dgm:prSet/>
      <dgm:spPr/>
      <dgm:t>
        <a:bodyPr/>
        <a:lstStyle/>
        <a:p>
          <a:endParaRPr lang="en-US"/>
        </a:p>
      </dgm:t>
    </dgm:pt>
    <dgm:pt modelId="{36C933CC-C483-436B-8093-66AABAA89DD1}">
      <dgm:prSet/>
      <dgm:spPr/>
      <dgm:t>
        <a:bodyPr/>
        <a:lstStyle/>
        <a:p>
          <a:r>
            <a:rPr lang="en-US" dirty="0"/>
            <a:t>Life Cycle Management</a:t>
          </a:r>
        </a:p>
      </dgm:t>
    </dgm:pt>
    <dgm:pt modelId="{EAFBBC86-C0CD-439F-930F-500A1492A7E9}" type="parTrans" cxnId="{07D608FB-6DC7-4325-9717-85663C1F155D}">
      <dgm:prSet/>
      <dgm:spPr/>
      <dgm:t>
        <a:bodyPr/>
        <a:lstStyle/>
        <a:p>
          <a:endParaRPr lang="en-US"/>
        </a:p>
      </dgm:t>
    </dgm:pt>
    <dgm:pt modelId="{52A0398E-34D7-4791-9D07-836659E6A376}" type="sibTrans" cxnId="{07D608FB-6DC7-4325-9717-85663C1F155D}">
      <dgm:prSet/>
      <dgm:spPr/>
      <dgm:t>
        <a:bodyPr/>
        <a:lstStyle/>
        <a:p>
          <a:endParaRPr lang="en-US"/>
        </a:p>
      </dgm:t>
    </dgm:pt>
    <dgm:pt modelId="{B2587AFD-1642-4BA0-A756-C2F98A5B5C16}">
      <dgm:prSet/>
      <dgm:spPr/>
      <dgm:t>
        <a:bodyPr/>
        <a:lstStyle/>
        <a:p>
          <a:r>
            <a:rPr lang="en-US" dirty="0"/>
            <a:t>Intergenerational Wealth Transfer &amp; Tax Planning</a:t>
          </a:r>
        </a:p>
      </dgm:t>
    </dgm:pt>
    <dgm:pt modelId="{58268DDA-5B50-4FB1-B4B5-B8083EA155A2}" type="parTrans" cxnId="{8004CD23-1E60-414A-B410-C9FADA2AE543}">
      <dgm:prSet/>
      <dgm:spPr/>
      <dgm:t>
        <a:bodyPr/>
        <a:lstStyle/>
        <a:p>
          <a:endParaRPr lang="en-US"/>
        </a:p>
      </dgm:t>
    </dgm:pt>
    <dgm:pt modelId="{24E8D397-D8A8-4C74-A709-4AD9BF2FFCC1}" type="sibTrans" cxnId="{8004CD23-1E60-414A-B410-C9FADA2AE543}">
      <dgm:prSet/>
      <dgm:spPr/>
      <dgm:t>
        <a:bodyPr/>
        <a:lstStyle/>
        <a:p>
          <a:endParaRPr lang="en-US"/>
        </a:p>
      </dgm:t>
    </dgm:pt>
    <dgm:pt modelId="{58B8B78A-91F9-4848-B4C0-045DD96C44A5}" type="pres">
      <dgm:prSet presAssocID="{D6EE9A99-04BC-40BB-B278-58B6FD3C51B4}" presName="linear" presStyleCnt="0">
        <dgm:presLayoutVars>
          <dgm:dir/>
          <dgm:resizeHandles val="exact"/>
        </dgm:presLayoutVars>
      </dgm:prSet>
      <dgm:spPr/>
    </dgm:pt>
    <dgm:pt modelId="{3BBDB118-A5A9-4927-8B63-E9F08382700F}" type="pres">
      <dgm:prSet presAssocID="{BB8A9935-A5B6-4D64-846A-98A7F489F28A}" presName="comp" presStyleCnt="0"/>
      <dgm:spPr/>
    </dgm:pt>
    <dgm:pt modelId="{96920CF2-850D-455B-8E91-5D8E74AACD46}" type="pres">
      <dgm:prSet presAssocID="{BB8A9935-A5B6-4D64-846A-98A7F489F28A}" presName="box" presStyleLbl="node1" presStyleIdx="0" presStyleCnt="1"/>
      <dgm:spPr/>
    </dgm:pt>
    <dgm:pt modelId="{73783742-F951-45A6-9D06-EDCAA767B6C7}" type="pres">
      <dgm:prSet presAssocID="{BB8A9935-A5B6-4D64-846A-98A7F489F28A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4000" r="-44000"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0DBBF59E-A5C8-4271-9396-FD01B16C39F7}" type="pres">
      <dgm:prSet presAssocID="{BB8A9935-A5B6-4D64-846A-98A7F489F28A}" presName="text" presStyleLbl="node1" presStyleIdx="0" presStyleCnt="1">
        <dgm:presLayoutVars>
          <dgm:bulletEnabled val="1"/>
        </dgm:presLayoutVars>
      </dgm:prSet>
      <dgm:spPr/>
    </dgm:pt>
  </dgm:ptLst>
  <dgm:cxnLst>
    <dgm:cxn modelId="{A0543310-66AA-483C-AF2A-A7645CC98A78}" type="presOf" srcId="{A001DA0E-58C2-4D63-A70A-1F432F6D5487}" destId="{0DBBF59E-A5C8-4271-9396-FD01B16C39F7}" srcOrd="1" destOrd="2" presId="urn:microsoft.com/office/officeart/2005/8/layout/vList4"/>
    <dgm:cxn modelId="{02F13011-5CB1-4C62-8DF5-B04C03A0F4D8}" type="presOf" srcId="{7B219D59-E651-4754-8FBE-0F28E9AA1288}" destId="{96920CF2-850D-455B-8E91-5D8E74AACD46}" srcOrd="0" destOrd="4" presId="urn:microsoft.com/office/officeart/2005/8/layout/vList4"/>
    <dgm:cxn modelId="{8004CD23-1E60-414A-B410-C9FADA2AE543}" srcId="{BB8A9935-A5B6-4D64-846A-98A7F489F28A}" destId="{B2587AFD-1642-4BA0-A756-C2F98A5B5C16}" srcOrd="8" destOrd="0" parTransId="{58268DDA-5B50-4FB1-B4B5-B8083EA155A2}" sibTransId="{24E8D397-D8A8-4C74-A709-4AD9BF2FFCC1}"/>
    <dgm:cxn modelId="{69548626-F7B7-4D3B-929A-CE949BBE9B85}" type="presOf" srcId="{73B6AF57-C921-4E02-A799-D94BC7BBA804}" destId="{0DBBF59E-A5C8-4271-9396-FD01B16C39F7}" srcOrd="1" destOrd="3" presId="urn:microsoft.com/office/officeart/2005/8/layout/vList4"/>
    <dgm:cxn modelId="{82BCDE32-4C5A-453D-ADA4-5D8DA56D0C19}" type="presOf" srcId="{B604A6F7-9CA8-45F8-80E2-0937D17FEE25}" destId="{0DBBF59E-A5C8-4271-9396-FD01B16C39F7}" srcOrd="1" destOrd="7" presId="urn:microsoft.com/office/officeart/2005/8/layout/vList4"/>
    <dgm:cxn modelId="{A8B70433-75B6-4E38-8192-5D38D8CF9968}" type="presOf" srcId="{6EA673BA-38E5-45CB-A54A-86E1A42D1E02}" destId="{0DBBF59E-A5C8-4271-9396-FD01B16C39F7}" srcOrd="1" destOrd="1" presId="urn:microsoft.com/office/officeart/2005/8/layout/vList4"/>
    <dgm:cxn modelId="{262BD43B-AC63-4483-97EF-080605E22A0B}" type="presOf" srcId="{2D8F86E9-2425-445C-B362-C4A074289AEB}" destId="{0DBBF59E-A5C8-4271-9396-FD01B16C39F7}" srcOrd="1" destOrd="5" presId="urn:microsoft.com/office/officeart/2005/8/layout/vList4"/>
    <dgm:cxn modelId="{DF55A44B-0B00-4509-A1A1-4DDF7B9A313B}" type="presOf" srcId="{6EA673BA-38E5-45CB-A54A-86E1A42D1E02}" destId="{96920CF2-850D-455B-8E91-5D8E74AACD46}" srcOrd="0" destOrd="1" presId="urn:microsoft.com/office/officeart/2005/8/layout/vList4"/>
    <dgm:cxn modelId="{7FDA964F-8DCA-4323-A84D-2EE19E301C81}" type="presOf" srcId="{A001DA0E-58C2-4D63-A70A-1F432F6D5487}" destId="{96920CF2-850D-455B-8E91-5D8E74AACD46}" srcOrd="0" destOrd="2" presId="urn:microsoft.com/office/officeart/2005/8/layout/vList4"/>
    <dgm:cxn modelId="{C6E90853-06E2-4F7B-AA32-D9707344C4DC}" type="presOf" srcId="{7B219D59-E651-4754-8FBE-0F28E9AA1288}" destId="{0DBBF59E-A5C8-4271-9396-FD01B16C39F7}" srcOrd="1" destOrd="4" presId="urn:microsoft.com/office/officeart/2005/8/layout/vList4"/>
    <dgm:cxn modelId="{1F92AB61-9FFF-4722-90B7-494FEDACBADD}" type="presOf" srcId="{B604A6F7-9CA8-45F8-80E2-0937D17FEE25}" destId="{96920CF2-850D-455B-8E91-5D8E74AACD46}" srcOrd="0" destOrd="7" presId="urn:microsoft.com/office/officeart/2005/8/layout/vList4"/>
    <dgm:cxn modelId="{0A9B1082-8F89-4315-9FCF-557ADD2BF32B}" type="presOf" srcId="{5D8D275C-A3DC-42D8-89DA-9DEA885BADE5}" destId="{0DBBF59E-A5C8-4271-9396-FD01B16C39F7}" srcOrd="1" destOrd="6" presId="urn:microsoft.com/office/officeart/2005/8/layout/vList4"/>
    <dgm:cxn modelId="{967C8284-7627-4B1C-B639-4529B4569E87}" type="presOf" srcId="{B2587AFD-1642-4BA0-A756-C2F98A5B5C16}" destId="{0DBBF59E-A5C8-4271-9396-FD01B16C39F7}" srcOrd="1" destOrd="9" presId="urn:microsoft.com/office/officeart/2005/8/layout/vList4"/>
    <dgm:cxn modelId="{B9C49784-942C-4606-B3F2-E9DE858F27A4}" type="presOf" srcId="{5D8D275C-A3DC-42D8-89DA-9DEA885BADE5}" destId="{96920CF2-850D-455B-8E91-5D8E74AACD46}" srcOrd="0" destOrd="6" presId="urn:microsoft.com/office/officeart/2005/8/layout/vList4"/>
    <dgm:cxn modelId="{B08D678E-8D4F-4C26-9BE4-D1BA39359F05}" type="presOf" srcId="{B2587AFD-1642-4BA0-A756-C2F98A5B5C16}" destId="{96920CF2-850D-455B-8E91-5D8E74AACD46}" srcOrd="0" destOrd="9" presId="urn:microsoft.com/office/officeart/2005/8/layout/vList4"/>
    <dgm:cxn modelId="{9690279B-073F-4065-811E-B8F0986A835E}" srcId="{BB8A9935-A5B6-4D64-846A-98A7F489F28A}" destId="{6EA673BA-38E5-45CB-A54A-86E1A42D1E02}" srcOrd="0" destOrd="0" parTransId="{39CE6D51-2480-4E84-B96D-46D0F3384866}" sibTransId="{33B71FDC-066F-4D1A-A0F8-B6B2088D4F0F}"/>
    <dgm:cxn modelId="{1A6D539F-2AA9-4B0F-8BFB-5FFED9BE87E7}" srcId="{D6EE9A99-04BC-40BB-B278-58B6FD3C51B4}" destId="{BB8A9935-A5B6-4D64-846A-98A7F489F28A}" srcOrd="0" destOrd="0" parTransId="{24347031-4196-488D-9A13-A3E69BBC3657}" sibTransId="{E4D37400-09A5-466C-AD5F-42EE80803557}"/>
    <dgm:cxn modelId="{8F462FB6-B690-403B-84C1-BBA81DD973E0}" type="presOf" srcId="{D6EE9A99-04BC-40BB-B278-58B6FD3C51B4}" destId="{58B8B78A-91F9-4848-B4C0-045DD96C44A5}" srcOrd="0" destOrd="0" presId="urn:microsoft.com/office/officeart/2005/8/layout/vList4"/>
    <dgm:cxn modelId="{F9F64FB6-1772-4287-89DD-F727780EBA51}" srcId="{BB8A9935-A5B6-4D64-846A-98A7F489F28A}" destId="{2D8F86E9-2425-445C-B362-C4A074289AEB}" srcOrd="4" destOrd="0" parTransId="{B7CEC0F7-8139-4D0A-AFC1-B32099F47FED}" sibTransId="{93F0C259-5CC9-4EEB-995A-8A633FEE97DD}"/>
    <dgm:cxn modelId="{75343DB9-00FC-4C8A-A206-524B2F863DF2}" srcId="{BB8A9935-A5B6-4D64-846A-98A7F489F28A}" destId="{B604A6F7-9CA8-45F8-80E2-0937D17FEE25}" srcOrd="6" destOrd="0" parTransId="{C268609C-D9BA-4869-9C29-AF6A3B404344}" sibTransId="{513CC6B6-7959-4350-9A89-A7628B3C065E}"/>
    <dgm:cxn modelId="{13FFD4BC-6CA3-4D78-A628-89609739C8EA}" type="presOf" srcId="{BB8A9935-A5B6-4D64-846A-98A7F489F28A}" destId="{96920CF2-850D-455B-8E91-5D8E74AACD46}" srcOrd="0" destOrd="0" presId="urn:microsoft.com/office/officeart/2005/8/layout/vList4"/>
    <dgm:cxn modelId="{6DD1C2BE-17C3-4A83-A7A8-67B9F0CC086B}" type="presOf" srcId="{2D8F86E9-2425-445C-B362-C4A074289AEB}" destId="{96920CF2-850D-455B-8E91-5D8E74AACD46}" srcOrd="0" destOrd="5" presId="urn:microsoft.com/office/officeart/2005/8/layout/vList4"/>
    <dgm:cxn modelId="{0F4B70D1-4E73-4741-8F71-F439283E8C30}" srcId="{BB8A9935-A5B6-4D64-846A-98A7F489F28A}" destId="{5D8D275C-A3DC-42D8-89DA-9DEA885BADE5}" srcOrd="5" destOrd="0" parTransId="{1D9F8811-37F7-4D0A-8918-01D9F69B9BA2}" sibTransId="{F651B566-CA36-4249-AEE6-D5AC8D99E4CB}"/>
    <dgm:cxn modelId="{C9A481D5-BF81-4144-9C58-C1F23F5E9C72}" type="presOf" srcId="{BB8A9935-A5B6-4D64-846A-98A7F489F28A}" destId="{0DBBF59E-A5C8-4271-9396-FD01B16C39F7}" srcOrd="1" destOrd="0" presId="urn:microsoft.com/office/officeart/2005/8/layout/vList4"/>
    <dgm:cxn modelId="{BF8B57DC-18D6-42FA-BF11-F6ABCC09F5CD}" srcId="{BB8A9935-A5B6-4D64-846A-98A7F489F28A}" destId="{A001DA0E-58C2-4D63-A70A-1F432F6D5487}" srcOrd="1" destOrd="0" parTransId="{E43916FF-1A59-4B31-B6A5-039123DBEED4}" sibTransId="{E1F7F104-8297-45EF-AFB5-9FD57DBA7717}"/>
    <dgm:cxn modelId="{AE4E6EDE-3CF0-42D7-BB9D-EFBB39CB6483}" srcId="{BB8A9935-A5B6-4D64-846A-98A7F489F28A}" destId="{73B6AF57-C921-4E02-A799-D94BC7BBA804}" srcOrd="2" destOrd="0" parTransId="{0DC5D69F-BAF8-4BC4-A3D2-8390165530C4}" sibTransId="{085812F0-AFE5-4A45-ABB7-82371903A4F1}"/>
    <dgm:cxn modelId="{787DAAE9-6A25-4808-B212-E7FDA9BFD6E5}" type="presOf" srcId="{36C933CC-C483-436B-8093-66AABAA89DD1}" destId="{96920CF2-850D-455B-8E91-5D8E74AACD46}" srcOrd="0" destOrd="8" presId="urn:microsoft.com/office/officeart/2005/8/layout/vList4"/>
    <dgm:cxn modelId="{108B1FED-AAEC-4824-ADE6-CEEC06B8E4A8}" type="presOf" srcId="{36C933CC-C483-436B-8093-66AABAA89DD1}" destId="{0DBBF59E-A5C8-4271-9396-FD01B16C39F7}" srcOrd="1" destOrd="8" presId="urn:microsoft.com/office/officeart/2005/8/layout/vList4"/>
    <dgm:cxn modelId="{FBE139EF-CEA8-4A31-BB30-33797B62CA0F}" type="presOf" srcId="{73B6AF57-C921-4E02-A799-D94BC7BBA804}" destId="{96920CF2-850D-455B-8E91-5D8E74AACD46}" srcOrd="0" destOrd="3" presId="urn:microsoft.com/office/officeart/2005/8/layout/vList4"/>
    <dgm:cxn modelId="{567D49F4-902B-4DEC-8DA5-80E7ABD4C44D}" srcId="{BB8A9935-A5B6-4D64-846A-98A7F489F28A}" destId="{7B219D59-E651-4754-8FBE-0F28E9AA1288}" srcOrd="3" destOrd="0" parTransId="{D93DBA2C-BADC-4C5C-AF76-0F1DF253F43A}" sibTransId="{4EFC7DAA-7F24-433E-88A4-F751A8E83C57}"/>
    <dgm:cxn modelId="{07D608FB-6DC7-4325-9717-85663C1F155D}" srcId="{BB8A9935-A5B6-4D64-846A-98A7F489F28A}" destId="{36C933CC-C483-436B-8093-66AABAA89DD1}" srcOrd="7" destOrd="0" parTransId="{EAFBBC86-C0CD-439F-930F-500A1492A7E9}" sibTransId="{52A0398E-34D7-4791-9D07-836659E6A376}"/>
    <dgm:cxn modelId="{82D59A55-EA6C-4609-9B10-9BD95CA47756}" type="presParOf" srcId="{58B8B78A-91F9-4848-B4C0-045DD96C44A5}" destId="{3BBDB118-A5A9-4927-8B63-E9F08382700F}" srcOrd="0" destOrd="0" presId="urn:microsoft.com/office/officeart/2005/8/layout/vList4"/>
    <dgm:cxn modelId="{F1F8D297-55DD-4F7F-BC97-492DBC58BB21}" type="presParOf" srcId="{3BBDB118-A5A9-4927-8B63-E9F08382700F}" destId="{96920CF2-850D-455B-8E91-5D8E74AACD46}" srcOrd="0" destOrd="0" presId="urn:microsoft.com/office/officeart/2005/8/layout/vList4"/>
    <dgm:cxn modelId="{78E01497-0827-42EA-871A-4813DF258BFA}" type="presParOf" srcId="{3BBDB118-A5A9-4927-8B63-E9F08382700F}" destId="{73783742-F951-45A6-9D06-EDCAA767B6C7}" srcOrd="1" destOrd="0" presId="urn:microsoft.com/office/officeart/2005/8/layout/vList4"/>
    <dgm:cxn modelId="{129779D4-EFF1-4A92-BAA7-7CEE71793329}" type="presParOf" srcId="{3BBDB118-A5A9-4927-8B63-E9F08382700F}" destId="{0DBBF59E-A5C8-4271-9396-FD01B16C39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EE9A99-04BC-40BB-B278-58B6FD3C51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A9935-A5B6-4D64-846A-98A7F489F28A}">
      <dgm:prSet phldrT="[Text]"/>
      <dgm:spPr/>
      <dgm:t>
        <a:bodyPr/>
        <a:lstStyle/>
        <a:p>
          <a:r>
            <a:rPr lang="en-US" dirty="0"/>
            <a:t>CWM® Level 2</a:t>
          </a:r>
        </a:p>
      </dgm:t>
    </dgm:pt>
    <dgm:pt modelId="{24347031-4196-488D-9A13-A3E69BBC3657}" type="parTrans" cxnId="{1A6D539F-2AA9-4B0F-8BFB-5FFED9BE87E7}">
      <dgm:prSet/>
      <dgm:spPr/>
      <dgm:t>
        <a:bodyPr/>
        <a:lstStyle/>
        <a:p>
          <a:endParaRPr lang="en-US"/>
        </a:p>
      </dgm:t>
    </dgm:pt>
    <dgm:pt modelId="{E4D37400-09A5-466C-AD5F-42EE80803557}" type="sibTrans" cxnId="{1A6D539F-2AA9-4B0F-8BFB-5FFED9BE87E7}">
      <dgm:prSet/>
      <dgm:spPr/>
      <dgm:t>
        <a:bodyPr/>
        <a:lstStyle/>
        <a:p>
          <a:endParaRPr lang="en-US"/>
        </a:p>
      </dgm:t>
    </dgm:pt>
    <dgm:pt modelId="{6EA673BA-38E5-45CB-A54A-86E1A42D1E02}">
      <dgm:prSet phldrT="[Text]"/>
      <dgm:spPr/>
      <dgm:t>
        <a:bodyPr/>
        <a:lstStyle/>
        <a:p>
          <a:r>
            <a:rPr lang="en-US" dirty="0"/>
            <a:t>Equity Analysis</a:t>
          </a:r>
        </a:p>
      </dgm:t>
    </dgm:pt>
    <dgm:pt modelId="{39CE6D51-2480-4E84-B96D-46D0F3384866}" type="parTrans" cxnId="{9690279B-073F-4065-811E-B8F0986A835E}">
      <dgm:prSet/>
      <dgm:spPr/>
      <dgm:t>
        <a:bodyPr/>
        <a:lstStyle/>
        <a:p>
          <a:endParaRPr lang="en-US"/>
        </a:p>
      </dgm:t>
    </dgm:pt>
    <dgm:pt modelId="{33B71FDC-066F-4D1A-A0F8-B6B2088D4F0F}" type="sibTrans" cxnId="{9690279B-073F-4065-811E-B8F0986A835E}">
      <dgm:prSet/>
      <dgm:spPr/>
      <dgm:t>
        <a:bodyPr/>
        <a:lstStyle/>
        <a:p>
          <a:endParaRPr lang="en-US"/>
        </a:p>
      </dgm:t>
    </dgm:pt>
    <dgm:pt modelId="{E66AD66C-AC15-417C-B46F-FF7B54071948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Alternative Products in Wealth Management</a:t>
          </a:r>
        </a:p>
      </dgm:t>
    </dgm:pt>
    <dgm:pt modelId="{55E83252-9FD7-476E-8B4B-E6CDCA9906F2}" type="parTrans" cxnId="{F691BDC4-0DC8-4676-B5E4-D27B5631FB15}">
      <dgm:prSet/>
      <dgm:spPr/>
      <dgm:t>
        <a:bodyPr/>
        <a:lstStyle/>
        <a:p>
          <a:endParaRPr lang="en-US"/>
        </a:p>
      </dgm:t>
    </dgm:pt>
    <dgm:pt modelId="{0E92ABD2-2F5B-4C3D-9D3D-188CE59926A9}" type="sibTrans" cxnId="{F691BDC4-0DC8-4676-B5E4-D27B5631FB15}">
      <dgm:prSet/>
      <dgm:spPr/>
      <dgm:t>
        <a:bodyPr/>
        <a:lstStyle/>
        <a:p>
          <a:endParaRPr lang="en-US"/>
        </a:p>
      </dgm:t>
    </dgm:pt>
    <dgm:pt modelId="{E649005F-DA89-4E9F-994C-9103AC7BD117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Real Estate Valuation &amp; Analysis</a:t>
          </a:r>
        </a:p>
      </dgm:t>
    </dgm:pt>
    <dgm:pt modelId="{B0AC7047-A95C-4CA8-99E1-13EC4B5557A3}" type="parTrans" cxnId="{C8D1A9FF-DAC0-481F-B723-C3111BC50033}">
      <dgm:prSet/>
      <dgm:spPr/>
      <dgm:t>
        <a:bodyPr/>
        <a:lstStyle/>
        <a:p>
          <a:endParaRPr lang="en-US"/>
        </a:p>
      </dgm:t>
    </dgm:pt>
    <dgm:pt modelId="{A7C6CA8D-2DB8-4F94-A349-82965CE4E744}" type="sibTrans" cxnId="{C8D1A9FF-DAC0-481F-B723-C3111BC50033}">
      <dgm:prSet/>
      <dgm:spPr/>
      <dgm:t>
        <a:bodyPr/>
        <a:lstStyle/>
        <a:p>
          <a:endParaRPr lang="en-US"/>
        </a:p>
      </dgm:t>
    </dgm:pt>
    <dgm:pt modelId="{6B570857-1EBA-4C11-8991-3D837605A63E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Behavioral Finance in Wealth Management</a:t>
          </a:r>
        </a:p>
      </dgm:t>
    </dgm:pt>
    <dgm:pt modelId="{691BC843-2739-4160-8F01-30FFDD42B7E4}" type="parTrans" cxnId="{E36289F1-95B5-42EC-A0D1-3B96AA1E06CC}">
      <dgm:prSet/>
      <dgm:spPr/>
      <dgm:t>
        <a:bodyPr/>
        <a:lstStyle/>
        <a:p>
          <a:endParaRPr lang="en-US"/>
        </a:p>
      </dgm:t>
    </dgm:pt>
    <dgm:pt modelId="{345A08C7-867A-4312-9589-F1E28DAEEABA}" type="sibTrans" cxnId="{E36289F1-95B5-42EC-A0D1-3B96AA1E06CC}">
      <dgm:prSet/>
      <dgm:spPr/>
      <dgm:t>
        <a:bodyPr/>
        <a:lstStyle/>
        <a:p>
          <a:endParaRPr lang="en-US"/>
        </a:p>
      </dgm:t>
    </dgm:pt>
    <dgm:pt modelId="{4088C888-711F-466D-ACB2-0C79A9146001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Relationship Management by a Wealth Manager</a:t>
          </a:r>
        </a:p>
      </dgm:t>
    </dgm:pt>
    <dgm:pt modelId="{251F8F6A-F74B-46CD-8EFD-CE45F3E96A98}" type="parTrans" cxnId="{A4AE6886-48FC-4ACA-8780-D79847AEA8EB}">
      <dgm:prSet/>
      <dgm:spPr/>
      <dgm:t>
        <a:bodyPr/>
        <a:lstStyle/>
        <a:p>
          <a:endParaRPr lang="en-US"/>
        </a:p>
      </dgm:t>
    </dgm:pt>
    <dgm:pt modelId="{28CB97D9-5D17-47A5-9CA8-BF1EA45EDE8C}" type="sibTrans" cxnId="{A4AE6886-48FC-4ACA-8780-D79847AEA8EB}">
      <dgm:prSet/>
      <dgm:spPr/>
      <dgm:t>
        <a:bodyPr/>
        <a:lstStyle/>
        <a:p>
          <a:endParaRPr lang="en-US"/>
        </a:p>
      </dgm:t>
    </dgm:pt>
    <dgm:pt modelId="{2B0536F4-6C6D-43F4-BCF6-111A18F2B8B1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Loan and Debt Management</a:t>
          </a:r>
        </a:p>
      </dgm:t>
    </dgm:pt>
    <dgm:pt modelId="{CA21ADE9-2798-4427-B33B-5AFDB7C77103}" type="parTrans" cxnId="{8F6D265E-FC6E-419C-8D9A-CADB17137608}">
      <dgm:prSet/>
      <dgm:spPr/>
      <dgm:t>
        <a:bodyPr/>
        <a:lstStyle/>
        <a:p>
          <a:endParaRPr lang="en-US"/>
        </a:p>
      </dgm:t>
    </dgm:pt>
    <dgm:pt modelId="{261D7BC5-6CFA-4E9E-8228-19710F83F590}" type="sibTrans" cxnId="{8F6D265E-FC6E-419C-8D9A-CADB17137608}">
      <dgm:prSet/>
      <dgm:spPr/>
      <dgm:t>
        <a:bodyPr/>
        <a:lstStyle/>
        <a:p>
          <a:endParaRPr lang="en-US"/>
        </a:p>
      </dgm:t>
    </dgm:pt>
    <dgm:pt modelId="{02658290-D871-4C17-9657-A85A8B7FAB39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Portfolio Management Strategies</a:t>
          </a:r>
        </a:p>
      </dgm:t>
    </dgm:pt>
    <dgm:pt modelId="{2FC686CE-1F2F-4B3D-8E94-F67D62722E28}" type="parTrans" cxnId="{30114874-DC4C-413F-ACE5-BF8E01D1F0DC}">
      <dgm:prSet/>
      <dgm:spPr/>
      <dgm:t>
        <a:bodyPr/>
        <a:lstStyle/>
        <a:p>
          <a:endParaRPr lang="en-US"/>
        </a:p>
      </dgm:t>
    </dgm:pt>
    <dgm:pt modelId="{045238D3-42D8-4F27-B35D-7C22A20C40ED}" type="sibTrans" cxnId="{30114874-DC4C-413F-ACE5-BF8E01D1F0DC}">
      <dgm:prSet/>
      <dgm:spPr/>
      <dgm:t>
        <a:bodyPr/>
        <a:lstStyle/>
        <a:p>
          <a:endParaRPr lang="en-US"/>
        </a:p>
      </dgm:t>
    </dgm:pt>
    <dgm:pt modelId="{2403B145-3347-4AE4-8261-5C3BF859B22A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International Tax &amp; Trust Planning</a:t>
          </a:r>
        </a:p>
      </dgm:t>
    </dgm:pt>
    <dgm:pt modelId="{1C54EB36-DCF6-4322-8854-547583EE3ACC}" type="parTrans" cxnId="{FC882476-14DC-4465-9387-9A2F193CEB14}">
      <dgm:prSet/>
      <dgm:spPr/>
      <dgm:t>
        <a:bodyPr/>
        <a:lstStyle/>
        <a:p>
          <a:endParaRPr lang="en-US"/>
        </a:p>
      </dgm:t>
    </dgm:pt>
    <dgm:pt modelId="{0D71DBE5-28E4-499F-920F-48C18C7A48F5}" type="sibTrans" cxnId="{FC882476-14DC-4465-9387-9A2F193CEB14}">
      <dgm:prSet/>
      <dgm:spPr/>
      <dgm:t>
        <a:bodyPr/>
        <a:lstStyle/>
        <a:p>
          <a:endParaRPr lang="en-US"/>
        </a:p>
      </dgm:t>
    </dgm:pt>
    <dgm:pt modelId="{29CDF235-BDD5-453B-96AF-1C53F5732E66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/>
            <a:t>Wealth Management Planning</a:t>
          </a:r>
        </a:p>
      </dgm:t>
    </dgm:pt>
    <dgm:pt modelId="{A5BA26D3-1AC5-4112-976F-11619C9513BA}" type="parTrans" cxnId="{06A7C104-1FF1-4E23-8BD0-1A8F7691A37B}">
      <dgm:prSet/>
      <dgm:spPr/>
      <dgm:t>
        <a:bodyPr/>
        <a:lstStyle/>
        <a:p>
          <a:endParaRPr lang="en-US"/>
        </a:p>
      </dgm:t>
    </dgm:pt>
    <dgm:pt modelId="{58D05131-A5B7-48A1-B9DC-336C1DE4D948}" type="sibTrans" cxnId="{06A7C104-1FF1-4E23-8BD0-1A8F7691A37B}">
      <dgm:prSet/>
      <dgm:spPr/>
      <dgm:t>
        <a:bodyPr/>
        <a:lstStyle/>
        <a:p>
          <a:endParaRPr lang="en-US"/>
        </a:p>
      </dgm:t>
    </dgm:pt>
    <dgm:pt modelId="{386AFF5A-B1DA-41C9-8236-B8E5297671E8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Advanced Wealth Management</a:t>
          </a:r>
        </a:p>
      </dgm:t>
    </dgm:pt>
    <dgm:pt modelId="{BC6245AA-71BD-483F-81A7-78E532EED9B2}" type="parTrans" cxnId="{4452CCCE-1E20-487C-8682-0E27460E1DBE}">
      <dgm:prSet/>
      <dgm:spPr/>
      <dgm:t>
        <a:bodyPr/>
        <a:lstStyle/>
        <a:p>
          <a:endParaRPr lang="en-US"/>
        </a:p>
      </dgm:t>
    </dgm:pt>
    <dgm:pt modelId="{E7BA556E-BD17-4539-81DF-3404D14FA640}" type="sibTrans" cxnId="{4452CCCE-1E20-487C-8682-0E27460E1DBE}">
      <dgm:prSet/>
      <dgm:spPr/>
      <dgm:t>
        <a:bodyPr/>
        <a:lstStyle/>
        <a:p>
          <a:endParaRPr lang="en-US"/>
        </a:p>
      </dgm:t>
    </dgm:pt>
    <dgm:pt modelId="{58B8B78A-91F9-4848-B4C0-045DD96C44A5}" type="pres">
      <dgm:prSet presAssocID="{D6EE9A99-04BC-40BB-B278-58B6FD3C51B4}" presName="linear" presStyleCnt="0">
        <dgm:presLayoutVars>
          <dgm:dir/>
          <dgm:resizeHandles val="exact"/>
        </dgm:presLayoutVars>
      </dgm:prSet>
      <dgm:spPr/>
    </dgm:pt>
    <dgm:pt modelId="{3BBDB118-A5A9-4927-8B63-E9F08382700F}" type="pres">
      <dgm:prSet presAssocID="{BB8A9935-A5B6-4D64-846A-98A7F489F28A}" presName="comp" presStyleCnt="0"/>
      <dgm:spPr/>
    </dgm:pt>
    <dgm:pt modelId="{96920CF2-850D-455B-8E91-5D8E74AACD46}" type="pres">
      <dgm:prSet presAssocID="{BB8A9935-A5B6-4D64-846A-98A7F489F28A}" presName="box" presStyleLbl="node1" presStyleIdx="0" presStyleCnt="1"/>
      <dgm:spPr/>
    </dgm:pt>
    <dgm:pt modelId="{73783742-F951-45A6-9D06-EDCAA767B6C7}" type="pres">
      <dgm:prSet presAssocID="{BB8A9935-A5B6-4D64-846A-98A7F489F28A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4000" r="-44000"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0DBBF59E-A5C8-4271-9396-FD01B16C39F7}" type="pres">
      <dgm:prSet presAssocID="{BB8A9935-A5B6-4D64-846A-98A7F489F28A}" presName="text" presStyleLbl="node1" presStyleIdx="0" presStyleCnt="1">
        <dgm:presLayoutVars>
          <dgm:bulletEnabled val="1"/>
        </dgm:presLayoutVars>
      </dgm:prSet>
      <dgm:spPr/>
    </dgm:pt>
  </dgm:ptLst>
  <dgm:cxnLst>
    <dgm:cxn modelId="{06A7C104-1FF1-4E23-8BD0-1A8F7691A37B}" srcId="{BB8A9935-A5B6-4D64-846A-98A7F489F28A}" destId="{29CDF235-BDD5-453B-96AF-1C53F5732E66}" srcOrd="8" destOrd="0" parTransId="{A5BA26D3-1AC5-4112-976F-11619C9513BA}" sibTransId="{58D05131-A5B7-48A1-B9DC-336C1DE4D948}"/>
    <dgm:cxn modelId="{8940F312-B7FA-4486-A2FB-7AC9CF316EAC}" type="presOf" srcId="{386AFF5A-B1DA-41C9-8236-B8E5297671E8}" destId="{0DBBF59E-A5C8-4271-9396-FD01B16C39F7}" srcOrd="1" destOrd="10" presId="urn:microsoft.com/office/officeart/2005/8/layout/vList4"/>
    <dgm:cxn modelId="{C38E0015-021D-4DEB-A108-CA47DB33219B}" type="presOf" srcId="{E649005F-DA89-4E9F-994C-9103AC7BD117}" destId="{96920CF2-850D-455B-8E91-5D8E74AACD46}" srcOrd="0" destOrd="3" presId="urn:microsoft.com/office/officeart/2005/8/layout/vList4"/>
    <dgm:cxn modelId="{55D61727-3643-41AD-BECF-ADFDC6F264A8}" type="presOf" srcId="{6B570857-1EBA-4C11-8991-3D837605A63E}" destId="{96920CF2-850D-455B-8E91-5D8E74AACD46}" srcOrd="0" destOrd="4" presId="urn:microsoft.com/office/officeart/2005/8/layout/vList4"/>
    <dgm:cxn modelId="{E0151130-7B14-49B4-9C2B-5D5F3BE197F5}" type="presOf" srcId="{02658290-D871-4C17-9657-A85A8B7FAB39}" destId="{96920CF2-850D-455B-8E91-5D8E74AACD46}" srcOrd="0" destOrd="7" presId="urn:microsoft.com/office/officeart/2005/8/layout/vList4"/>
    <dgm:cxn modelId="{A8B70433-75B6-4E38-8192-5D38D8CF9968}" type="presOf" srcId="{6EA673BA-38E5-45CB-A54A-86E1A42D1E02}" destId="{0DBBF59E-A5C8-4271-9396-FD01B16C39F7}" srcOrd="1" destOrd="1" presId="urn:microsoft.com/office/officeart/2005/8/layout/vList4"/>
    <dgm:cxn modelId="{A53C8941-43C9-4A6A-B2D4-95B4D64F8290}" type="presOf" srcId="{02658290-D871-4C17-9657-A85A8B7FAB39}" destId="{0DBBF59E-A5C8-4271-9396-FD01B16C39F7}" srcOrd="1" destOrd="7" presId="urn:microsoft.com/office/officeart/2005/8/layout/vList4"/>
    <dgm:cxn modelId="{DF55A44B-0B00-4509-A1A1-4DDF7B9A313B}" type="presOf" srcId="{6EA673BA-38E5-45CB-A54A-86E1A42D1E02}" destId="{96920CF2-850D-455B-8E91-5D8E74AACD46}" srcOrd="0" destOrd="1" presId="urn:microsoft.com/office/officeart/2005/8/layout/vList4"/>
    <dgm:cxn modelId="{414C7F58-818C-4247-A2F6-6AAD9BF1CF06}" type="presOf" srcId="{6B570857-1EBA-4C11-8991-3D837605A63E}" destId="{0DBBF59E-A5C8-4271-9396-FD01B16C39F7}" srcOrd="1" destOrd="4" presId="urn:microsoft.com/office/officeart/2005/8/layout/vList4"/>
    <dgm:cxn modelId="{3A8E9A5C-78B5-43BA-BE91-D7349D5F0831}" type="presOf" srcId="{2403B145-3347-4AE4-8261-5C3BF859B22A}" destId="{0DBBF59E-A5C8-4271-9396-FD01B16C39F7}" srcOrd="1" destOrd="8" presId="urn:microsoft.com/office/officeart/2005/8/layout/vList4"/>
    <dgm:cxn modelId="{8F6D265E-FC6E-419C-8D9A-CADB17137608}" srcId="{BB8A9935-A5B6-4D64-846A-98A7F489F28A}" destId="{2B0536F4-6C6D-43F4-BCF6-111A18F2B8B1}" srcOrd="5" destOrd="0" parTransId="{CA21ADE9-2798-4427-B33B-5AFDB7C77103}" sibTransId="{261D7BC5-6CFA-4E9E-8228-19710F83F590}"/>
    <dgm:cxn modelId="{C53E4167-F3C3-4F73-A1E0-6BA2E1207DA0}" type="presOf" srcId="{E649005F-DA89-4E9F-994C-9103AC7BD117}" destId="{0DBBF59E-A5C8-4271-9396-FD01B16C39F7}" srcOrd="1" destOrd="3" presId="urn:microsoft.com/office/officeart/2005/8/layout/vList4"/>
    <dgm:cxn modelId="{79115272-B543-4705-9440-67412F063129}" type="presOf" srcId="{E66AD66C-AC15-417C-B46F-FF7B54071948}" destId="{96920CF2-850D-455B-8E91-5D8E74AACD46}" srcOrd="0" destOrd="2" presId="urn:microsoft.com/office/officeart/2005/8/layout/vList4"/>
    <dgm:cxn modelId="{30114874-DC4C-413F-ACE5-BF8E01D1F0DC}" srcId="{BB8A9935-A5B6-4D64-846A-98A7F489F28A}" destId="{02658290-D871-4C17-9657-A85A8B7FAB39}" srcOrd="6" destOrd="0" parTransId="{2FC686CE-1F2F-4B3D-8E94-F67D62722E28}" sibTransId="{045238D3-42D8-4F27-B35D-7C22A20C40ED}"/>
    <dgm:cxn modelId="{FC882476-14DC-4465-9387-9A2F193CEB14}" srcId="{BB8A9935-A5B6-4D64-846A-98A7F489F28A}" destId="{2403B145-3347-4AE4-8261-5C3BF859B22A}" srcOrd="7" destOrd="0" parTransId="{1C54EB36-DCF6-4322-8854-547583EE3ACC}" sibTransId="{0D71DBE5-28E4-499F-920F-48C18C7A48F5}"/>
    <dgm:cxn modelId="{A4AE6886-48FC-4ACA-8780-D79847AEA8EB}" srcId="{BB8A9935-A5B6-4D64-846A-98A7F489F28A}" destId="{4088C888-711F-466D-ACB2-0C79A9146001}" srcOrd="4" destOrd="0" parTransId="{251F8F6A-F74B-46CD-8EFD-CE45F3E96A98}" sibTransId="{28CB97D9-5D17-47A5-9CA8-BF1EA45EDE8C}"/>
    <dgm:cxn modelId="{AC1AEF8C-C21F-49EB-9E8E-73E2E2C02941}" type="presOf" srcId="{29CDF235-BDD5-453B-96AF-1C53F5732E66}" destId="{96920CF2-850D-455B-8E91-5D8E74AACD46}" srcOrd="0" destOrd="9" presId="urn:microsoft.com/office/officeart/2005/8/layout/vList4"/>
    <dgm:cxn modelId="{0ACD5E99-82A7-452B-B53C-FCCBF37326A2}" type="presOf" srcId="{386AFF5A-B1DA-41C9-8236-B8E5297671E8}" destId="{96920CF2-850D-455B-8E91-5D8E74AACD46}" srcOrd="0" destOrd="10" presId="urn:microsoft.com/office/officeart/2005/8/layout/vList4"/>
    <dgm:cxn modelId="{9690279B-073F-4065-811E-B8F0986A835E}" srcId="{BB8A9935-A5B6-4D64-846A-98A7F489F28A}" destId="{6EA673BA-38E5-45CB-A54A-86E1A42D1E02}" srcOrd="0" destOrd="0" parTransId="{39CE6D51-2480-4E84-B96D-46D0F3384866}" sibTransId="{33B71FDC-066F-4D1A-A0F8-B6B2088D4F0F}"/>
    <dgm:cxn modelId="{1A6D539F-2AA9-4B0F-8BFB-5FFED9BE87E7}" srcId="{D6EE9A99-04BC-40BB-B278-58B6FD3C51B4}" destId="{BB8A9935-A5B6-4D64-846A-98A7F489F28A}" srcOrd="0" destOrd="0" parTransId="{24347031-4196-488D-9A13-A3E69BBC3657}" sibTransId="{E4D37400-09A5-466C-AD5F-42EE80803557}"/>
    <dgm:cxn modelId="{53230CB3-E05E-4169-A450-76ACC3127AA0}" type="presOf" srcId="{2B0536F4-6C6D-43F4-BCF6-111A18F2B8B1}" destId="{0DBBF59E-A5C8-4271-9396-FD01B16C39F7}" srcOrd="1" destOrd="6" presId="urn:microsoft.com/office/officeart/2005/8/layout/vList4"/>
    <dgm:cxn modelId="{8F462FB6-B690-403B-84C1-BBA81DD973E0}" type="presOf" srcId="{D6EE9A99-04BC-40BB-B278-58B6FD3C51B4}" destId="{58B8B78A-91F9-4848-B4C0-045DD96C44A5}" srcOrd="0" destOrd="0" presId="urn:microsoft.com/office/officeart/2005/8/layout/vList4"/>
    <dgm:cxn modelId="{FCB6B7BC-9910-480E-8378-3E71B01302D9}" type="presOf" srcId="{4088C888-711F-466D-ACB2-0C79A9146001}" destId="{0DBBF59E-A5C8-4271-9396-FD01B16C39F7}" srcOrd="1" destOrd="5" presId="urn:microsoft.com/office/officeart/2005/8/layout/vList4"/>
    <dgm:cxn modelId="{13FFD4BC-6CA3-4D78-A628-89609739C8EA}" type="presOf" srcId="{BB8A9935-A5B6-4D64-846A-98A7F489F28A}" destId="{96920CF2-850D-455B-8E91-5D8E74AACD46}" srcOrd="0" destOrd="0" presId="urn:microsoft.com/office/officeart/2005/8/layout/vList4"/>
    <dgm:cxn modelId="{F691BDC4-0DC8-4676-B5E4-D27B5631FB15}" srcId="{BB8A9935-A5B6-4D64-846A-98A7F489F28A}" destId="{E66AD66C-AC15-417C-B46F-FF7B54071948}" srcOrd="1" destOrd="0" parTransId="{55E83252-9FD7-476E-8B4B-E6CDCA9906F2}" sibTransId="{0E92ABD2-2F5B-4C3D-9D3D-188CE59926A9}"/>
    <dgm:cxn modelId="{65681FC5-8E68-42D7-8B79-0AE1FF24D1E6}" type="presOf" srcId="{4088C888-711F-466D-ACB2-0C79A9146001}" destId="{96920CF2-850D-455B-8E91-5D8E74AACD46}" srcOrd="0" destOrd="5" presId="urn:microsoft.com/office/officeart/2005/8/layout/vList4"/>
    <dgm:cxn modelId="{F3C31CCE-BCB2-498A-B049-1C16D481D81F}" type="presOf" srcId="{2403B145-3347-4AE4-8261-5C3BF859B22A}" destId="{96920CF2-850D-455B-8E91-5D8E74AACD46}" srcOrd="0" destOrd="8" presId="urn:microsoft.com/office/officeart/2005/8/layout/vList4"/>
    <dgm:cxn modelId="{4452CCCE-1E20-487C-8682-0E27460E1DBE}" srcId="{BB8A9935-A5B6-4D64-846A-98A7F489F28A}" destId="{386AFF5A-B1DA-41C9-8236-B8E5297671E8}" srcOrd="9" destOrd="0" parTransId="{BC6245AA-71BD-483F-81A7-78E532EED9B2}" sibTransId="{E7BA556E-BD17-4539-81DF-3404D14FA640}"/>
    <dgm:cxn modelId="{C9A481D5-BF81-4144-9C58-C1F23F5E9C72}" type="presOf" srcId="{BB8A9935-A5B6-4D64-846A-98A7F489F28A}" destId="{0DBBF59E-A5C8-4271-9396-FD01B16C39F7}" srcOrd="1" destOrd="0" presId="urn:microsoft.com/office/officeart/2005/8/layout/vList4"/>
    <dgm:cxn modelId="{37E1D4E7-FF08-42FD-9A75-E765BD5CEE12}" type="presOf" srcId="{2B0536F4-6C6D-43F4-BCF6-111A18F2B8B1}" destId="{96920CF2-850D-455B-8E91-5D8E74AACD46}" srcOrd="0" destOrd="6" presId="urn:microsoft.com/office/officeart/2005/8/layout/vList4"/>
    <dgm:cxn modelId="{48674FE8-AA04-47F9-9518-CEC9452074CC}" type="presOf" srcId="{E66AD66C-AC15-417C-B46F-FF7B54071948}" destId="{0DBBF59E-A5C8-4271-9396-FD01B16C39F7}" srcOrd="1" destOrd="2" presId="urn:microsoft.com/office/officeart/2005/8/layout/vList4"/>
    <dgm:cxn modelId="{FF112AEB-C7F1-4431-ADC3-BFF9AD093095}" type="presOf" srcId="{29CDF235-BDD5-453B-96AF-1C53F5732E66}" destId="{0DBBF59E-A5C8-4271-9396-FD01B16C39F7}" srcOrd="1" destOrd="9" presId="urn:microsoft.com/office/officeart/2005/8/layout/vList4"/>
    <dgm:cxn modelId="{E36289F1-95B5-42EC-A0D1-3B96AA1E06CC}" srcId="{BB8A9935-A5B6-4D64-846A-98A7F489F28A}" destId="{6B570857-1EBA-4C11-8991-3D837605A63E}" srcOrd="3" destOrd="0" parTransId="{691BC843-2739-4160-8F01-30FFDD42B7E4}" sibTransId="{345A08C7-867A-4312-9589-F1E28DAEEABA}"/>
    <dgm:cxn modelId="{C8D1A9FF-DAC0-481F-B723-C3111BC50033}" srcId="{BB8A9935-A5B6-4D64-846A-98A7F489F28A}" destId="{E649005F-DA89-4E9F-994C-9103AC7BD117}" srcOrd="2" destOrd="0" parTransId="{B0AC7047-A95C-4CA8-99E1-13EC4B5557A3}" sibTransId="{A7C6CA8D-2DB8-4F94-A349-82965CE4E744}"/>
    <dgm:cxn modelId="{82D59A55-EA6C-4609-9B10-9BD95CA47756}" type="presParOf" srcId="{58B8B78A-91F9-4848-B4C0-045DD96C44A5}" destId="{3BBDB118-A5A9-4927-8B63-E9F08382700F}" srcOrd="0" destOrd="0" presId="urn:microsoft.com/office/officeart/2005/8/layout/vList4"/>
    <dgm:cxn modelId="{F1F8D297-55DD-4F7F-BC97-492DBC58BB21}" type="presParOf" srcId="{3BBDB118-A5A9-4927-8B63-E9F08382700F}" destId="{96920CF2-850D-455B-8E91-5D8E74AACD46}" srcOrd="0" destOrd="0" presId="urn:microsoft.com/office/officeart/2005/8/layout/vList4"/>
    <dgm:cxn modelId="{78E01497-0827-42EA-871A-4813DF258BFA}" type="presParOf" srcId="{3BBDB118-A5A9-4927-8B63-E9F08382700F}" destId="{73783742-F951-45A6-9D06-EDCAA767B6C7}" srcOrd="1" destOrd="0" presId="urn:microsoft.com/office/officeart/2005/8/layout/vList4"/>
    <dgm:cxn modelId="{129779D4-EFF1-4A92-BAA7-7CEE71793329}" type="presParOf" srcId="{3BBDB118-A5A9-4927-8B63-E9F08382700F}" destId="{0DBBF59E-A5C8-4271-9396-FD01B16C39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9F0D83-5D46-4DA6-8C24-FF2ACD6DFEE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6E722D-D6A1-45E3-A47B-B1D81C6038F6}">
      <dgm:prSet/>
      <dgm:spPr/>
      <dgm:t>
        <a:bodyPr/>
        <a:lstStyle/>
        <a:p>
          <a:r>
            <a:rPr lang="en-US" dirty="0"/>
            <a:t>Higher Compensation</a:t>
          </a:r>
        </a:p>
      </dgm:t>
    </dgm:pt>
    <dgm:pt modelId="{974780CD-C47E-4061-AC4F-D6ACCBE88F14}" type="parTrans" cxnId="{CC83FD3C-8E70-4728-9DF2-27A7E57EBA79}">
      <dgm:prSet/>
      <dgm:spPr/>
      <dgm:t>
        <a:bodyPr/>
        <a:lstStyle/>
        <a:p>
          <a:endParaRPr lang="en-US"/>
        </a:p>
      </dgm:t>
    </dgm:pt>
    <dgm:pt modelId="{6D7EAE78-5A51-4845-9CA7-214E36D4B668}" type="sibTrans" cxnId="{CC83FD3C-8E70-4728-9DF2-27A7E57EBA79}">
      <dgm:prSet/>
      <dgm:spPr/>
      <dgm:t>
        <a:bodyPr/>
        <a:lstStyle/>
        <a:p>
          <a:endParaRPr lang="en-US"/>
        </a:p>
      </dgm:t>
    </dgm:pt>
    <dgm:pt modelId="{F465E122-E455-4B5A-BA3B-EB6431AAB728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International Recognition</a:t>
          </a:r>
        </a:p>
      </dgm:t>
    </dgm:pt>
    <dgm:pt modelId="{135EC137-51C4-4244-84D3-D0E108F84CB6}" type="parTrans" cxnId="{77E95A79-55E3-41AE-BE2D-A7DB109CF98F}">
      <dgm:prSet/>
      <dgm:spPr/>
      <dgm:t>
        <a:bodyPr/>
        <a:lstStyle/>
        <a:p>
          <a:endParaRPr lang="en-US"/>
        </a:p>
      </dgm:t>
    </dgm:pt>
    <dgm:pt modelId="{879F1DEC-7C49-48CB-B5AE-6CED8060253D}" type="sibTrans" cxnId="{77E95A79-55E3-41AE-BE2D-A7DB109CF98F}">
      <dgm:prSet/>
      <dgm:spPr/>
      <dgm:t>
        <a:bodyPr/>
        <a:lstStyle/>
        <a:p>
          <a:endParaRPr lang="en-US"/>
        </a:p>
      </dgm:t>
    </dgm:pt>
    <dgm:pt modelId="{B90AB746-6F1E-4287-8C00-6E340B3C32DF}">
      <dgm:prSet/>
      <dgm:spPr/>
      <dgm:t>
        <a:bodyPr/>
        <a:lstStyle/>
        <a:p>
          <a:r>
            <a:rPr lang="en-US" dirty="0"/>
            <a:t>Knowledge with Global Perspective</a:t>
          </a:r>
        </a:p>
      </dgm:t>
    </dgm:pt>
    <dgm:pt modelId="{85C94F22-5BE0-492A-96E3-8983C7FFA555}" type="parTrans" cxnId="{96BFE8FA-10B7-4DDC-8BF1-9C818EAF678F}">
      <dgm:prSet/>
      <dgm:spPr/>
      <dgm:t>
        <a:bodyPr/>
        <a:lstStyle/>
        <a:p>
          <a:endParaRPr lang="en-US"/>
        </a:p>
      </dgm:t>
    </dgm:pt>
    <dgm:pt modelId="{28F78668-AA2B-4683-AA54-82039BF06627}" type="sibTrans" cxnId="{96BFE8FA-10B7-4DDC-8BF1-9C818EAF678F}">
      <dgm:prSet/>
      <dgm:spPr/>
      <dgm:t>
        <a:bodyPr/>
        <a:lstStyle/>
        <a:p>
          <a:endParaRPr lang="en-US"/>
        </a:p>
      </dgm:t>
    </dgm:pt>
    <dgm:pt modelId="{0418492F-1A03-4B2E-9444-ADD14F707564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/>
            <a:t>Valid in 151+ Countries</a:t>
          </a:r>
        </a:p>
      </dgm:t>
    </dgm:pt>
    <dgm:pt modelId="{D64F5063-F4D7-4D3D-B2BC-00DD8AB1A80C}" type="parTrans" cxnId="{1B260CF2-37CC-455A-812D-4FC382CB25AB}">
      <dgm:prSet/>
      <dgm:spPr/>
      <dgm:t>
        <a:bodyPr/>
        <a:lstStyle/>
        <a:p>
          <a:endParaRPr lang="en-US"/>
        </a:p>
      </dgm:t>
    </dgm:pt>
    <dgm:pt modelId="{7EDA380E-80D8-4886-A7A1-0F1D6D9ED3EF}" type="sibTrans" cxnId="{1B260CF2-37CC-455A-812D-4FC382CB25AB}">
      <dgm:prSet/>
      <dgm:spPr/>
      <dgm:t>
        <a:bodyPr/>
        <a:lstStyle/>
        <a:p>
          <a:endParaRPr lang="en-US"/>
        </a:p>
      </dgm:t>
    </dgm:pt>
    <dgm:pt modelId="{91FD2057-02D1-4CF1-BE6B-0FCB683A69E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Certification Directly from AAFM USA</a:t>
          </a:r>
        </a:p>
      </dgm:t>
    </dgm:pt>
    <dgm:pt modelId="{D082A078-3616-497A-AF5C-2251B496C0F6}" type="parTrans" cxnId="{F4F03A09-FBB5-4F0A-86E1-65700D7797BD}">
      <dgm:prSet/>
      <dgm:spPr/>
      <dgm:t>
        <a:bodyPr/>
        <a:lstStyle/>
        <a:p>
          <a:endParaRPr lang="en-US"/>
        </a:p>
      </dgm:t>
    </dgm:pt>
    <dgm:pt modelId="{68005A54-0DEF-45B1-9399-BE70BFE36B2D}" type="sibTrans" cxnId="{F4F03A09-FBB5-4F0A-86E1-65700D7797BD}">
      <dgm:prSet/>
      <dgm:spPr/>
      <dgm:t>
        <a:bodyPr/>
        <a:lstStyle/>
        <a:p>
          <a:endParaRPr lang="en-US"/>
        </a:p>
      </dgm:t>
    </dgm:pt>
    <dgm:pt modelId="{9C8DAD89-6E63-437B-8C79-54CEE2FA37F7}">
      <dgm:prSet/>
      <dgm:spPr/>
      <dgm:t>
        <a:bodyPr/>
        <a:lstStyle/>
        <a:p>
          <a:r>
            <a:rPr lang="en-US"/>
            <a:t>Access to Global Network</a:t>
          </a:r>
        </a:p>
      </dgm:t>
    </dgm:pt>
    <dgm:pt modelId="{8F5EF535-2737-4487-A3C2-94F083F9C705}" type="parTrans" cxnId="{C5A9CE65-2D22-4E9A-8231-B761F89216D1}">
      <dgm:prSet/>
      <dgm:spPr/>
      <dgm:t>
        <a:bodyPr/>
        <a:lstStyle/>
        <a:p>
          <a:endParaRPr lang="en-US"/>
        </a:p>
      </dgm:t>
    </dgm:pt>
    <dgm:pt modelId="{B037ADD4-AB5F-4A2E-A176-5B363255D189}" type="sibTrans" cxnId="{C5A9CE65-2D22-4E9A-8231-B761F89216D1}">
      <dgm:prSet/>
      <dgm:spPr/>
      <dgm:t>
        <a:bodyPr/>
        <a:lstStyle/>
        <a:p>
          <a:endParaRPr lang="en-US"/>
        </a:p>
      </dgm:t>
    </dgm:pt>
    <dgm:pt modelId="{0D01CB07-42F6-435F-BD36-7E107BA6A8C2}" type="pres">
      <dgm:prSet presAssocID="{A99F0D83-5D46-4DA6-8C24-FF2ACD6DFEEC}" presName="diagram" presStyleCnt="0">
        <dgm:presLayoutVars>
          <dgm:dir/>
          <dgm:resizeHandles val="exact"/>
        </dgm:presLayoutVars>
      </dgm:prSet>
      <dgm:spPr/>
    </dgm:pt>
    <dgm:pt modelId="{028E22B4-4A00-47EA-8936-444420CBCD8A}" type="pres">
      <dgm:prSet presAssocID="{146E722D-D6A1-45E3-A47B-B1D81C6038F6}" presName="node" presStyleLbl="node1" presStyleIdx="0" presStyleCnt="6">
        <dgm:presLayoutVars>
          <dgm:bulletEnabled val="1"/>
        </dgm:presLayoutVars>
      </dgm:prSet>
      <dgm:spPr/>
    </dgm:pt>
    <dgm:pt modelId="{C5D2F29F-9796-4B90-BAB5-1115408A4DE1}" type="pres">
      <dgm:prSet presAssocID="{6D7EAE78-5A51-4845-9CA7-214E36D4B668}" presName="sibTrans" presStyleCnt="0"/>
      <dgm:spPr/>
    </dgm:pt>
    <dgm:pt modelId="{BF09966B-9B5C-4EF8-9079-B8F941E8A5FB}" type="pres">
      <dgm:prSet presAssocID="{F465E122-E455-4B5A-BA3B-EB6431AAB728}" presName="node" presStyleLbl="node1" presStyleIdx="1" presStyleCnt="6">
        <dgm:presLayoutVars>
          <dgm:bulletEnabled val="1"/>
        </dgm:presLayoutVars>
      </dgm:prSet>
      <dgm:spPr/>
    </dgm:pt>
    <dgm:pt modelId="{08F24004-452F-481D-BD05-B2626F98226D}" type="pres">
      <dgm:prSet presAssocID="{879F1DEC-7C49-48CB-B5AE-6CED8060253D}" presName="sibTrans" presStyleCnt="0"/>
      <dgm:spPr/>
    </dgm:pt>
    <dgm:pt modelId="{E85FD647-AEFA-45C2-9843-E296B2469C41}" type="pres">
      <dgm:prSet presAssocID="{B90AB746-6F1E-4287-8C00-6E340B3C32DF}" presName="node" presStyleLbl="node1" presStyleIdx="2" presStyleCnt="6">
        <dgm:presLayoutVars>
          <dgm:bulletEnabled val="1"/>
        </dgm:presLayoutVars>
      </dgm:prSet>
      <dgm:spPr/>
    </dgm:pt>
    <dgm:pt modelId="{D4CA224C-E370-44BD-8C2F-DFEF9CC97D8F}" type="pres">
      <dgm:prSet presAssocID="{28F78668-AA2B-4683-AA54-82039BF06627}" presName="sibTrans" presStyleCnt="0"/>
      <dgm:spPr/>
    </dgm:pt>
    <dgm:pt modelId="{9A3367A3-E80E-4006-8307-0802EE38FA56}" type="pres">
      <dgm:prSet presAssocID="{0418492F-1A03-4B2E-9444-ADD14F707564}" presName="node" presStyleLbl="node1" presStyleIdx="3" presStyleCnt="6">
        <dgm:presLayoutVars>
          <dgm:bulletEnabled val="1"/>
        </dgm:presLayoutVars>
      </dgm:prSet>
      <dgm:spPr/>
    </dgm:pt>
    <dgm:pt modelId="{4AA0CC82-6F37-4CFB-9B73-4FCA3974120C}" type="pres">
      <dgm:prSet presAssocID="{7EDA380E-80D8-4886-A7A1-0F1D6D9ED3EF}" presName="sibTrans" presStyleCnt="0"/>
      <dgm:spPr/>
    </dgm:pt>
    <dgm:pt modelId="{AE120576-199E-4061-8543-72F47ED33954}" type="pres">
      <dgm:prSet presAssocID="{91FD2057-02D1-4CF1-BE6B-0FCB683A69EC}" presName="node" presStyleLbl="node1" presStyleIdx="4" presStyleCnt="6">
        <dgm:presLayoutVars>
          <dgm:bulletEnabled val="1"/>
        </dgm:presLayoutVars>
      </dgm:prSet>
      <dgm:spPr/>
    </dgm:pt>
    <dgm:pt modelId="{B2B06572-0B1B-455A-BF9E-47A211761A9F}" type="pres">
      <dgm:prSet presAssocID="{68005A54-0DEF-45B1-9399-BE70BFE36B2D}" presName="sibTrans" presStyleCnt="0"/>
      <dgm:spPr/>
    </dgm:pt>
    <dgm:pt modelId="{1FF1666B-9638-449A-9F28-A23FFDB23D99}" type="pres">
      <dgm:prSet presAssocID="{9C8DAD89-6E63-437B-8C79-54CEE2FA37F7}" presName="node" presStyleLbl="node1" presStyleIdx="5" presStyleCnt="6">
        <dgm:presLayoutVars>
          <dgm:bulletEnabled val="1"/>
        </dgm:presLayoutVars>
      </dgm:prSet>
      <dgm:spPr/>
    </dgm:pt>
  </dgm:ptLst>
  <dgm:cxnLst>
    <dgm:cxn modelId="{F4F03A09-FBB5-4F0A-86E1-65700D7797BD}" srcId="{A99F0D83-5D46-4DA6-8C24-FF2ACD6DFEEC}" destId="{91FD2057-02D1-4CF1-BE6B-0FCB683A69EC}" srcOrd="4" destOrd="0" parTransId="{D082A078-3616-497A-AF5C-2251B496C0F6}" sibTransId="{68005A54-0DEF-45B1-9399-BE70BFE36B2D}"/>
    <dgm:cxn modelId="{CC83FD3C-8E70-4728-9DF2-27A7E57EBA79}" srcId="{A99F0D83-5D46-4DA6-8C24-FF2ACD6DFEEC}" destId="{146E722D-D6A1-45E3-A47B-B1D81C6038F6}" srcOrd="0" destOrd="0" parTransId="{974780CD-C47E-4061-AC4F-D6ACCBE88F14}" sibTransId="{6D7EAE78-5A51-4845-9CA7-214E36D4B668}"/>
    <dgm:cxn modelId="{083FE942-3C00-4748-96C6-E597D3DAC281}" type="presOf" srcId="{A99F0D83-5D46-4DA6-8C24-FF2ACD6DFEEC}" destId="{0D01CB07-42F6-435F-BD36-7E107BA6A8C2}" srcOrd="0" destOrd="0" presId="urn:microsoft.com/office/officeart/2005/8/layout/default"/>
    <dgm:cxn modelId="{C5A9CE65-2D22-4E9A-8231-B761F89216D1}" srcId="{A99F0D83-5D46-4DA6-8C24-FF2ACD6DFEEC}" destId="{9C8DAD89-6E63-437B-8C79-54CEE2FA37F7}" srcOrd="5" destOrd="0" parTransId="{8F5EF535-2737-4487-A3C2-94F083F9C705}" sibTransId="{B037ADD4-AB5F-4A2E-A176-5B363255D189}"/>
    <dgm:cxn modelId="{77E95A79-55E3-41AE-BE2D-A7DB109CF98F}" srcId="{A99F0D83-5D46-4DA6-8C24-FF2ACD6DFEEC}" destId="{F465E122-E455-4B5A-BA3B-EB6431AAB728}" srcOrd="1" destOrd="0" parTransId="{135EC137-51C4-4244-84D3-D0E108F84CB6}" sibTransId="{879F1DEC-7C49-48CB-B5AE-6CED8060253D}"/>
    <dgm:cxn modelId="{821FF27C-977F-4EF0-97BC-1D0612967B6E}" type="presOf" srcId="{146E722D-D6A1-45E3-A47B-B1D81C6038F6}" destId="{028E22B4-4A00-47EA-8936-444420CBCD8A}" srcOrd="0" destOrd="0" presId="urn:microsoft.com/office/officeart/2005/8/layout/default"/>
    <dgm:cxn modelId="{E3642A7E-8B65-494B-B5BD-3FE122EA7F35}" type="presOf" srcId="{91FD2057-02D1-4CF1-BE6B-0FCB683A69EC}" destId="{AE120576-199E-4061-8543-72F47ED33954}" srcOrd="0" destOrd="0" presId="urn:microsoft.com/office/officeart/2005/8/layout/default"/>
    <dgm:cxn modelId="{0D0A2D7E-25BC-42F9-8D77-C6BEB24114DD}" type="presOf" srcId="{F465E122-E455-4B5A-BA3B-EB6431AAB728}" destId="{BF09966B-9B5C-4EF8-9079-B8F941E8A5FB}" srcOrd="0" destOrd="0" presId="urn:microsoft.com/office/officeart/2005/8/layout/default"/>
    <dgm:cxn modelId="{259CF4AF-9FC0-4D1F-B707-E3CEE03B89DF}" type="presOf" srcId="{B90AB746-6F1E-4287-8C00-6E340B3C32DF}" destId="{E85FD647-AEFA-45C2-9843-E296B2469C41}" srcOrd="0" destOrd="0" presId="urn:microsoft.com/office/officeart/2005/8/layout/default"/>
    <dgm:cxn modelId="{29948FB7-428D-4E02-B4C6-5C86C5ED7BE1}" type="presOf" srcId="{9C8DAD89-6E63-437B-8C79-54CEE2FA37F7}" destId="{1FF1666B-9638-449A-9F28-A23FFDB23D99}" srcOrd="0" destOrd="0" presId="urn:microsoft.com/office/officeart/2005/8/layout/default"/>
    <dgm:cxn modelId="{F9B642E2-EB5B-4C07-BA5D-EA821ECBF56F}" type="presOf" srcId="{0418492F-1A03-4B2E-9444-ADD14F707564}" destId="{9A3367A3-E80E-4006-8307-0802EE38FA56}" srcOrd="0" destOrd="0" presId="urn:microsoft.com/office/officeart/2005/8/layout/default"/>
    <dgm:cxn modelId="{1B260CF2-37CC-455A-812D-4FC382CB25AB}" srcId="{A99F0D83-5D46-4DA6-8C24-FF2ACD6DFEEC}" destId="{0418492F-1A03-4B2E-9444-ADD14F707564}" srcOrd="3" destOrd="0" parTransId="{D64F5063-F4D7-4D3D-B2BC-00DD8AB1A80C}" sibTransId="{7EDA380E-80D8-4886-A7A1-0F1D6D9ED3EF}"/>
    <dgm:cxn modelId="{96BFE8FA-10B7-4DDC-8BF1-9C818EAF678F}" srcId="{A99F0D83-5D46-4DA6-8C24-FF2ACD6DFEEC}" destId="{B90AB746-6F1E-4287-8C00-6E340B3C32DF}" srcOrd="2" destOrd="0" parTransId="{85C94F22-5BE0-492A-96E3-8983C7FFA555}" sibTransId="{28F78668-AA2B-4683-AA54-82039BF06627}"/>
    <dgm:cxn modelId="{EFB9C83B-4422-4282-8704-52A29AB88FBA}" type="presParOf" srcId="{0D01CB07-42F6-435F-BD36-7E107BA6A8C2}" destId="{028E22B4-4A00-47EA-8936-444420CBCD8A}" srcOrd="0" destOrd="0" presId="urn:microsoft.com/office/officeart/2005/8/layout/default"/>
    <dgm:cxn modelId="{6D7A768E-CE11-49E2-9F16-88B0DC43EDBB}" type="presParOf" srcId="{0D01CB07-42F6-435F-BD36-7E107BA6A8C2}" destId="{C5D2F29F-9796-4B90-BAB5-1115408A4DE1}" srcOrd="1" destOrd="0" presId="urn:microsoft.com/office/officeart/2005/8/layout/default"/>
    <dgm:cxn modelId="{725FDA95-0293-411A-AB6D-AAE5453A5F3A}" type="presParOf" srcId="{0D01CB07-42F6-435F-BD36-7E107BA6A8C2}" destId="{BF09966B-9B5C-4EF8-9079-B8F941E8A5FB}" srcOrd="2" destOrd="0" presId="urn:microsoft.com/office/officeart/2005/8/layout/default"/>
    <dgm:cxn modelId="{71CC525F-1907-487A-98DB-1F7F22F8EA42}" type="presParOf" srcId="{0D01CB07-42F6-435F-BD36-7E107BA6A8C2}" destId="{08F24004-452F-481D-BD05-B2626F98226D}" srcOrd="3" destOrd="0" presId="urn:microsoft.com/office/officeart/2005/8/layout/default"/>
    <dgm:cxn modelId="{ABE2CB80-1C81-4C30-8E21-3692A1A5685E}" type="presParOf" srcId="{0D01CB07-42F6-435F-BD36-7E107BA6A8C2}" destId="{E85FD647-AEFA-45C2-9843-E296B2469C41}" srcOrd="4" destOrd="0" presId="urn:microsoft.com/office/officeart/2005/8/layout/default"/>
    <dgm:cxn modelId="{717AEFD6-4680-4415-B9B5-3EE3A48C7A7B}" type="presParOf" srcId="{0D01CB07-42F6-435F-BD36-7E107BA6A8C2}" destId="{D4CA224C-E370-44BD-8C2F-DFEF9CC97D8F}" srcOrd="5" destOrd="0" presId="urn:microsoft.com/office/officeart/2005/8/layout/default"/>
    <dgm:cxn modelId="{6102073A-898E-4D12-AF66-A881287D8629}" type="presParOf" srcId="{0D01CB07-42F6-435F-BD36-7E107BA6A8C2}" destId="{9A3367A3-E80E-4006-8307-0802EE38FA56}" srcOrd="6" destOrd="0" presId="urn:microsoft.com/office/officeart/2005/8/layout/default"/>
    <dgm:cxn modelId="{0B3711E5-A69A-4FCB-903B-4FD96D4CD6F3}" type="presParOf" srcId="{0D01CB07-42F6-435F-BD36-7E107BA6A8C2}" destId="{4AA0CC82-6F37-4CFB-9B73-4FCA3974120C}" srcOrd="7" destOrd="0" presId="urn:microsoft.com/office/officeart/2005/8/layout/default"/>
    <dgm:cxn modelId="{B31C6B5B-25E3-4524-943E-D0C8022A08B7}" type="presParOf" srcId="{0D01CB07-42F6-435F-BD36-7E107BA6A8C2}" destId="{AE120576-199E-4061-8543-72F47ED33954}" srcOrd="8" destOrd="0" presId="urn:microsoft.com/office/officeart/2005/8/layout/default"/>
    <dgm:cxn modelId="{768935A2-785A-4148-8308-BA129DDFD977}" type="presParOf" srcId="{0D01CB07-42F6-435F-BD36-7E107BA6A8C2}" destId="{B2B06572-0B1B-455A-BF9E-47A211761A9F}" srcOrd="9" destOrd="0" presId="urn:microsoft.com/office/officeart/2005/8/layout/default"/>
    <dgm:cxn modelId="{1E5F6370-E14E-4C40-A86A-ECE109F9E3F4}" type="presParOf" srcId="{0D01CB07-42F6-435F-BD36-7E107BA6A8C2}" destId="{1FF1666B-9638-449A-9F28-A23FFDB23D9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72729-9C30-4EA6-A325-086FEE53D43B}">
      <dsp:nvSpPr>
        <dsp:cNvPr id="0" name=""/>
        <dsp:cNvSpPr/>
      </dsp:nvSpPr>
      <dsp:spPr>
        <a:xfrm>
          <a:off x="5257800" y="2087020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CB659-EC30-425B-8BC8-E9FF197D47CD}">
      <dsp:nvSpPr>
        <dsp:cNvPr id="0" name=""/>
        <dsp:cNvSpPr/>
      </dsp:nvSpPr>
      <dsp:spPr>
        <a:xfrm>
          <a:off x="5212080" y="2087020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A7CCE-BA1B-4335-AE96-CAABACE9E1B0}">
      <dsp:nvSpPr>
        <dsp:cNvPr id="0" name=""/>
        <dsp:cNvSpPr/>
      </dsp:nvSpPr>
      <dsp:spPr>
        <a:xfrm>
          <a:off x="1537867" y="2087020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FF5C0-7B68-477B-A825-691F7465B725}">
      <dsp:nvSpPr>
        <dsp:cNvPr id="0" name=""/>
        <dsp:cNvSpPr/>
      </dsp:nvSpPr>
      <dsp:spPr>
        <a:xfrm>
          <a:off x="3720638" y="549858"/>
          <a:ext cx="3074323" cy="1537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Wealth Management</a:t>
          </a:r>
        </a:p>
      </dsp:txBody>
      <dsp:txXfrm>
        <a:off x="3720638" y="549858"/>
        <a:ext cx="3074323" cy="1537161"/>
      </dsp:txXfrm>
    </dsp:sp>
    <dsp:sp modelId="{4D1B8785-59C5-42F6-89B2-169C949AA6A9}">
      <dsp:nvSpPr>
        <dsp:cNvPr id="0" name=""/>
        <dsp:cNvSpPr/>
      </dsp:nvSpPr>
      <dsp:spPr>
        <a:xfrm>
          <a:off x="706" y="2732629"/>
          <a:ext cx="3074323" cy="1537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Wealth Enhancement Strategies</a:t>
          </a:r>
        </a:p>
      </dsp:txBody>
      <dsp:txXfrm>
        <a:off x="706" y="2732629"/>
        <a:ext cx="3074323" cy="1537161"/>
      </dsp:txXfrm>
    </dsp:sp>
    <dsp:sp modelId="{BD423C28-4858-4A63-8A54-29B7E343D1A7}">
      <dsp:nvSpPr>
        <dsp:cNvPr id="0" name=""/>
        <dsp:cNvSpPr/>
      </dsp:nvSpPr>
      <dsp:spPr>
        <a:xfrm>
          <a:off x="3720638" y="2732629"/>
          <a:ext cx="3074323" cy="1537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Wealth Protection Strategies</a:t>
          </a:r>
        </a:p>
      </dsp:txBody>
      <dsp:txXfrm>
        <a:off x="3720638" y="2732629"/>
        <a:ext cx="3074323" cy="1537161"/>
      </dsp:txXfrm>
    </dsp:sp>
    <dsp:sp modelId="{50D762DF-EDEE-4FB7-BEF8-B8DDC583A57F}">
      <dsp:nvSpPr>
        <dsp:cNvPr id="0" name=""/>
        <dsp:cNvSpPr/>
      </dsp:nvSpPr>
      <dsp:spPr>
        <a:xfrm>
          <a:off x="7440570" y="2732629"/>
          <a:ext cx="3074323" cy="153716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Wealth Transfer Strategies</a:t>
          </a:r>
        </a:p>
      </dsp:txBody>
      <dsp:txXfrm>
        <a:off x="7440570" y="2732629"/>
        <a:ext cx="3074323" cy="1537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AB045-93A8-4DEE-B0E0-DFE4BA02930D}">
      <dsp:nvSpPr>
        <dsp:cNvPr id="0" name=""/>
        <dsp:cNvSpPr/>
      </dsp:nvSpPr>
      <dsp:spPr>
        <a:xfrm>
          <a:off x="4473575" y="1734348"/>
          <a:ext cx="2094640" cy="727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532"/>
              </a:lnTo>
              <a:lnTo>
                <a:pt x="2094640" y="363532"/>
              </a:lnTo>
              <a:lnTo>
                <a:pt x="2094640" y="727065"/>
              </a:lnTo>
            </a:path>
          </a:pathLst>
        </a:custGeom>
        <a:noFill/>
        <a:ln w="19050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FE52A-FE30-43BD-98E8-667D2C5A3DA9}">
      <dsp:nvSpPr>
        <dsp:cNvPr id="0" name=""/>
        <dsp:cNvSpPr/>
      </dsp:nvSpPr>
      <dsp:spPr>
        <a:xfrm>
          <a:off x="2378934" y="1734348"/>
          <a:ext cx="2094640" cy="727065"/>
        </a:xfrm>
        <a:custGeom>
          <a:avLst/>
          <a:gdLst/>
          <a:ahLst/>
          <a:cxnLst/>
          <a:rect l="0" t="0" r="0" b="0"/>
          <a:pathLst>
            <a:path>
              <a:moveTo>
                <a:pt x="2094640" y="0"/>
              </a:moveTo>
              <a:lnTo>
                <a:pt x="2094640" y="363532"/>
              </a:lnTo>
              <a:lnTo>
                <a:pt x="0" y="363532"/>
              </a:lnTo>
              <a:lnTo>
                <a:pt x="0" y="727065"/>
              </a:lnTo>
            </a:path>
          </a:pathLst>
        </a:custGeom>
        <a:noFill/>
        <a:ln w="19050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47165-B3E7-4BE8-B2AA-E12AA5AB91E0}">
      <dsp:nvSpPr>
        <dsp:cNvPr id="0" name=""/>
        <dsp:cNvSpPr/>
      </dsp:nvSpPr>
      <dsp:spPr>
        <a:xfrm>
          <a:off x="2742467" y="3240"/>
          <a:ext cx="3462215" cy="173110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Wealth Management</a:t>
          </a:r>
        </a:p>
      </dsp:txBody>
      <dsp:txXfrm>
        <a:off x="2742467" y="3240"/>
        <a:ext cx="3462215" cy="1731107"/>
      </dsp:txXfrm>
    </dsp:sp>
    <dsp:sp modelId="{EAF13D65-2645-4272-98EF-419A0E117E55}">
      <dsp:nvSpPr>
        <dsp:cNvPr id="0" name=""/>
        <dsp:cNvSpPr/>
      </dsp:nvSpPr>
      <dsp:spPr>
        <a:xfrm>
          <a:off x="647827" y="2461413"/>
          <a:ext cx="3462215" cy="1731107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Onshore Wealth Management</a:t>
          </a:r>
        </a:p>
      </dsp:txBody>
      <dsp:txXfrm>
        <a:off x="647827" y="2461413"/>
        <a:ext cx="3462215" cy="1731107"/>
      </dsp:txXfrm>
    </dsp:sp>
    <dsp:sp modelId="{E0DCA65C-4B90-4F1A-B8D7-ECC3195BB3E8}">
      <dsp:nvSpPr>
        <dsp:cNvPr id="0" name=""/>
        <dsp:cNvSpPr/>
      </dsp:nvSpPr>
      <dsp:spPr>
        <a:xfrm>
          <a:off x="4837107" y="2461413"/>
          <a:ext cx="3462215" cy="1731107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Offshore Wealth Management</a:t>
          </a:r>
        </a:p>
      </dsp:txBody>
      <dsp:txXfrm>
        <a:off x="4837107" y="2461413"/>
        <a:ext cx="3462215" cy="1731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31592-5134-444D-A30A-9FD32EC8147B}">
      <dsp:nvSpPr>
        <dsp:cNvPr id="0" name=""/>
        <dsp:cNvSpPr/>
      </dsp:nvSpPr>
      <dsp:spPr>
        <a:xfrm>
          <a:off x="4473575" y="1937043"/>
          <a:ext cx="3706918" cy="321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37"/>
              </a:lnTo>
              <a:lnTo>
                <a:pt x="3706918" y="160837"/>
              </a:lnTo>
              <a:lnTo>
                <a:pt x="3706918" y="32167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7D8D2-80FB-43F2-A385-4F9CD76BEC67}">
      <dsp:nvSpPr>
        <dsp:cNvPr id="0" name=""/>
        <dsp:cNvSpPr/>
      </dsp:nvSpPr>
      <dsp:spPr>
        <a:xfrm>
          <a:off x="4473575" y="1937043"/>
          <a:ext cx="1853459" cy="321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37"/>
              </a:lnTo>
              <a:lnTo>
                <a:pt x="1853459" y="160837"/>
              </a:lnTo>
              <a:lnTo>
                <a:pt x="1853459" y="32167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C1B65-8A35-48B1-8733-ADA67E9CA24A}">
      <dsp:nvSpPr>
        <dsp:cNvPr id="0" name=""/>
        <dsp:cNvSpPr/>
      </dsp:nvSpPr>
      <dsp:spPr>
        <a:xfrm>
          <a:off x="4427855" y="1937043"/>
          <a:ext cx="91440" cy="321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67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13375-E419-4E99-9DB2-13E3BE79D098}">
      <dsp:nvSpPr>
        <dsp:cNvPr id="0" name=""/>
        <dsp:cNvSpPr/>
      </dsp:nvSpPr>
      <dsp:spPr>
        <a:xfrm>
          <a:off x="2620115" y="1937043"/>
          <a:ext cx="1853459" cy="321674"/>
        </a:xfrm>
        <a:custGeom>
          <a:avLst/>
          <a:gdLst/>
          <a:ahLst/>
          <a:cxnLst/>
          <a:rect l="0" t="0" r="0" b="0"/>
          <a:pathLst>
            <a:path>
              <a:moveTo>
                <a:pt x="1853459" y="0"/>
              </a:moveTo>
              <a:lnTo>
                <a:pt x="1853459" y="160837"/>
              </a:lnTo>
              <a:lnTo>
                <a:pt x="0" y="160837"/>
              </a:lnTo>
              <a:lnTo>
                <a:pt x="0" y="32167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831C7-98DC-4D0F-8008-A068F9E5BBC6}">
      <dsp:nvSpPr>
        <dsp:cNvPr id="0" name=""/>
        <dsp:cNvSpPr/>
      </dsp:nvSpPr>
      <dsp:spPr>
        <a:xfrm>
          <a:off x="766656" y="1937043"/>
          <a:ext cx="3706918" cy="321674"/>
        </a:xfrm>
        <a:custGeom>
          <a:avLst/>
          <a:gdLst/>
          <a:ahLst/>
          <a:cxnLst/>
          <a:rect l="0" t="0" r="0" b="0"/>
          <a:pathLst>
            <a:path>
              <a:moveTo>
                <a:pt x="3706918" y="0"/>
              </a:moveTo>
              <a:lnTo>
                <a:pt x="3706918" y="160837"/>
              </a:lnTo>
              <a:lnTo>
                <a:pt x="0" y="160837"/>
              </a:lnTo>
              <a:lnTo>
                <a:pt x="0" y="321674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249FC-E292-4CF2-9AC5-30792D956E96}">
      <dsp:nvSpPr>
        <dsp:cNvPr id="0" name=""/>
        <dsp:cNvSpPr/>
      </dsp:nvSpPr>
      <dsp:spPr>
        <a:xfrm>
          <a:off x="3707682" y="1171151"/>
          <a:ext cx="1531784" cy="7658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Asset Classes</a:t>
          </a:r>
        </a:p>
      </dsp:txBody>
      <dsp:txXfrm>
        <a:off x="3707682" y="1171151"/>
        <a:ext cx="1531784" cy="765892"/>
      </dsp:txXfrm>
    </dsp:sp>
    <dsp:sp modelId="{9B0DF4C6-5907-4BF5-BB70-428582CD1A41}">
      <dsp:nvSpPr>
        <dsp:cNvPr id="0" name=""/>
        <dsp:cNvSpPr/>
      </dsp:nvSpPr>
      <dsp:spPr>
        <a:xfrm>
          <a:off x="764" y="2258718"/>
          <a:ext cx="1531784" cy="7658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Equity</a:t>
          </a:r>
        </a:p>
      </dsp:txBody>
      <dsp:txXfrm>
        <a:off x="764" y="2258718"/>
        <a:ext cx="1531784" cy="765892"/>
      </dsp:txXfrm>
    </dsp:sp>
    <dsp:sp modelId="{02BBF40F-3705-449C-92D8-C5E1F10B9EE3}">
      <dsp:nvSpPr>
        <dsp:cNvPr id="0" name=""/>
        <dsp:cNvSpPr/>
      </dsp:nvSpPr>
      <dsp:spPr>
        <a:xfrm>
          <a:off x="1854223" y="2258718"/>
          <a:ext cx="1531784" cy="7658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Debt</a:t>
          </a:r>
        </a:p>
      </dsp:txBody>
      <dsp:txXfrm>
        <a:off x="1854223" y="2258718"/>
        <a:ext cx="1531784" cy="765892"/>
      </dsp:txXfrm>
    </dsp:sp>
    <dsp:sp modelId="{58647877-D894-4035-A057-762AE9C7D467}">
      <dsp:nvSpPr>
        <dsp:cNvPr id="0" name=""/>
        <dsp:cNvSpPr/>
      </dsp:nvSpPr>
      <dsp:spPr>
        <a:xfrm>
          <a:off x="3707682" y="2258718"/>
          <a:ext cx="1531784" cy="7658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Real Estate</a:t>
          </a:r>
        </a:p>
      </dsp:txBody>
      <dsp:txXfrm>
        <a:off x="3707682" y="2258718"/>
        <a:ext cx="1531784" cy="765892"/>
      </dsp:txXfrm>
    </dsp:sp>
    <dsp:sp modelId="{E6643F51-BFF9-484D-8018-B76E4EAA057C}">
      <dsp:nvSpPr>
        <dsp:cNvPr id="0" name=""/>
        <dsp:cNvSpPr/>
      </dsp:nvSpPr>
      <dsp:spPr>
        <a:xfrm>
          <a:off x="5561141" y="2258718"/>
          <a:ext cx="1531784" cy="7658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Alternate Investments</a:t>
          </a:r>
        </a:p>
      </dsp:txBody>
      <dsp:txXfrm>
        <a:off x="5561141" y="2258718"/>
        <a:ext cx="1531784" cy="765892"/>
      </dsp:txXfrm>
    </dsp:sp>
    <dsp:sp modelId="{5AE562F0-6905-4F9B-9E88-8F563EC857DC}">
      <dsp:nvSpPr>
        <dsp:cNvPr id="0" name=""/>
        <dsp:cNvSpPr/>
      </dsp:nvSpPr>
      <dsp:spPr>
        <a:xfrm>
          <a:off x="7414601" y="2258718"/>
          <a:ext cx="1531784" cy="7658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Commodities</a:t>
          </a:r>
        </a:p>
      </dsp:txBody>
      <dsp:txXfrm>
        <a:off x="7414601" y="2258718"/>
        <a:ext cx="1531784" cy="765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C9795-8D3B-440B-BAD8-8C9CADDC6C8C}">
      <dsp:nvSpPr>
        <dsp:cNvPr id="0" name=""/>
        <dsp:cNvSpPr/>
      </dsp:nvSpPr>
      <dsp:spPr>
        <a:xfrm>
          <a:off x="2100039" y="53"/>
          <a:ext cx="6315521" cy="653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solidFill>
                <a:srgbClr val="FFFF00"/>
              </a:solidFill>
            </a:rPr>
            <a:t>Specialized Topics</a:t>
          </a:r>
        </a:p>
      </dsp:txBody>
      <dsp:txXfrm>
        <a:off x="2119175" y="19189"/>
        <a:ext cx="6277249" cy="615066"/>
      </dsp:txXfrm>
    </dsp:sp>
    <dsp:sp modelId="{377312DA-8864-4C6F-9214-FD3D3445C27C}">
      <dsp:nvSpPr>
        <dsp:cNvPr id="0" name=""/>
        <dsp:cNvSpPr/>
      </dsp:nvSpPr>
      <dsp:spPr>
        <a:xfrm>
          <a:off x="2100039" y="770992"/>
          <a:ext cx="653338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7C8A6-59EE-4410-9813-12E853685211}">
      <dsp:nvSpPr>
        <dsp:cNvPr id="0" name=""/>
        <dsp:cNvSpPr/>
      </dsp:nvSpPr>
      <dsp:spPr>
        <a:xfrm>
          <a:off x="2792577" y="770992"/>
          <a:ext cx="5622983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Fundamental &amp; Technical Analysis</a:t>
          </a:r>
        </a:p>
      </dsp:txBody>
      <dsp:txXfrm>
        <a:off x="2824476" y="802891"/>
        <a:ext cx="5559185" cy="589540"/>
      </dsp:txXfrm>
    </dsp:sp>
    <dsp:sp modelId="{87ADF85D-332C-4DB9-BBB9-3EFF2E86F238}">
      <dsp:nvSpPr>
        <dsp:cNvPr id="0" name=""/>
        <dsp:cNvSpPr/>
      </dsp:nvSpPr>
      <dsp:spPr>
        <a:xfrm>
          <a:off x="2100039" y="1502730"/>
          <a:ext cx="653338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664690"/>
                <a:satOff val="240"/>
                <a:lumOff val="-1961"/>
                <a:alphaOff val="0"/>
                <a:tint val="98000"/>
                <a:lumMod val="114000"/>
              </a:schemeClr>
            </a:gs>
            <a:gs pos="100000">
              <a:schemeClr val="accent4">
                <a:hueOff val="664690"/>
                <a:satOff val="240"/>
                <a:lumOff val="-19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F588EE-D7F8-4F5F-A5AF-C4E801620E12}">
      <dsp:nvSpPr>
        <dsp:cNvPr id="0" name=""/>
        <dsp:cNvSpPr/>
      </dsp:nvSpPr>
      <dsp:spPr>
        <a:xfrm>
          <a:off x="2792577" y="1502730"/>
          <a:ext cx="5622983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664690"/>
                <a:satOff val="240"/>
                <a:lumOff val="-1961"/>
                <a:alphaOff val="0"/>
                <a:tint val="98000"/>
                <a:lumMod val="114000"/>
              </a:schemeClr>
            </a:gs>
            <a:gs pos="100000">
              <a:schemeClr val="accent4">
                <a:hueOff val="664690"/>
                <a:satOff val="240"/>
                <a:lumOff val="-19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1"/>
              </a:solidFill>
            </a:rPr>
            <a:t>Behavioral Finance</a:t>
          </a:r>
        </a:p>
      </dsp:txBody>
      <dsp:txXfrm>
        <a:off x="2824476" y="1534629"/>
        <a:ext cx="5559185" cy="589540"/>
      </dsp:txXfrm>
    </dsp:sp>
    <dsp:sp modelId="{51D04F0D-3CBD-4886-9098-A8A177847F95}">
      <dsp:nvSpPr>
        <dsp:cNvPr id="0" name=""/>
        <dsp:cNvSpPr/>
      </dsp:nvSpPr>
      <dsp:spPr>
        <a:xfrm>
          <a:off x="2100039" y="2234469"/>
          <a:ext cx="653338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1329380"/>
                <a:satOff val="481"/>
                <a:lumOff val="-3921"/>
                <a:alphaOff val="0"/>
                <a:tint val="98000"/>
                <a:lumMod val="114000"/>
              </a:schemeClr>
            </a:gs>
            <a:gs pos="100000">
              <a:schemeClr val="accent4">
                <a:hueOff val="1329380"/>
                <a:satOff val="481"/>
                <a:lumOff val="-392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9E06C-FB1C-4E98-B898-F1A70CC70708}">
      <dsp:nvSpPr>
        <dsp:cNvPr id="0" name=""/>
        <dsp:cNvSpPr/>
      </dsp:nvSpPr>
      <dsp:spPr>
        <a:xfrm>
          <a:off x="2792577" y="2234469"/>
          <a:ext cx="5622983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1329380"/>
                <a:satOff val="481"/>
                <a:lumOff val="-3921"/>
                <a:alphaOff val="0"/>
                <a:tint val="98000"/>
                <a:lumMod val="114000"/>
              </a:schemeClr>
            </a:gs>
            <a:gs pos="100000">
              <a:schemeClr val="accent4">
                <a:hueOff val="1329380"/>
                <a:satOff val="481"/>
                <a:lumOff val="-392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Portfolio Management Strategies</a:t>
          </a:r>
        </a:p>
      </dsp:txBody>
      <dsp:txXfrm>
        <a:off x="2824476" y="2266368"/>
        <a:ext cx="5559185" cy="589540"/>
      </dsp:txXfrm>
    </dsp:sp>
    <dsp:sp modelId="{DA029EBD-8631-401B-9E62-13B2D9CF1A1E}">
      <dsp:nvSpPr>
        <dsp:cNvPr id="0" name=""/>
        <dsp:cNvSpPr/>
      </dsp:nvSpPr>
      <dsp:spPr>
        <a:xfrm>
          <a:off x="2100039" y="2966208"/>
          <a:ext cx="653338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1994071"/>
                <a:satOff val="721"/>
                <a:lumOff val="-5882"/>
                <a:alphaOff val="0"/>
                <a:tint val="98000"/>
                <a:lumMod val="114000"/>
              </a:schemeClr>
            </a:gs>
            <a:gs pos="100000">
              <a:schemeClr val="accent4">
                <a:hueOff val="1994071"/>
                <a:satOff val="721"/>
                <a:lumOff val="-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8DEA0-FD5F-4901-BA5B-B08B2E1DDBA2}">
      <dsp:nvSpPr>
        <dsp:cNvPr id="0" name=""/>
        <dsp:cNvSpPr/>
      </dsp:nvSpPr>
      <dsp:spPr>
        <a:xfrm>
          <a:off x="2792577" y="2966208"/>
          <a:ext cx="5622983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1994071"/>
                <a:satOff val="721"/>
                <a:lumOff val="-5882"/>
                <a:alphaOff val="0"/>
                <a:tint val="98000"/>
                <a:lumMod val="114000"/>
              </a:schemeClr>
            </a:gs>
            <a:gs pos="100000">
              <a:schemeClr val="accent4">
                <a:hueOff val="1994071"/>
                <a:satOff val="721"/>
                <a:lumOff val="-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</a:rPr>
            <a:t>International Taxation</a:t>
          </a:r>
        </a:p>
      </dsp:txBody>
      <dsp:txXfrm>
        <a:off x="2824476" y="2998107"/>
        <a:ext cx="5559185" cy="589540"/>
      </dsp:txXfrm>
    </dsp:sp>
    <dsp:sp modelId="{5337F8CD-4956-4517-AF1C-302E78350B05}">
      <dsp:nvSpPr>
        <dsp:cNvPr id="0" name=""/>
        <dsp:cNvSpPr/>
      </dsp:nvSpPr>
      <dsp:spPr>
        <a:xfrm>
          <a:off x="2100039" y="3697946"/>
          <a:ext cx="653338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2658761"/>
                <a:satOff val="962"/>
                <a:lumOff val="-7843"/>
                <a:alphaOff val="0"/>
                <a:tint val="98000"/>
                <a:lumMod val="114000"/>
              </a:schemeClr>
            </a:gs>
            <a:gs pos="100000">
              <a:schemeClr val="accent4">
                <a:hueOff val="2658761"/>
                <a:satOff val="962"/>
                <a:lumOff val="-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5BADA-BD6C-4D6E-85A2-EE4D2CA65C1E}">
      <dsp:nvSpPr>
        <dsp:cNvPr id="0" name=""/>
        <dsp:cNvSpPr/>
      </dsp:nvSpPr>
      <dsp:spPr>
        <a:xfrm>
          <a:off x="2792577" y="3697946"/>
          <a:ext cx="5622983" cy="65333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2658761"/>
                <a:satOff val="962"/>
                <a:lumOff val="-7843"/>
                <a:alphaOff val="0"/>
                <a:tint val="98000"/>
                <a:lumMod val="114000"/>
              </a:schemeClr>
            </a:gs>
            <a:gs pos="100000">
              <a:schemeClr val="accent4">
                <a:hueOff val="2658761"/>
                <a:satOff val="962"/>
                <a:lumOff val="-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Will &amp; Trust Planning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chemeClr val="tx1"/>
            </a:solidFill>
          </a:endParaRPr>
        </a:p>
      </dsp:txBody>
      <dsp:txXfrm>
        <a:off x="2824476" y="3729845"/>
        <a:ext cx="5559185" cy="589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9B524-54C7-41CD-BDCB-01E858B7E93E}">
      <dsp:nvSpPr>
        <dsp:cNvPr id="0" name=""/>
        <dsp:cNvSpPr/>
      </dsp:nvSpPr>
      <dsp:spPr>
        <a:xfrm>
          <a:off x="2421774" y="2077180"/>
          <a:ext cx="517799" cy="986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899" y="0"/>
              </a:lnTo>
              <a:lnTo>
                <a:pt x="258899" y="986660"/>
              </a:lnTo>
              <a:lnTo>
                <a:pt x="517799" y="9866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2816" y="2542653"/>
        <a:ext cx="55713" cy="55713"/>
      </dsp:txXfrm>
    </dsp:sp>
    <dsp:sp modelId="{48D7F1A4-5F6D-4973-B268-3354858BB894}">
      <dsp:nvSpPr>
        <dsp:cNvPr id="0" name=""/>
        <dsp:cNvSpPr/>
      </dsp:nvSpPr>
      <dsp:spPr>
        <a:xfrm>
          <a:off x="2421774" y="2031460"/>
          <a:ext cx="517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7799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67728" y="2064235"/>
        <a:ext cx="25889" cy="25889"/>
      </dsp:txXfrm>
    </dsp:sp>
    <dsp:sp modelId="{89E84AB8-AC4D-4DE1-A11C-3A1AE6E83978}">
      <dsp:nvSpPr>
        <dsp:cNvPr id="0" name=""/>
        <dsp:cNvSpPr/>
      </dsp:nvSpPr>
      <dsp:spPr>
        <a:xfrm>
          <a:off x="2421774" y="1090519"/>
          <a:ext cx="517799" cy="986660"/>
        </a:xfrm>
        <a:custGeom>
          <a:avLst/>
          <a:gdLst/>
          <a:ahLst/>
          <a:cxnLst/>
          <a:rect l="0" t="0" r="0" b="0"/>
          <a:pathLst>
            <a:path>
              <a:moveTo>
                <a:pt x="0" y="986660"/>
              </a:moveTo>
              <a:lnTo>
                <a:pt x="258899" y="986660"/>
              </a:lnTo>
              <a:lnTo>
                <a:pt x="258899" y="0"/>
              </a:lnTo>
              <a:lnTo>
                <a:pt x="51779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2816" y="1555993"/>
        <a:ext cx="55713" cy="55713"/>
      </dsp:txXfrm>
    </dsp:sp>
    <dsp:sp modelId="{6207DA40-54A8-4BC6-B336-A89EC55F325C}">
      <dsp:nvSpPr>
        <dsp:cNvPr id="0" name=""/>
        <dsp:cNvSpPr/>
      </dsp:nvSpPr>
      <dsp:spPr>
        <a:xfrm rot="16200000">
          <a:off x="-50070" y="1682516"/>
          <a:ext cx="4154361" cy="789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CWM®</a:t>
          </a:r>
        </a:p>
      </dsp:txBody>
      <dsp:txXfrm>
        <a:off x="-50070" y="1682516"/>
        <a:ext cx="4154361" cy="789328"/>
      </dsp:txXfrm>
    </dsp:sp>
    <dsp:sp modelId="{9B1FB389-9719-48B2-BA32-CBF3D86722BC}">
      <dsp:nvSpPr>
        <dsp:cNvPr id="0" name=""/>
        <dsp:cNvSpPr/>
      </dsp:nvSpPr>
      <dsp:spPr>
        <a:xfrm>
          <a:off x="2939573" y="695855"/>
          <a:ext cx="2588997" cy="789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Level 1</a:t>
          </a:r>
        </a:p>
      </dsp:txBody>
      <dsp:txXfrm>
        <a:off x="2939573" y="695855"/>
        <a:ext cx="2588997" cy="789328"/>
      </dsp:txXfrm>
    </dsp:sp>
    <dsp:sp modelId="{60A7DE91-C3D7-43E8-908A-AFA392CDA6E4}">
      <dsp:nvSpPr>
        <dsp:cNvPr id="0" name=""/>
        <dsp:cNvSpPr/>
      </dsp:nvSpPr>
      <dsp:spPr>
        <a:xfrm>
          <a:off x="2939573" y="1682516"/>
          <a:ext cx="2588997" cy="789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Level 2</a:t>
          </a:r>
        </a:p>
      </dsp:txBody>
      <dsp:txXfrm>
        <a:off x="2939573" y="1682516"/>
        <a:ext cx="2588997" cy="789328"/>
      </dsp:txXfrm>
    </dsp:sp>
    <dsp:sp modelId="{48D8F99E-4BBB-4FAD-AF73-A9D354FE026C}">
      <dsp:nvSpPr>
        <dsp:cNvPr id="0" name=""/>
        <dsp:cNvSpPr/>
      </dsp:nvSpPr>
      <dsp:spPr>
        <a:xfrm>
          <a:off x="2939573" y="2669176"/>
          <a:ext cx="2588997" cy="789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Project Work</a:t>
          </a:r>
        </a:p>
      </dsp:txBody>
      <dsp:txXfrm>
        <a:off x="2939573" y="2669176"/>
        <a:ext cx="2588997" cy="789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20CF2-850D-455B-8E91-5D8E74AACD46}">
      <dsp:nvSpPr>
        <dsp:cNvPr id="0" name=""/>
        <dsp:cNvSpPr/>
      </dsp:nvSpPr>
      <dsp:spPr>
        <a:xfrm>
          <a:off x="0" y="0"/>
          <a:ext cx="8947150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CWM® Level 1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Concept of Wealth Management	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Indian &amp; Global Financial System	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Investment Vehicles in Wealth Management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Measuring Investment Risk &amp; Returns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Concept of Insurance &amp; Risk Management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Role of Wealth Management in Banking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Legalities in Wealth Management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Tax Laws in Wealth Management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Life Cycle Management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Intergenerational Wealth Transfer &amp; Tax Planning</a:t>
          </a:r>
        </a:p>
      </dsp:txBody>
      <dsp:txXfrm>
        <a:off x="2209006" y="0"/>
        <a:ext cx="6738143" cy="4195762"/>
      </dsp:txXfrm>
    </dsp:sp>
    <dsp:sp modelId="{73783742-F951-45A6-9D06-EDCAA767B6C7}">
      <dsp:nvSpPr>
        <dsp:cNvPr id="0" name=""/>
        <dsp:cNvSpPr/>
      </dsp:nvSpPr>
      <dsp:spPr>
        <a:xfrm>
          <a:off x="419576" y="419576"/>
          <a:ext cx="1789430" cy="3356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4000" r="-4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20CF2-850D-455B-8E91-5D8E74AACD46}">
      <dsp:nvSpPr>
        <dsp:cNvPr id="0" name=""/>
        <dsp:cNvSpPr/>
      </dsp:nvSpPr>
      <dsp:spPr>
        <a:xfrm>
          <a:off x="0" y="0"/>
          <a:ext cx="8947150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CWM® Level 2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Equity Analysis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000" kern="1200"/>
            <a:t>Alternative Products in Wealth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000" kern="1200"/>
            <a:t>Real Estate Valuation &amp; Analysis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000" kern="1200"/>
            <a:t>Behavioral Finance in Wealth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000" kern="1200"/>
            <a:t>Relationship Management by a Wealth Manager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000" kern="1200"/>
            <a:t>Loan and Debt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000" kern="1200"/>
            <a:t>Portfolio Management Strategies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000" kern="1200"/>
            <a:t>International Tax &amp; Trust Planning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000" kern="1200"/>
            <a:t>Wealth Management Planning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000" kern="1200" dirty="0"/>
            <a:t>Advanced Wealth Management</a:t>
          </a:r>
        </a:p>
      </dsp:txBody>
      <dsp:txXfrm>
        <a:off x="2209006" y="0"/>
        <a:ext cx="6738143" cy="4195762"/>
      </dsp:txXfrm>
    </dsp:sp>
    <dsp:sp modelId="{73783742-F951-45A6-9D06-EDCAA767B6C7}">
      <dsp:nvSpPr>
        <dsp:cNvPr id="0" name=""/>
        <dsp:cNvSpPr/>
      </dsp:nvSpPr>
      <dsp:spPr>
        <a:xfrm>
          <a:off x="419576" y="419576"/>
          <a:ext cx="1789430" cy="3356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44000" r="-4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E22B4-4A00-47EA-8936-444420CBCD8A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Higher Compensation</a:t>
          </a:r>
        </a:p>
      </dsp:txBody>
      <dsp:txXfrm>
        <a:off x="0" y="117957"/>
        <a:ext cx="2938860" cy="1763316"/>
      </dsp:txXfrm>
    </dsp:sp>
    <dsp:sp modelId="{BF09966B-9B5C-4EF8-9079-B8F941E8A5FB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International Recognition</a:t>
          </a:r>
        </a:p>
      </dsp:txBody>
      <dsp:txXfrm>
        <a:off x="3232745" y="117957"/>
        <a:ext cx="2938860" cy="1763316"/>
      </dsp:txXfrm>
    </dsp:sp>
    <dsp:sp modelId="{E85FD647-AEFA-45C2-9843-E296B2469C41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2">
            <a:hueOff val="541926"/>
            <a:satOff val="-2653"/>
            <a:lumOff val="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Knowledge with Global Perspective</a:t>
          </a:r>
        </a:p>
      </dsp:txBody>
      <dsp:txXfrm>
        <a:off x="6465492" y="117957"/>
        <a:ext cx="2938860" cy="1763316"/>
      </dsp:txXfrm>
    </dsp:sp>
    <dsp:sp modelId="{9A3367A3-E80E-4006-8307-0802EE38FA56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tx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Valid in 151+ Countries</a:t>
          </a:r>
        </a:p>
      </dsp:txBody>
      <dsp:txXfrm>
        <a:off x="0" y="2175159"/>
        <a:ext cx="2938860" cy="1763316"/>
      </dsp:txXfrm>
    </dsp:sp>
    <dsp:sp modelId="{AE120576-199E-4061-8543-72F47ED33954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Certification Directly from AAFM USA</a:t>
          </a:r>
        </a:p>
      </dsp:txBody>
      <dsp:txXfrm>
        <a:off x="3232746" y="2175160"/>
        <a:ext cx="2938860" cy="1763316"/>
      </dsp:txXfrm>
    </dsp:sp>
    <dsp:sp modelId="{1FF1666B-9638-449A-9F28-A23FFDB23D99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Access to Global Network</a:t>
          </a:r>
        </a:p>
      </dsp:txBody>
      <dsp:txXfrm>
        <a:off x="6465492" y="2175160"/>
        <a:ext cx="2938860" cy="1763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AB28-E4EB-456E-BCCB-E87B4D6AFBE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AA7F4-D951-4316-983F-3120FED3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8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79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25DD2B-E344-493A-AF51-1A8BC81C631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7929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1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6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079D8-9D87-4220-9D30-270A057CFE51}" type="slidenum">
              <a:rPr lang="en-US">
                <a:latin typeface="Arial" charset="0"/>
                <a:cs typeface="Arial" charset="0"/>
              </a:rPr>
              <a:pPr/>
              <a:t>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3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83E08-E51E-4638-B228-C5B915DDB95A}" type="slidenum">
              <a:rPr lang="en-US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2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83E08-E51E-4638-B228-C5B915DDB95A}" type="slidenum">
              <a:rPr lang="en-US">
                <a:latin typeface="Arial" charset="0"/>
                <a:cs typeface="Arial" charset="0"/>
              </a:rPr>
              <a:pPr/>
              <a:t>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7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5" rIns="91411" bIns="45705"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366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mindia.co.in/" TargetMode="External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mindia.co.in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mindia.co.in/" TargetMode="External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mindia.co.in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mindia.co.in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afmindia.co.in/" TargetMode="Externa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fmindia.co.in/" TargetMode="Externa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fmindia.co.in/" TargetMode="Externa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fmindia.co.in/" TargetMode="Externa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fmindia.co.in/" TargetMode="Externa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fmindia.co.in/" TargetMode="Externa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 userDrawn="1"/>
        </p:nvSpPr>
        <p:spPr bwMode="ltGray">
          <a:xfrm>
            <a:off x="0" y="2"/>
            <a:ext cx="12192000" cy="5135563"/>
          </a:xfrm>
          <a:prstGeom prst="rect">
            <a:avLst/>
          </a:prstGeom>
          <a:solidFill>
            <a:srgbClr val="F2B92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11" name="Picture 9" descr="AAFM Logo (Dark)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5600" y="5943600"/>
            <a:ext cx="2717801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66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F8F79E18-6E12-42EB-A5B1-01B3BAACE3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5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2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2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09601" y="6477000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Page </a:t>
            </a:r>
            <a:fld id="{1D5016BA-E6DC-4AA8-A5E5-37656485888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3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0" y="1295402"/>
            <a:ext cx="10058400" cy="48307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SG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4FC41982-FB33-4C46-89A8-8E743C276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7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1" y="1295402"/>
            <a:ext cx="4927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1" y="1295402"/>
            <a:ext cx="4927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20FB1C3E-6460-4697-8156-52FD146B08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1" y="1295402"/>
            <a:ext cx="4927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4801" y="1295402"/>
            <a:ext cx="4927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6771FFA9-078B-4436-9E2E-B1BA0AB32C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rotWithShape="1">
          <a:gsLst>
            <a:gs pos="0">
              <a:srgbClr val="9D9DB5"/>
            </a:gs>
            <a:gs pos="89999">
              <a:srgbClr val="484C7C"/>
            </a:gs>
            <a:gs pos="100000">
              <a:srgbClr val="23253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0" y="2"/>
            <a:ext cx="12192000" cy="5135563"/>
          </a:xfrm>
          <a:prstGeom prst="rect">
            <a:avLst/>
          </a:prstGeom>
          <a:solidFill>
            <a:srgbClr val="F2B92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6" name="Picture 9" descr="AAFM Logo (Dark)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5600" y="5943600"/>
            <a:ext cx="2717801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rgbClr val="484C7C"/>
                </a:solidFill>
                <a:latin typeface="Calibri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723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5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89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0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871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1BF70957-026B-49E7-AFB0-FD8786DC41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6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12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77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8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94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5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501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61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93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70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9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3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95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9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8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3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85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34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0D021F95-2D59-4FF6-981C-5DC745B5E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0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18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51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87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66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46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60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97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0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1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9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98989"/>
            <a:ext cx="5389034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449512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ECAA33C1-EB05-4679-B6B0-2203B8FFE3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5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806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339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4529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691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1051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4588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3952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90415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820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12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D78BD74C-9D13-4D4E-9F7A-C87701925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6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74714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Calibri" pitchFamily="34" charset="0"/>
                <a:hlinkClick r:id="rId3"/>
              </a:rPr>
              <a:t>www.aafmindia.co.in</a:t>
            </a:r>
            <a:r>
              <a:rPr lang="en-US" sz="12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9615-0376-4EB8-94BF-52E2F8689507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2327-8B22-4808-B6C8-637A3123F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01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AFM Logo (Dark)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>
            <a:off x="-74083" y="6229350"/>
            <a:ext cx="78528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640E-17B5-4232-8FA1-7778B2ACD625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9285" y="6583364"/>
            <a:ext cx="7342716" cy="27463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Calibri" pitchFamily="34" charset="0"/>
                <a:hlinkClick r:id="rId3"/>
              </a:defRPr>
            </a:lvl1pPr>
          </a:lstStyle>
          <a:p>
            <a:pPr>
              <a:defRPr/>
            </a:pPr>
            <a:r>
              <a:rPr lang="en-US"/>
              <a:t>www.aafmindia.co.in </a:t>
            </a:r>
            <a:r>
              <a:rPr lang="en-US">
                <a:solidFill>
                  <a:schemeClr val="tx1">
                    <a:tint val="95000"/>
                  </a:schemeClr>
                </a:solidFill>
              </a:rPr>
              <a:t>© Copyright AAFM ® Board of Standards Global 1996-2012</a:t>
            </a: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6107-A871-4D17-A345-B1CD89B5F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53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/>
                </a:solidFill>
                <a:latin typeface="Calibri" pitchFamily="34" charset="0"/>
                <a:hlinkClick r:id="rId3"/>
              </a:rPr>
              <a:t>www.aafmindia.co.in</a:t>
            </a:r>
            <a:r>
              <a:rPr lang="en-US" sz="12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4EBF-CB18-4A8F-8610-D881A17B4EBD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03D8-90C2-43B3-93A1-1AC554117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AAFM Logo (Dark)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>
            <a:off x="-74083" y="6229350"/>
            <a:ext cx="78528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3432-F3E0-4209-ADCA-A9A80991AE27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9285" y="6583364"/>
            <a:ext cx="7342716" cy="27463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itchFamily="34" charset="0"/>
                <a:hlinkClick r:id="rId3"/>
              </a:defRPr>
            </a:lvl1pPr>
          </a:lstStyle>
          <a:p>
            <a:pPr>
              <a:defRPr/>
            </a:pPr>
            <a:r>
              <a:rPr lang="en-US"/>
              <a:t>www.aafmindia.co.in </a:t>
            </a:r>
            <a:r>
              <a:rPr lang="en-US">
                <a:solidFill>
                  <a:schemeClr val="tx1">
                    <a:tint val="95000"/>
                  </a:schemeClr>
                </a:solidFill>
              </a:rPr>
              <a:t>© Copyright AAFM ® Board of Standards Global 1996-2012</a:t>
            </a:r>
            <a:endParaRPr lang="en-SG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B9B4-BC31-4998-91A1-71A97A175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3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AAFM Logo (Dark)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>
            <a:off x="-74083" y="6229350"/>
            <a:ext cx="78528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/>
                </a:solidFill>
                <a:latin typeface="Calibri" pitchFamily="34" charset="0"/>
                <a:hlinkClick r:id="rId3"/>
              </a:rPr>
              <a:t>www.aafmindia.co.in</a:t>
            </a:r>
            <a:r>
              <a:rPr lang="en-US" sz="12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7CC1-D346-4D8F-BB2D-051593FE98DF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C600-6F8F-4C76-8B85-CD62A8D90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31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/>
                </a:solidFill>
                <a:latin typeface="Calibri" pitchFamily="34" charset="0"/>
                <a:hlinkClick r:id="rId2"/>
              </a:rPr>
              <a:t>www.aafmindia.co.in</a:t>
            </a:r>
            <a:r>
              <a:rPr lang="en-US" sz="12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Picture 12" descr="AAFM Logo (Dark)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>
            <a:off x="-74083" y="6229350"/>
            <a:ext cx="78528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2D0A-8FCA-4D2D-85D1-077666BBBEA1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7A39-F5E0-467D-A150-7FD8F0929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8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/>
                </a:solidFill>
                <a:latin typeface="Calibri" pitchFamily="34" charset="0"/>
                <a:hlinkClick r:id="rId2"/>
              </a:rPr>
              <a:t>www.aafmindia.co.in</a:t>
            </a:r>
            <a:r>
              <a:rPr lang="en-US" sz="12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8657-294F-412F-B28B-0B05DA2FAE3E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7CB3-0B49-46D8-80E6-9CAD2D6E6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98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/>
                </a:solidFill>
                <a:latin typeface="Calibri" pitchFamily="34" charset="0"/>
                <a:hlinkClick r:id="rId2"/>
              </a:rPr>
              <a:t>www.aafmindia.co.in</a:t>
            </a:r>
            <a:r>
              <a:rPr lang="en-US" sz="12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8BE9-88E4-4811-AEE9-8DECF65840D5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3106-21EB-4BFE-AF0F-9C48E7CA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4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/>
                </a:solidFill>
                <a:latin typeface="Calibri" pitchFamily="34" charset="0"/>
                <a:hlinkClick r:id="rId2"/>
              </a:rPr>
              <a:t>www.aafmindia.co.in</a:t>
            </a:r>
            <a:r>
              <a:rPr lang="en-US" sz="12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E429-AB94-41CB-BF6E-A6AA75C61FE0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8FBEE-F843-4492-899D-9CBECC4FA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6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0653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/>
                </a:solidFill>
                <a:latin typeface="Calibri" pitchFamily="34" charset="0"/>
                <a:hlinkClick r:id="rId2"/>
              </a:rPr>
              <a:t>www.aafmindia.co.in</a:t>
            </a:r>
            <a:r>
              <a:rPr lang="en-US" sz="12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5855-C757-4C5E-BD19-F58778C09466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64DCF-E0D8-4BAA-BCF3-9A13E8F1D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928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2"/>
                </a:solidFill>
                <a:latin typeface="Calibri" pitchFamily="34" charset="0"/>
                <a:hlinkClick r:id="rId2"/>
              </a:rPr>
              <a:t>www.aafmindia.co.in</a:t>
            </a:r>
            <a:r>
              <a:rPr lang="en-US" sz="120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546B-3902-424B-A0EE-5B8F7B2D6EF6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DCCA5-B894-4A91-9BC0-D4FBA524D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48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4000" y="1295402"/>
            <a:ext cx="10058400" cy="48307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SG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2FD9AC-776E-4DF5-9CE3-8B870131E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0534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295402"/>
            <a:ext cx="4927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4800" y="1295402"/>
            <a:ext cx="4927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BA929B-6DD2-4F77-B6A5-A74E89E73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39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5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6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5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B0EA0C78-2185-45A8-8088-C39232797F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5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" y="155448"/>
            <a:ext cx="3366866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2" y="1484808"/>
            <a:ext cx="8329862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5" y="1170432"/>
            <a:ext cx="978485" cy="201168"/>
          </a:xfrm>
        </p:spPr>
        <p:txBody>
          <a:bodyPr/>
          <a:lstStyle/>
          <a:p>
            <a:pPr>
              <a:defRPr/>
            </a:pPr>
            <a:fld id="{C52D1C4D-8D13-4F7A-B510-8FA4885F80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4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9.jp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hyperlink" Target="http://www.aafmindia.co.in/" TargetMode="Externa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2" y="2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3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1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pPr>
              <a:defRPr/>
            </a:pPr>
            <a:fld id="{6771FFA9-078B-4436-9E2E-B1BA0AB32C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AAFM Logo (Med).jpg"/>
          <p:cNvPicPr>
            <a:picLocks noChangeAspect="1"/>
          </p:cNvPicPr>
          <p:nvPr/>
        </p:nvPicPr>
        <p:blipFill>
          <a:blip r:embed="rId17" cstate="print"/>
          <a:srcRect r="66067"/>
          <a:stretch>
            <a:fillRect/>
          </a:stretch>
        </p:blipFill>
        <p:spPr>
          <a:xfrm>
            <a:off x="304800" y="6248400"/>
            <a:ext cx="508000" cy="41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4F423A-03A7-4DCC-8B57-B11D2B68FDFE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69B6-3261-4B28-8C16-8677AE547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4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8D7D-F2A3-4249-82EA-F258EF856F05}" type="datetimeFigureOut">
              <a:rPr lang="en-IN" smtClean="0"/>
              <a:t>20/11/24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2AF3-DD41-4917-9A2C-489B32B7D7B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50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913AAA9-7BE9-4D20-AC63-3D8A958FEE20}" type="datetimeFigureOut">
              <a:rPr lang="en-US"/>
              <a:pPr>
                <a:defRPr/>
              </a:pPr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5E0055-FDA4-4D4C-9D45-FD4D64480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849285" y="6583364"/>
            <a:ext cx="7342716" cy="274637"/>
          </a:xfrm>
          <a:prstGeom prst="rect">
            <a:avLst/>
          </a:prstGeom>
        </p:spPr>
        <p:txBody>
          <a:bodyPr lIns="45720" rIns="4572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Calibri" pitchFamily="34" charset="0"/>
                <a:hlinkClick r:id="rId15"/>
              </a:rPr>
              <a:t>www.aafmindia.co.in</a:t>
            </a:r>
            <a:r>
              <a:rPr lang="en-US" sz="12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© Copyright AAFM ® Board of Standards Global 1996-2012</a:t>
            </a:r>
            <a:endParaRPr lang="en-SG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bsp.org/p/cm/ld/fid=15" TargetMode="External"/><Relationship Id="rId7" Type="http://schemas.openxmlformats.org/officeDocument/2006/relationships/hyperlink" Target="http://www.wiseradvisor.com/designations-detail~id~45~des~chartered-wealth-manager-cwm.asp" TargetMode="External"/><Relationship Id="rId2" Type="http://schemas.openxmlformats.org/officeDocument/2006/relationships/hyperlink" Target="http://www.aacsb.edu/membership/MemberListings/corplist.asp" TargetMode="Externa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www.forbes.com/sites/investor/2011/07/05/how-to-check-out-your-stock-broker/3/" TargetMode="External"/><Relationship Id="rId5" Type="http://schemas.openxmlformats.org/officeDocument/2006/relationships/hyperlink" Target="http://books.google.co.in/books?id=5oxGNtegbzsC&amp;pg=PA105&amp;dq=%22american+academy+of+financial+management%22+occupational+outlook&amp;hl=en&amp;ei=T9n7TPW8PIK-sQPRnND2DQ&amp;sa=X&amp;oi=book_result&amp;ct=result&amp;redir_esc=y" TargetMode="External"/><Relationship Id="rId4" Type="http://schemas.openxmlformats.org/officeDocument/2006/relationships/hyperlink" Target="http://royalfellows.org/id12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dentialingexcellence.org/GeneralCertificationInfomation/MemberOrganizations/ICEOrganizationalMembers/tabid/68/Default.aspx" TargetMode="External"/><Relationship Id="rId2" Type="http://schemas.openxmlformats.org/officeDocument/2006/relationships/hyperlink" Target="http://www.wallstreetglobe.com/news.html" TargetMode="Externa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eseries.ansi.org/Source/directory/Search.cfm" TargetMode="External"/><Relationship Id="rId5" Type="http://schemas.openxmlformats.org/officeDocument/2006/relationships/hyperlink" Target="https://www.fpsc.ca/ce-course-providers" TargetMode="External"/><Relationship Id="rId4" Type="http://schemas.openxmlformats.org/officeDocument/2006/relationships/hyperlink" Target="http://web.archive.org/web/20100204225548/http:/www.aabfs.org/English/EnShowNews.asp?NewsID=749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2"/>
            <a:ext cx="12192000" cy="5121275"/>
          </a:xfrm>
          <a:prstGeom prst="rect">
            <a:avLst/>
          </a:prstGeom>
          <a:gradFill rotWithShape="1">
            <a:gsLst>
              <a:gs pos="0">
                <a:srgbClr val="110803"/>
              </a:gs>
              <a:gs pos="39999">
                <a:srgbClr val="110803"/>
              </a:gs>
              <a:gs pos="100000">
                <a:srgbClr val="0E0604"/>
              </a:gs>
            </a:gsLst>
            <a:lin ang="2700000" scaled="1"/>
          </a:gra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0" dirty="0">
                <a:solidFill>
                  <a:srgbClr val="F2B92F"/>
                </a:solidFill>
              </a:rPr>
              <a:t>What makes WM Different?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 Wealth Management as  A Career</a:t>
            </a:r>
          </a:p>
        </p:txBody>
      </p:sp>
      <p:pic>
        <p:nvPicPr>
          <p:cNvPr id="3077" name="Picture 9" descr="C:\Users\Brett\AppData\Local\Microsoft\Windows\Temporary Internet Files\Content.IE5\6Q3F3YKW\MPj034187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1662" y="1447800"/>
            <a:ext cx="28273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8F39E-9C37-485F-AC97-16BB4BDF9F49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F6EF-7EF7-467B-8302-962B8B08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3877"/>
            <a:ext cx="4069080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Wealth Management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59B4-B52A-46E8-9B73-CC884B0E4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711" y="1116277"/>
            <a:ext cx="6377769" cy="4930246"/>
          </a:xfrm>
        </p:spPr>
        <p:txBody>
          <a:bodyPr anchor="ctr"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/>
              <a:t>Wealth Management is the new buzzword in Financial Services Sector </a:t>
            </a:r>
          </a:p>
          <a:p>
            <a:r>
              <a:rPr lang="en-US" sz="1800" dirty="0"/>
              <a:t>Increased Demand for Private Bankers due to increased Wealth.</a:t>
            </a:r>
          </a:p>
          <a:p>
            <a:endParaRPr lang="en-US" sz="1800" dirty="0"/>
          </a:p>
          <a:p>
            <a:r>
              <a:rPr lang="en-US" sz="1800" dirty="0"/>
              <a:t>There are more than 2,500 established private bankers in India, with 200 of them managing over Rs 1,000 crore, according to estimates by Vito India, a leading executive search firm. </a:t>
            </a:r>
          </a:p>
          <a:p>
            <a:r>
              <a:rPr lang="en-US" sz="1800" dirty="0"/>
              <a:t>Most wealth management firms increased their headcount last year, anticipating larger business volumes in the future. </a:t>
            </a:r>
          </a:p>
          <a:p>
            <a:r>
              <a:rPr lang="en-US" sz="1800" dirty="0"/>
              <a:t>IIFL added 250, Centrum Wealth added 135, while Edelweiss, Aditya Birla and Kotak Wealth beefed up their wealth desks by 50 each. </a:t>
            </a:r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503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0473-8BD4-42F2-951F-C2B4E667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2415322"/>
            <a:ext cx="4071938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Wealth Management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334A-134B-4010-A5FC-B471BC0C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r>
              <a:rPr lang="en-US" sz="1800" dirty="0"/>
              <a:t>Leading Wealth Managers believe the opportunity for growth is significantly bigger from a longer-term career perspective in Wealth Management than in Investment Banking, with its larger market size and revenue pool. Plus, compensation is more attractive due to the dearth of quality talent. </a:t>
            </a:r>
          </a:p>
          <a:p>
            <a:r>
              <a:rPr lang="en-US" sz="1800" dirty="0"/>
              <a:t>However, the amount of wealth being managed by institutional players is less than 25%, leading to robust demand. </a:t>
            </a:r>
          </a:p>
          <a:p>
            <a:r>
              <a:rPr lang="en-US" sz="1800" dirty="0"/>
              <a:t>Indian wealth managers earn as much or even more than global counterparts — as much as 20-25% of revenue generated against 12-18% internationally, according to Vito data. </a:t>
            </a:r>
          </a:p>
        </p:txBody>
      </p:sp>
    </p:spTree>
    <p:extLst>
      <p:ext uri="{BB962C8B-B14F-4D97-AF65-F5344CB8AC3E}">
        <p14:creationId xmlns:p14="http://schemas.microsoft.com/office/powerpoint/2010/main" val="31306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30473-8BD4-42F2-951F-C2B4E667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415322"/>
            <a:ext cx="3999419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Wealth Management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334A-134B-4010-A5FC-B471BC0C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increasing demand for wealth managers is also because many outfits are looking to penetrate newer territories by opening offices in tier two cities. </a:t>
            </a:r>
          </a:p>
          <a:p>
            <a:r>
              <a:rPr lang="en-US" sz="2400" dirty="0"/>
              <a:t>Indian wealth managers are addressing a market with Rs 100 lakh crore ($1.5 trillion) of investible wealth, expected to double in the next five years. 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" b="145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091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12960-BF3F-4C04-9C28-3AB278B2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955" y="1325880"/>
            <a:ext cx="3734346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Economic Times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id="{FDC6475E-51F1-4485-A412-C0C340E06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04" y="647698"/>
            <a:ext cx="2502962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2688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75C54-029A-4DE4-B4EF-04B90A36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4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Chartered Wealth Management Designation?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A8945-C55A-4A90-8EF5-A65330AD4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b="0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#1 Designation in Wealth Management</a:t>
            </a:r>
          </a:p>
        </p:txBody>
      </p:sp>
    </p:spTree>
    <p:extLst>
      <p:ext uri="{BB962C8B-B14F-4D97-AF65-F5344CB8AC3E}">
        <p14:creationId xmlns:p14="http://schemas.microsoft.com/office/powerpoint/2010/main" val="114472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44CE27E-9728-4C10-BED8-C795DD34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chemeClr val="accent3">
                    <a:lumMod val="40000"/>
                    <a:lumOff val="60000"/>
                  </a:schemeClr>
                </a:solidFill>
                <a:latin typeface="Garamond" panose="02020404030301010803" pitchFamily="18" charset="0"/>
                <a:cs typeface="Aharoni" panose="02010803020104030203" pitchFamily="2" charset="-79"/>
              </a:rPr>
              <a:t>"Highest Paying Top Ranked Internationally Accepted Certification, Valid in 151+ Countries."</a:t>
            </a:r>
            <a:endParaRPr lang="en-US" sz="3600" b="1" dirty="0">
              <a:solidFill>
                <a:schemeClr val="accent3">
                  <a:lumMod val="40000"/>
                  <a:lumOff val="60000"/>
                </a:schemeClr>
              </a:solidFill>
              <a:latin typeface="Garamond" panose="02020404030301010803" pitchFamily="18" charset="0"/>
              <a:cs typeface="Aharoni" panose="02010803020104030203" pitchFamily="2" charset="-79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0791B97-C6EB-4099-B737-3F174CE90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3189456"/>
            <a:ext cx="5451627" cy="19216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441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5F642-B231-40A8-B7DC-5E52A6C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436699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0" i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Chartered Wealth Management®</a:t>
            </a:r>
            <a:br>
              <a:rPr lang="en-US" sz="3200" b="0" i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200" b="0" i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 Symbol of Integrity and Professional Excellence</a:t>
            </a:r>
            <a:br>
              <a:rPr lang="en-US" altLang="en-US" sz="3200" b="0" i="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endParaRPr lang="en-US" sz="3200" b="0" i="0" kern="12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3FD3B00-201B-4A36-B1DF-E3589DF56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884617"/>
            <a:ext cx="6270662" cy="30883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0133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74206-C6D6-45AC-AB5C-24616F49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143000"/>
            <a:ext cx="6188189" cy="5080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Chartered Wealth Management® (CWM®) is an international certification in the field of Wealth Management, Financial Planning, and Financial Advisory Services.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50000+ CWM® </a:t>
            </a:r>
            <a:r>
              <a:rPr lang="en-US" sz="2400" dirty="0" err="1">
                <a:solidFill>
                  <a:srgbClr val="FFFFFF"/>
                </a:solidFill>
              </a:rPr>
              <a:t>Certificants</a:t>
            </a:r>
            <a:r>
              <a:rPr lang="en-US" sz="2400" dirty="0">
                <a:solidFill>
                  <a:srgbClr val="FFFFFF"/>
                </a:solidFill>
              </a:rPr>
              <a:t> Worldwide.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The AAFM CWM® program is a TUV Accredited and ISO certified 9001 and ISO certified 29990 training program.</a:t>
            </a: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9" name="Graphic 18" descr="Earth Globe Americas">
            <a:extLst>
              <a:ext uri="{FF2B5EF4-FFF2-40B4-BE49-F238E27FC236}">
                <a16:creationId xmlns:a16="http://schemas.microsoft.com/office/drawing/2014/main" id="{E4A4A608-46E7-49DC-BDE5-9B3805681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070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575C54-029A-4DE4-B4EF-04B90A36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will I learn in Chartered Wealth Management Certification?</a:t>
            </a: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FAE7DD58-EDCF-4AF1-8069-909BDF4FE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854" y="703489"/>
            <a:ext cx="5450557" cy="5450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841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Wealth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Wealth management is a broad topic that is often used to describe investment and financial sector areas such as:</a:t>
            </a:r>
          </a:p>
          <a:p>
            <a:pPr lvl="1" eaLnBrk="1" hangingPunct="1"/>
            <a:r>
              <a:rPr lang="en-US" dirty="0"/>
              <a:t>Preferred Banking</a:t>
            </a:r>
          </a:p>
          <a:p>
            <a:pPr lvl="1" eaLnBrk="1" hangingPunct="1"/>
            <a:r>
              <a:rPr lang="en-US" dirty="0"/>
              <a:t>Private Banking</a:t>
            </a:r>
          </a:p>
          <a:p>
            <a:pPr lvl="1" eaLnBrk="1" hangingPunct="1"/>
            <a:r>
              <a:rPr lang="en-US" dirty="0"/>
              <a:t>Independent Financial Advisory</a:t>
            </a:r>
          </a:p>
          <a:p>
            <a:pPr lvl="1" eaLnBrk="1" hangingPunct="1"/>
            <a:r>
              <a:rPr lang="en-US" dirty="0"/>
              <a:t>Family Offices</a:t>
            </a:r>
          </a:p>
          <a:p>
            <a:pPr lvl="1" eaLnBrk="1" hangingPunct="1"/>
            <a:r>
              <a:rPr lang="en-US" dirty="0"/>
              <a:t>Insurance Brokers</a:t>
            </a:r>
          </a:p>
          <a:p>
            <a:pPr lvl="1" eaLnBrk="1" hangingPunct="1"/>
            <a:r>
              <a:rPr lang="en-US" dirty="0"/>
              <a:t>Stock Brokers,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F70957-026B-49E7-AFB0-FD8786DC41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8DEB6A-46E8-4E07-B78D-F17817C6CC9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57313"/>
          <a:ext cx="10515600" cy="48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019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780539-0D94-48DE-84E2-6326DC22F5B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71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693B99-CD29-45F5-B59B-502A9622DB3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78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CD3B15-C0E9-4C35-B817-FCA0A1F283B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0340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248A-2F21-43B8-8DE4-6BBA1414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CWM Academic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CE0915-DFA7-4C72-BD7F-F1C874D59D8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387515" y="2022601"/>
          <a:ext cx="7161017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93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F2F2-5D42-45FC-B257-F07709E4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CWM Curriculum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0BAB0E-8B8F-4E6C-B179-227ACDE0DED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651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F2F2-5D42-45FC-B257-F07709E49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CWM Curriculum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0BAB0E-8B8F-4E6C-B179-227ACDE0DED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892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3755-081C-4036-AB7B-8354D74A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Benefits of CWM® Designation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5790E0-BC85-443D-9467-859CCB162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632588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189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89EC1-2A0B-4FB2-950D-CA34B2A6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973394"/>
            <a:ext cx="4798142" cy="3421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Career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96563-34F5-4CFF-AC63-C58C6CC41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4929" y="4591665"/>
            <a:ext cx="4798142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Chartered Wealth Manager Career Opportunities</a:t>
            </a: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D8153F36-1DF5-47EC-9E04-A0490B424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285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HUGE DEMAND SUPPLY GAP FOR CWM® IN INDIA :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520208"/>
            <a:ext cx="6443180" cy="38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Evolution of WM in Personal Banking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Wealth Management:</a:t>
            </a:r>
          </a:p>
          <a:p>
            <a:pPr lvl="1"/>
            <a:r>
              <a:rPr lang="en-US" dirty="0"/>
              <a:t>Is it Private Banking?</a:t>
            </a:r>
          </a:p>
          <a:p>
            <a:pPr lvl="1"/>
            <a:r>
              <a:rPr lang="en-US" dirty="0"/>
              <a:t>Is it Financial Planning?</a:t>
            </a:r>
          </a:p>
          <a:p>
            <a:pPr lvl="1"/>
            <a:r>
              <a:rPr lang="en-US" dirty="0"/>
              <a:t>Is it Banc assurance?</a:t>
            </a:r>
          </a:p>
          <a:p>
            <a:pPr lvl="1"/>
            <a:r>
              <a:rPr lang="en-US" dirty="0"/>
              <a:t>Is it Retail Financial Services?</a:t>
            </a:r>
          </a:p>
          <a:p>
            <a:pPr lvl="1"/>
            <a:r>
              <a:rPr lang="en-US" dirty="0"/>
              <a:t>Is it the Financial Services “Supermarket”?</a:t>
            </a:r>
          </a:p>
          <a:p>
            <a:pPr lvl="1"/>
            <a:endParaRPr lang="en-US" dirty="0"/>
          </a:p>
          <a:p>
            <a:r>
              <a:rPr lang="en-US" dirty="0"/>
              <a:t>The definition of Wealth Management has evolved over time &amp; over markets…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F70957-026B-49E7-AFB0-FD8786DC41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7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16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8160773" y="1113062"/>
            <a:ext cx="3382297" cy="3281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0" i="0" u="sng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Job Profiles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980002"/>
            <a:ext cx="6470907" cy="289487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6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Roboto" pitchFamily="2" charset="0"/>
                <a:ea typeface="Roboto" pitchFamily="2" charset="0"/>
              </a:rPr>
              <a:t>Employers Respect the Value of CWM® Certification</a:t>
            </a:r>
            <a:endParaRPr lang="en-IN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en-US" sz="2000" dirty="0">
                <a:latin typeface="Roboto" pitchFamily="2" charset="0"/>
                <a:ea typeface="Roboto" pitchFamily="2" charset="0"/>
                <a:cs typeface="Times New Roman" pitchFamily="18" charset="0"/>
              </a:rPr>
              <a:t>Valued and recognized by CEOs/Senior Executives in Wealth</a:t>
            </a:r>
          </a:p>
          <a:p>
            <a:pPr algn="just" eaLnBrk="1" hangingPunct="1">
              <a:buFontTx/>
              <a:buNone/>
            </a:pPr>
            <a:r>
              <a:rPr lang="en-US" sz="2000" dirty="0">
                <a:latin typeface="Roboto" pitchFamily="2" charset="0"/>
                <a:ea typeface="Roboto" pitchFamily="2" charset="0"/>
                <a:cs typeface="Times New Roman" pitchFamily="18" charset="0"/>
              </a:rPr>
              <a:t>Advisory and Private Banking and leading corporations as a</a:t>
            </a:r>
          </a:p>
          <a:p>
            <a:pPr algn="just" eaLnBrk="1" hangingPunct="1">
              <a:buFontTx/>
              <a:buNone/>
            </a:pPr>
            <a:r>
              <a:rPr lang="en-US" sz="2000" dirty="0">
                <a:latin typeface="Roboto" pitchFamily="2" charset="0"/>
                <a:ea typeface="Roboto" pitchFamily="2" charset="0"/>
                <a:cs typeface="Times New Roman" pitchFamily="18" charset="0"/>
              </a:rPr>
              <a:t>differentiator among current staff and potential new hires. </a:t>
            </a:r>
          </a:p>
          <a:p>
            <a:pPr eaLnBrk="1" hangingPunct="1">
              <a:buFontTx/>
              <a:buNone/>
            </a:pPr>
            <a:endParaRPr lang="en-US" sz="2100" dirty="0">
              <a:latin typeface="Roboto" pitchFamily="2" charset="0"/>
              <a:ea typeface="Roboto" pitchFamily="2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A21C41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82% </a:t>
            </a:r>
            <a:r>
              <a:rPr lang="en-US" sz="2400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of </a:t>
            </a:r>
            <a:r>
              <a:rPr lang="en-US" sz="2400" b="1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Top 500 Banks/ Wealth Management </a:t>
            </a:r>
            <a:r>
              <a:rPr lang="en-US" sz="2400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Organizations employ CWMs </a:t>
            </a:r>
            <a:endParaRPr lang="en-US" sz="2400" dirty="0">
              <a:solidFill>
                <a:srgbClr val="004864"/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A21C41"/>
              </a:buClr>
              <a:buNone/>
            </a:pPr>
            <a:endParaRPr lang="en-US" sz="2400" i="1" dirty="0">
              <a:solidFill>
                <a:srgbClr val="004864"/>
              </a:solidFill>
              <a:latin typeface="Roboto" pitchFamily="2" charset="0"/>
              <a:ea typeface="Roboto" pitchFamily="2" charset="0"/>
              <a:cs typeface="Times New Roman" pitchFamily="18" charset="0"/>
            </a:endParaRPr>
          </a:p>
          <a:p>
            <a:pPr lvl="1" eaLnBrk="1" hangingPunct="1">
              <a:buClr>
                <a:srgbClr val="A21C41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Wealth Advisory/Private Banking </a:t>
            </a:r>
            <a:r>
              <a:rPr lang="en-US" sz="2400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jobs require or prefer CWM 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	</a:t>
            </a:r>
            <a:r>
              <a:rPr lang="en-US" sz="2000" i="1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Online job boards tracked include: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000" i="1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		Monster, eFinancialCareers.com, FINS, </a:t>
            </a:r>
            <a:r>
              <a:rPr lang="en-US" sz="2000" i="1" dirty="0" err="1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JobsintheMoney</a:t>
            </a:r>
            <a:r>
              <a:rPr lang="en-US" sz="2000" i="1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,   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Vrinda" pitchFamily="2" charset="0"/>
              <a:buNone/>
            </a:pPr>
            <a:r>
              <a:rPr lang="en-US" sz="2000" i="1" dirty="0">
                <a:solidFill>
                  <a:srgbClr val="004864"/>
                </a:solidFill>
                <a:latin typeface="Roboto" pitchFamily="2" charset="0"/>
                <a:ea typeface="Roboto" pitchFamily="2" charset="0"/>
              </a:rPr>
              <a:t>   		CareerBuilder, AAFM Global Career Center</a:t>
            </a:r>
          </a:p>
          <a:p>
            <a:pPr marL="119062" indent="0">
              <a:buNone/>
            </a:pPr>
            <a:endParaRPr lang="en-IN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84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computer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2" b="55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2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97C00-3B8B-42F6-8B05-3C12BB9D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Career Opportunities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BF3E96A-AF6A-412F-9E4D-48DD4C686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32362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781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377A7-B9CE-49B1-BF9F-AE144D4D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AAFM as a Global Body</a:t>
            </a:r>
          </a:p>
        </p:txBody>
      </p:sp>
    </p:spTree>
    <p:extLst>
      <p:ext uri="{BB962C8B-B14F-4D97-AF65-F5344CB8AC3E}">
        <p14:creationId xmlns:p14="http://schemas.microsoft.com/office/powerpoint/2010/main" val="375720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AAFM</a:t>
            </a:r>
            <a:r>
              <a:rPr lang="en-US" baseline="30000" dirty="0">
                <a:solidFill>
                  <a:srgbClr val="FFC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®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as a Global Body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05000" y="1493838"/>
            <a:ext cx="4040188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Roboto" pitchFamily="2" charset="0"/>
                <a:ea typeface="Roboto" pitchFamily="2" charset="0"/>
              </a:rPr>
              <a:t>Background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905000" y="1981201"/>
            <a:ext cx="4343400" cy="4419600"/>
          </a:xfrm>
        </p:spPr>
        <p:txBody>
          <a:bodyPr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900" dirty="0">
                <a:latin typeface="Roboto" pitchFamily="2" charset="0"/>
                <a:ea typeface="Roboto" pitchFamily="2" charset="0"/>
              </a:rPr>
              <a:t>Founded in Year 1996 – </a:t>
            </a:r>
            <a:r>
              <a:rPr lang="en-US" sz="1900" b="1" dirty="0">
                <a:latin typeface="Roboto" pitchFamily="2" charset="0"/>
                <a:ea typeface="Roboto" pitchFamily="2" charset="0"/>
              </a:rPr>
              <a:t>18 Years </a:t>
            </a:r>
            <a:r>
              <a:rPr lang="en-US" sz="1900" dirty="0">
                <a:latin typeface="Roboto" pitchFamily="2" charset="0"/>
                <a:ea typeface="Roboto" pitchFamily="2" charset="0"/>
              </a:rPr>
              <a:t>Old Organization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900" dirty="0">
                <a:latin typeface="Roboto" pitchFamily="2" charset="0"/>
                <a:ea typeface="Roboto" pitchFamily="2" charset="0"/>
              </a:rPr>
              <a:t>Offices in </a:t>
            </a:r>
            <a:r>
              <a:rPr lang="en-US" sz="1900" b="1" dirty="0">
                <a:latin typeface="Roboto" pitchFamily="2" charset="0"/>
                <a:ea typeface="Roboto" pitchFamily="2" charset="0"/>
              </a:rPr>
              <a:t>17 Countries </a:t>
            </a:r>
            <a:r>
              <a:rPr lang="en-US" sz="1900" dirty="0">
                <a:latin typeface="Roboto" pitchFamily="2" charset="0"/>
                <a:ea typeface="Roboto" pitchFamily="2" charset="0"/>
              </a:rPr>
              <a:t>like USA, UK, China, Hong Kong, Singapore, Taiwan, Dubai, Europe,  India and more…….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900" dirty="0">
                <a:latin typeface="Roboto" pitchFamily="2" charset="0"/>
                <a:ea typeface="Roboto" pitchFamily="2" charset="0"/>
              </a:rPr>
              <a:t>Approx. </a:t>
            </a:r>
            <a:r>
              <a:rPr lang="en-US" sz="1900" b="1" dirty="0">
                <a:latin typeface="Roboto" pitchFamily="2" charset="0"/>
                <a:ea typeface="Roboto" pitchFamily="2" charset="0"/>
              </a:rPr>
              <a:t>3,00,000</a:t>
            </a:r>
            <a:r>
              <a:rPr lang="en-US" sz="19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900" dirty="0" err="1">
                <a:latin typeface="Roboto" pitchFamily="2" charset="0"/>
                <a:ea typeface="Roboto" pitchFamily="2" charset="0"/>
              </a:rPr>
              <a:t>Certificants</a:t>
            </a:r>
            <a:r>
              <a:rPr lang="en-US" sz="1900" dirty="0">
                <a:latin typeface="Roboto" pitchFamily="2" charset="0"/>
                <a:ea typeface="Roboto" pitchFamily="2" charset="0"/>
              </a:rPr>
              <a:t> Globally and </a:t>
            </a:r>
            <a:r>
              <a:rPr lang="en-US" sz="1900" b="1" dirty="0">
                <a:latin typeface="Roboto" pitchFamily="2" charset="0"/>
                <a:ea typeface="Roboto" pitchFamily="2" charset="0"/>
              </a:rPr>
              <a:t>50,000</a:t>
            </a:r>
            <a:r>
              <a:rPr lang="en-US" sz="1900" dirty="0">
                <a:latin typeface="Roboto" pitchFamily="2" charset="0"/>
                <a:ea typeface="Roboto" pitchFamily="2" charset="0"/>
              </a:rPr>
              <a:t> CWM®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900" dirty="0">
                <a:latin typeface="Roboto" pitchFamily="2" charset="0"/>
                <a:ea typeface="Roboto" pitchFamily="2" charset="0"/>
              </a:rPr>
              <a:t>Members Present in 151+ Countries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900" dirty="0">
                <a:latin typeface="Roboto" pitchFamily="2" charset="0"/>
                <a:ea typeface="Roboto" pitchFamily="2" charset="0"/>
              </a:rPr>
              <a:t>Top </a:t>
            </a:r>
            <a:r>
              <a:rPr lang="en-US" sz="1900" b="1" dirty="0">
                <a:latin typeface="Roboto" pitchFamily="2" charset="0"/>
                <a:ea typeface="Roboto" pitchFamily="2" charset="0"/>
              </a:rPr>
              <a:t>800 Business Schools </a:t>
            </a:r>
            <a:r>
              <a:rPr lang="en-US" sz="1900" dirty="0">
                <a:latin typeface="Roboto" pitchFamily="2" charset="0"/>
                <a:ea typeface="Roboto" pitchFamily="2" charset="0"/>
              </a:rPr>
              <a:t>Globally are now recognized and registered educational programs that qualify for educational credit for AAFM™ Membership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69026" y="1698626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4" name="Content Placeholder 10"/>
          <p:cNvSpPr>
            <a:spLocks noGrp="1"/>
          </p:cNvSpPr>
          <p:nvPr>
            <p:ph sz="quarter" idx="4"/>
          </p:nvPr>
        </p:nvSpPr>
        <p:spPr>
          <a:xfrm>
            <a:off x="6169026" y="2449514"/>
            <a:ext cx="4041775" cy="3951287"/>
          </a:xfrm>
        </p:spPr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17415" name="Group 11"/>
          <p:cNvGrpSpPr>
            <a:grpSpLocks/>
          </p:cNvGrpSpPr>
          <p:nvPr/>
        </p:nvGrpSpPr>
        <p:grpSpPr bwMode="auto">
          <a:xfrm>
            <a:off x="6284913" y="1698626"/>
            <a:ext cx="3810000" cy="4602163"/>
            <a:chOff x="4433888" y="1447800"/>
            <a:chExt cx="4252912" cy="4800600"/>
          </a:xfrm>
        </p:grpSpPr>
        <p:pic>
          <p:nvPicPr>
            <p:cNvPr id="4" name="Picture 3" descr="img01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3888" y="1447800"/>
              <a:ext cx="1348528" cy="12949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img0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6966" y="1447800"/>
              <a:ext cx="1346755" cy="12949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LOUNGE s.jpg"/>
            <p:cNvPicPr>
              <a:picLocks noChangeAspect="1"/>
            </p:cNvPicPr>
            <p:nvPr/>
          </p:nvPicPr>
          <p:blipFill>
            <a:blip r:embed="rId4"/>
            <a:srcRect b="-741"/>
            <a:stretch>
              <a:fillRect/>
            </a:stretch>
          </p:blipFill>
          <p:spPr>
            <a:xfrm>
              <a:off x="4433888" y="2967962"/>
              <a:ext cx="4252912" cy="32804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img02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8273" y="1447800"/>
              <a:ext cx="1348527" cy="12949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AAFM</a:t>
            </a:r>
            <a:r>
              <a:rPr lang="en-US" baseline="30000" dirty="0">
                <a:solidFill>
                  <a:srgbClr val="FFC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®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as a Global Body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52600" y="1774826"/>
            <a:ext cx="8686800" cy="4854575"/>
          </a:xfrm>
        </p:spPr>
        <p:txBody>
          <a:bodyPr rtlCol="0">
            <a:no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b="1" dirty="0">
                <a:latin typeface="Roboto" pitchFamily="2" charset="0"/>
                <a:ea typeface="Roboto" pitchFamily="2" charset="0"/>
              </a:rPr>
              <a:t>Credentials of the Institution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>
                <a:latin typeface="Roboto" pitchFamily="2" charset="0"/>
                <a:ea typeface="Roboto" pitchFamily="2" charset="0"/>
              </a:rPr>
              <a:t>AACSB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 Accreditation </a:t>
            </a:r>
            <a:r>
              <a:rPr lang="en-US" sz="1400" b="1" dirty="0">
                <a:latin typeface="Roboto" pitchFamily="2" charset="0"/>
                <a:ea typeface="Roboto" pitchFamily="2" charset="0"/>
              </a:rPr>
              <a:t>(</a:t>
            </a:r>
            <a:r>
              <a:rPr lang="en-US" sz="1400" dirty="0">
                <a:latin typeface="Roboto" pitchFamily="2" charset="0"/>
                <a:ea typeface="Roboto" pitchFamily="2" charset="0"/>
                <a:hlinkClick r:id="rId2"/>
              </a:rPr>
              <a:t>http://www.aacsb.edu/membership/MemberListings/corplist.asp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>
                <a:latin typeface="Roboto" pitchFamily="2" charset="0"/>
                <a:ea typeface="Roboto" pitchFamily="2" charset="0"/>
              </a:rPr>
              <a:t>ACBSP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 Accreditation </a:t>
            </a:r>
            <a:r>
              <a:rPr lang="en-US" sz="1400" b="1" dirty="0">
                <a:latin typeface="Roboto" pitchFamily="2" charset="0"/>
                <a:ea typeface="Roboto" pitchFamily="2" charset="0"/>
              </a:rPr>
              <a:t>(</a:t>
            </a:r>
            <a:r>
              <a:rPr lang="en-US" sz="1400" dirty="0">
                <a:latin typeface="Roboto" pitchFamily="2" charset="0"/>
                <a:ea typeface="Roboto" pitchFamily="2" charset="0"/>
                <a:hlinkClick r:id="rId3"/>
              </a:rPr>
              <a:t>http://www.acbsp.org/p/cm/ld/fid=15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b="1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dirty="0">
                <a:latin typeface="Roboto" pitchFamily="2" charset="0"/>
                <a:ea typeface="Roboto" pitchFamily="2" charset="0"/>
              </a:rPr>
              <a:t>Prof. G </a:t>
            </a:r>
            <a:r>
              <a:rPr lang="en-US" sz="1400" dirty="0" err="1">
                <a:latin typeface="Roboto" pitchFamily="2" charset="0"/>
                <a:ea typeface="Roboto" pitchFamily="2" charset="0"/>
              </a:rPr>
              <a:t>Mentz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, Global CEO is a Distinguished Fellow of Royal Society of Fellows (</a:t>
            </a:r>
            <a:r>
              <a:rPr lang="en-US" sz="1400" dirty="0">
                <a:latin typeface="Roboto" pitchFamily="2" charset="0"/>
                <a:ea typeface="Roboto" pitchFamily="2" charset="0"/>
                <a:hlinkClick r:id="rId4"/>
              </a:rPr>
              <a:t>http://royalfellows.org/id12.html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dirty="0">
                <a:latin typeface="Roboto" pitchFamily="2" charset="0"/>
                <a:ea typeface="Roboto" pitchFamily="2" charset="0"/>
              </a:rPr>
              <a:t>Contributory Recognition by </a:t>
            </a:r>
            <a:r>
              <a:rPr lang="en-US" sz="1400" b="1" dirty="0">
                <a:latin typeface="Roboto" pitchFamily="2" charset="0"/>
                <a:ea typeface="Roboto" pitchFamily="2" charset="0"/>
              </a:rPr>
              <a:t>US Dept. of Labor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 in their Occupational Handbook (</a:t>
            </a:r>
            <a:r>
              <a:rPr lang="en-US" sz="1400" dirty="0">
                <a:latin typeface="Roboto" pitchFamily="2" charset="0"/>
                <a:ea typeface="Roboto" pitchFamily="2" charset="0"/>
                <a:hlinkClick r:id="rId5"/>
              </a:rPr>
              <a:t>http://books.google.co.in/books?id=5oxGNtegbzsC&amp;pg=PA105&amp;dq=%22american+academy+of+financial+management%22+occupational+outlook&amp;hl=en&amp;ei=T9n7TPW8PIKsQPRnND2DQ&amp;sa=X&amp;oi=book_result&amp;ct=result&amp;redir_esc=y#v=onepage&amp;q=%22american%20academy%20of%20financial%20management%22%20occupational%20outlook&amp;f=false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400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dirty="0">
                <a:latin typeface="Roboto" pitchFamily="2" charset="0"/>
                <a:ea typeface="Roboto" pitchFamily="2" charset="0"/>
              </a:rPr>
              <a:t>Top Designations in the USA in Forbes News  (</a:t>
            </a:r>
            <a:r>
              <a:rPr lang="en-US" sz="1400" dirty="0">
                <a:latin typeface="Roboto" pitchFamily="2" charset="0"/>
                <a:ea typeface="Roboto" pitchFamily="2" charset="0"/>
                <a:hlinkClick r:id="rId6"/>
              </a:rPr>
              <a:t>http://www.forbes.com/sites/investor/2011/07/05/how-to-check-out-your-stock-broker/3/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b="1" dirty="0">
                <a:latin typeface="Roboto" pitchFamily="2" charset="0"/>
                <a:ea typeface="Roboto" pitchFamily="2" charset="0"/>
              </a:rPr>
              <a:t>AAFM India Tie-Up with BSE INDIA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 for conducting Financial Literacy Programs all across India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1400" dirty="0">
                <a:latin typeface="Roboto" pitchFamily="2" charset="0"/>
                <a:ea typeface="Roboto" pitchFamily="2" charset="0"/>
              </a:rPr>
              <a:t>CWM Designation Recognized in </a:t>
            </a:r>
            <a:r>
              <a:rPr lang="en-US" sz="1400" b="1" dirty="0">
                <a:latin typeface="Roboto" pitchFamily="2" charset="0"/>
                <a:ea typeface="Roboto" pitchFamily="2" charset="0"/>
              </a:rPr>
              <a:t>WiseAdvisor.com</a:t>
            </a:r>
            <a:r>
              <a:rPr lang="en-US" sz="14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1400" dirty="0">
                <a:latin typeface="Roboto" pitchFamily="2" charset="0"/>
                <a:ea typeface="Roboto" pitchFamily="2" charset="0"/>
                <a:hlinkClick r:id="rId7"/>
              </a:rPr>
              <a:t>http://www.wiseradvisor.com/designations-detail~id~45~des~chartered-wealth-manager-cwm.asp</a:t>
            </a:r>
            <a:endParaRPr lang="en-US" sz="1400" dirty="0"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1">
                    <a:satMod val="150000"/>
                  </a:schemeClr>
                </a:solidFill>
                <a:latin typeface="Roboto" pitchFamily="2" charset="0"/>
                <a:ea typeface="Roboto" pitchFamily="2" charset="0"/>
              </a:rPr>
              <a:t>AACSB Accreditation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AAFM</a:t>
            </a:r>
            <a:r>
              <a:rPr lang="en-US" baseline="30000" dirty="0">
                <a:solidFill>
                  <a:srgbClr val="FFC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®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as a Global Body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774826"/>
            <a:ext cx="8229600" cy="4702175"/>
          </a:xfrm>
        </p:spPr>
        <p:txBody>
          <a:bodyPr rtlCol="0">
            <a:normAutofit fontScale="77500" lnSpcReduction="20000"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>
                <a:latin typeface="Roboto" pitchFamily="2" charset="0"/>
                <a:ea typeface="Roboto" pitchFamily="2" charset="0"/>
              </a:rPr>
              <a:t>Credentials of the Institution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b="1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>
                <a:latin typeface="Roboto" pitchFamily="2" charset="0"/>
                <a:ea typeface="Roboto" pitchFamily="2" charset="0"/>
              </a:rPr>
              <a:t>Top 10 Designations by WSG</a:t>
            </a:r>
            <a:r>
              <a:rPr lang="en-US" dirty="0">
                <a:latin typeface="Roboto" pitchFamily="2" charset="0"/>
                <a:ea typeface="Roboto" pitchFamily="2" charset="0"/>
                <a:hlinkClick r:id="rId2"/>
              </a:rPr>
              <a:t> </a:t>
            </a:r>
            <a:r>
              <a:rPr lang="en-US" b="1" dirty="0">
                <a:latin typeface="Roboto" pitchFamily="2" charset="0"/>
                <a:ea typeface="Roboto" pitchFamily="2" charset="0"/>
              </a:rPr>
              <a:t>Include CWM® </a:t>
            </a:r>
            <a:r>
              <a:rPr lang="en-US" sz="1100" dirty="0">
                <a:latin typeface="Roboto" pitchFamily="2" charset="0"/>
                <a:ea typeface="Roboto" pitchFamily="2" charset="0"/>
                <a:hlinkClick r:id="rId2"/>
              </a:rPr>
              <a:t>(http://www.wallstreetglobe.com/news.html</a:t>
            </a:r>
            <a:r>
              <a:rPr lang="en-US" sz="1100" dirty="0">
                <a:latin typeface="Roboto" pitchFamily="2" charset="0"/>
                <a:ea typeface="Roboto" pitchFamily="2" charset="0"/>
              </a:rPr>
              <a:t>)</a:t>
            </a:r>
            <a:endParaRPr lang="en-US" sz="1100" b="1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>
                <a:latin typeface="Roboto" pitchFamily="2" charset="0"/>
                <a:ea typeface="Roboto" pitchFamily="2" charset="0"/>
              </a:rPr>
              <a:t>NOCA</a:t>
            </a:r>
            <a:r>
              <a:rPr lang="en-US" dirty="0">
                <a:latin typeface="Roboto" pitchFamily="2" charset="0"/>
                <a:ea typeface="Roboto" pitchFamily="2" charset="0"/>
              </a:rPr>
              <a:t> ,National Organization for Competency Assurance - </a:t>
            </a:r>
            <a:r>
              <a:rPr lang="en-US" b="1" dirty="0">
                <a:latin typeface="Roboto" pitchFamily="2" charset="0"/>
                <a:ea typeface="Roboto" pitchFamily="2" charset="0"/>
              </a:rPr>
              <a:t>ICE </a:t>
            </a:r>
            <a:r>
              <a:rPr lang="en-US" dirty="0">
                <a:latin typeface="Roboto" pitchFamily="2" charset="0"/>
                <a:ea typeface="Roboto" pitchFamily="2" charset="0"/>
              </a:rPr>
              <a:t>- AAFM - IBS International Board of Standards is a: Certifying Organizational Member </a:t>
            </a:r>
            <a:r>
              <a:rPr lang="en-US" sz="900" dirty="0">
                <a:latin typeface="Roboto" pitchFamily="2" charset="0"/>
                <a:ea typeface="Roboto" pitchFamily="2" charset="0"/>
              </a:rPr>
              <a:t>(</a:t>
            </a:r>
            <a:r>
              <a:rPr lang="en-US" sz="900" dirty="0">
                <a:latin typeface="Roboto" pitchFamily="2" charset="0"/>
                <a:ea typeface="Roboto" pitchFamily="2" charset="0"/>
                <a:hlinkClick r:id="rId3"/>
              </a:rPr>
              <a:t>http://www.credentialingexcellence.org/GeneralCertificationInfomation/MemberOrganizations/ICEOrganizationalMembers/tabid/68/Default.aspx</a:t>
            </a:r>
            <a:r>
              <a:rPr lang="en-US" sz="900" dirty="0">
                <a:latin typeface="Roboto" pitchFamily="2" charset="0"/>
                <a:ea typeface="Roboto" pitchFamily="2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900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>
                <a:latin typeface="Roboto" pitchFamily="2" charset="0"/>
                <a:ea typeface="Roboto" pitchFamily="2" charset="0"/>
              </a:rPr>
              <a:t>Middle East Presence</a:t>
            </a:r>
            <a:r>
              <a:rPr lang="en-US" dirty="0">
                <a:latin typeface="Roboto" pitchFamily="2" charset="0"/>
                <a:ea typeface="Roboto" pitchFamily="2" charset="0"/>
              </a:rPr>
              <a:t> - AABFS Arab Academy of Banking and Financial Sciences </a:t>
            </a:r>
            <a:r>
              <a:rPr lang="en-US" sz="900" dirty="0">
                <a:latin typeface="Roboto" pitchFamily="2" charset="0"/>
                <a:ea typeface="Roboto" pitchFamily="2" charset="0"/>
              </a:rPr>
              <a:t>(</a:t>
            </a:r>
            <a:r>
              <a:rPr lang="en-US" sz="900" dirty="0">
                <a:latin typeface="Roboto" pitchFamily="2" charset="0"/>
                <a:ea typeface="Roboto" pitchFamily="2" charset="0"/>
                <a:hlinkClick r:id="rId4"/>
              </a:rPr>
              <a:t>http://web.archive.org/web/20100204225548/http://www.aabfs.org/English/EnShowNews.asp?NewsID=749</a:t>
            </a:r>
            <a:r>
              <a:rPr lang="en-US" sz="900" dirty="0">
                <a:latin typeface="Roboto" pitchFamily="2" charset="0"/>
                <a:ea typeface="Roboto" pitchFamily="2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900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>
                <a:latin typeface="Roboto" pitchFamily="2" charset="0"/>
                <a:ea typeface="Roboto" pitchFamily="2" charset="0"/>
              </a:rPr>
              <a:t>Financial Planning Standards Council</a:t>
            </a:r>
            <a:r>
              <a:rPr lang="en-US" u="sng" dirty="0">
                <a:latin typeface="Roboto" pitchFamily="2" charset="0"/>
                <a:ea typeface="Roboto" pitchFamily="2" charset="0"/>
              </a:rPr>
              <a:t> </a:t>
            </a:r>
            <a:r>
              <a:rPr lang="en-US" dirty="0">
                <a:latin typeface="Roboto" pitchFamily="2" charset="0"/>
                <a:ea typeface="Roboto" pitchFamily="2" charset="0"/>
              </a:rPr>
              <a:t>(</a:t>
            </a:r>
            <a:r>
              <a:rPr lang="en-US" b="1" dirty="0">
                <a:latin typeface="Roboto" pitchFamily="2" charset="0"/>
                <a:ea typeface="Roboto" pitchFamily="2" charset="0"/>
              </a:rPr>
              <a:t>CFP Board of Canada</a:t>
            </a:r>
            <a:r>
              <a:rPr lang="en-US" dirty="0">
                <a:latin typeface="Roboto" pitchFamily="2" charset="0"/>
                <a:ea typeface="Roboto" pitchFamily="2" charset="0"/>
              </a:rPr>
              <a:t>) recognizes CWM® for CE Points</a:t>
            </a:r>
            <a:r>
              <a:rPr lang="en-US" sz="900" u="sng" dirty="0">
                <a:latin typeface="Roboto" pitchFamily="2" charset="0"/>
                <a:ea typeface="Roboto" pitchFamily="2" charset="0"/>
              </a:rPr>
              <a:t> (</a:t>
            </a:r>
            <a:r>
              <a:rPr lang="en-US" sz="900" dirty="0">
                <a:latin typeface="Roboto" pitchFamily="2" charset="0"/>
                <a:ea typeface="Roboto" pitchFamily="2" charset="0"/>
                <a:hlinkClick r:id="rId5"/>
              </a:rPr>
              <a:t>https://www.fpsc.ca/ce-course-providers</a:t>
            </a:r>
            <a:r>
              <a:rPr lang="en-US" sz="900" dirty="0">
                <a:latin typeface="Roboto" pitchFamily="2" charset="0"/>
                <a:ea typeface="Roboto" pitchFamily="2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900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500" dirty="0">
                <a:latin typeface="Roboto" pitchFamily="2" charset="0"/>
                <a:ea typeface="Roboto" pitchFamily="2" charset="0"/>
              </a:rPr>
              <a:t>ANSI </a:t>
            </a:r>
            <a:r>
              <a:rPr lang="en-US" sz="3500" b="1" dirty="0">
                <a:latin typeface="Roboto" pitchFamily="2" charset="0"/>
                <a:ea typeface="Roboto" pitchFamily="2" charset="0"/>
              </a:rPr>
              <a:t>American National Standards Institute </a:t>
            </a:r>
            <a:r>
              <a:rPr lang="en-US" sz="3500" dirty="0">
                <a:latin typeface="Roboto" pitchFamily="2" charset="0"/>
                <a:ea typeface="Roboto" pitchFamily="2" charset="0"/>
              </a:rPr>
              <a:t>- AAFM IBS International Board of Standards is a: Prof. Member </a:t>
            </a:r>
            <a:r>
              <a:rPr lang="en-US" sz="900" dirty="0">
                <a:latin typeface="Roboto" pitchFamily="2" charset="0"/>
                <a:ea typeface="Roboto" pitchFamily="2" charset="0"/>
                <a:hlinkClick r:id="rId6"/>
              </a:rPr>
              <a:t>(https://eseries.ansi.org/Source/directory/Search.cfm</a:t>
            </a:r>
            <a:r>
              <a:rPr lang="en-US" sz="900" dirty="0">
                <a:latin typeface="Roboto" pitchFamily="2" charset="0"/>
                <a:ea typeface="Roboto" pitchFamily="2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900" baseline="-25000" dirty="0">
              <a:latin typeface="Roboto" pitchFamily="2" charset="0"/>
              <a:ea typeface="Roboto" pitchFamily="2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4100" b="1" dirty="0">
                <a:solidFill>
                  <a:srgbClr val="FFC000"/>
                </a:solidFill>
                <a:latin typeface="Roboto" pitchFamily="2" charset="0"/>
                <a:ea typeface="Roboto" pitchFamily="2" charset="0"/>
              </a:rPr>
              <a:t>Many More Accreditations and Credential…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>
                    <a:satMod val="150000"/>
                  </a:schemeClr>
                </a:solidFill>
                <a:latin typeface="Roboto" pitchFamily="2" charset="0"/>
                <a:ea typeface="Roboto" pitchFamily="2" charset="0"/>
              </a:rPr>
              <a:t>Global Presence</a:t>
            </a:r>
          </a:p>
        </p:txBody>
      </p:sp>
      <p:pic>
        <p:nvPicPr>
          <p:cNvPr id="2150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895600"/>
            <a:ext cx="3581400" cy="2362200"/>
          </a:xfrm>
        </p:spPr>
      </p:pic>
      <p:graphicFrame>
        <p:nvGraphicFramePr>
          <p:cNvPr id="21508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5740400" y="1722439"/>
          <a:ext cx="4521200" cy="472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4" imgW="4517528" imgH="4724809" progId="Excel.Chart.8">
                  <p:embed/>
                </p:oleObj>
              </mc:Choice>
              <mc:Fallback>
                <p:oleObj r:id="rId4" imgW="4517528" imgH="4724809" progId="Excel.Chart.8">
                  <p:embed/>
                  <p:pic>
                    <p:nvPicPr>
                      <p:cNvPr id="21508" name="Content Placeholder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1722439"/>
                        <a:ext cx="4521200" cy="472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7400" y="1752600"/>
            <a:ext cx="3276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sz="2600" b="1" dirty="0">
                <a:solidFill>
                  <a:srgbClr val="E88651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Arial" charset="0"/>
              </a:rPr>
              <a:t>50,000+ </a:t>
            </a:r>
            <a:r>
              <a:rPr lang="en-IN" sz="2600" b="1" dirty="0" err="1">
                <a:solidFill>
                  <a:srgbClr val="E88651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Arial" charset="0"/>
              </a:rPr>
              <a:t>Certificants</a:t>
            </a:r>
            <a:r>
              <a:rPr lang="en-IN" sz="2600" b="1" dirty="0">
                <a:solidFill>
                  <a:srgbClr val="E88651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Arial" charset="0"/>
              </a:rPr>
              <a:t> across the Globe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 is Wealth Management?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F70957-026B-49E7-AFB0-FD8786DC41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691" y="1774826"/>
            <a:ext cx="7110618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1" descr="LLM AAFM Gradua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33400"/>
            <a:ext cx="18018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Brett\AppData\Local\Microsoft\Windows\Temporary Internet Files\Content.IE5\HM5VXP05\MPj04313170000[1]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0" y="1524000"/>
            <a:ext cx="9144000" cy="5334000"/>
          </a:xfrm>
          <a:prstGeom prst="rect">
            <a:avLst/>
          </a:prstGeom>
          <a:noFill/>
        </p:spPr>
      </p:pic>
      <p:pic>
        <p:nvPicPr>
          <p:cNvPr id="2" name="Picture 1" descr="image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200401"/>
            <a:ext cx="2362200" cy="1660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DSC027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933950"/>
            <a:ext cx="2362200" cy="1771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2" name="Picture 2" descr="C:\AAFM\Images\CWM20071106ChangZhou.jpg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4419600" y="5257801"/>
            <a:ext cx="6096000" cy="148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9" name="Picture 3" descr="C:\AAFM\Images\NBK CWM Grads 20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1752600" y="95250"/>
            <a:ext cx="8305800" cy="9715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Global Presence - 150+ Countries &amp; Truly </a:t>
            </a:r>
          </a:p>
          <a:p>
            <a:pPr eaLnBrk="0" hangingPunct="0">
              <a:defRPr/>
            </a:pPr>
            <a:r>
              <a:rPr lang="en-US" sz="28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Global Since 1996…</a:t>
            </a:r>
            <a:endParaRPr lang="en-SG" sz="28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6" name="Picture 15" descr="2008-07-28_5449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705600" y="3048001"/>
            <a:ext cx="3962400" cy="2144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4572000" y="6519864"/>
            <a:ext cx="5867400" cy="33813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Mainland - China</a:t>
            </a:r>
            <a:endParaRPr lang="en-SG" sz="1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683" name="TextBox 17"/>
          <p:cNvSpPr txBox="1">
            <a:spLocks noChangeArrowheads="1"/>
          </p:cNvSpPr>
          <p:nvPr/>
        </p:nvSpPr>
        <p:spPr bwMode="auto">
          <a:xfrm>
            <a:off x="6934200" y="3200400"/>
            <a:ext cx="3581400" cy="3381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600" b="1">
                <a:solidFill>
                  <a:srgbClr val="333399"/>
                </a:solidFill>
                <a:latin typeface="Calibri" pitchFamily="34" charset="0"/>
              </a:rPr>
              <a:t>Hong Kong (SAR)</a:t>
            </a:r>
            <a:endParaRPr lang="en-SG" sz="16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28684" name="TextBox 18"/>
          <p:cNvSpPr txBox="1">
            <a:spLocks noChangeArrowheads="1"/>
          </p:cNvSpPr>
          <p:nvPr/>
        </p:nvSpPr>
        <p:spPr bwMode="auto">
          <a:xfrm>
            <a:off x="1752600" y="2590800"/>
            <a:ext cx="2209800" cy="3381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 b="1">
                <a:solidFill>
                  <a:srgbClr val="333399"/>
                </a:solidFill>
                <a:latin typeface="Calibri" pitchFamily="34" charset="0"/>
              </a:rPr>
              <a:t>Kuwait City</a:t>
            </a:r>
            <a:endParaRPr lang="en-SG" sz="16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1752600" y="4419600"/>
            <a:ext cx="2209800" cy="3381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 b="1">
                <a:solidFill>
                  <a:srgbClr val="333399"/>
                </a:solidFill>
                <a:latin typeface="Calibri" pitchFamily="34" charset="0"/>
              </a:rPr>
              <a:t>Doha, Qatar</a:t>
            </a:r>
            <a:endParaRPr lang="en-SG" sz="1600" b="1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28686" name="TextBox 20"/>
          <p:cNvSpPr txBox="1">
            <a:spLocks noChangeArrowheads="1"/>
          </p:cNvSpPr>
          <p:nvPr/>
        </p:nvSpPr>
        <p:spPr bwMode="auto">
          <a:xfrm>
            <a:off x="1752600" y="6248400"/>
            <a:ext cx="2209800" cy="3381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 b="1">
                <a:solidFill>
                  <a:srgbClr val="333399"/>
                </a:solidFill>
                <a:latin typeface="Calibri" pitchFamily="34" charset="0"/>
              </a:rPr>
              <a:t>Dubai, UAE</a:t>
            </a:r>
            <a:endParaRPr lang="en-SG" sz="1600" b="1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28687" name="Picture 21" descr="Taiwa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TextBox 23"/>
          <p:cNvSpPr txBox="1">
            <a:spLocks noChangeArrowheads="1"/>
          </p:cNvSpPr>
          <p:nvPr/>
        </p:nvSpPr>
        <p:spPr bwMode="auto">
          <a:xfrm>
            <a:off x="4495800" y="4876800"/>
            <a:ext cx="1905000" cy="3381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600" b="1">
                <a:solidFill>
                  <a:srgbClr val="333399"/>
                </a:solidFill>
                <a:latin typeface="Calibri" pitchFamily="34" charset="0"/>
              </a:rPr>
              <a:t>Taipei, Taiwan</a:t>
            </a:r>
            <a:endParaRPr lang="en-SG" sz="1600" b="1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28689" name="Picture 24" descr="AAFM Asia CWM Photo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1752600"/>
            <a:ext cx="30464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95800" y="1600201"/>
            <a:ext cx="3162300" cy="229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91" name="TextBox 22"/>
          <p:cNvSpPr txBox="1">
            <a:spLocks noChangeArrowheads="1"/>
          </p:cNvSpPr>
          <p:nvPr/>
        </p:nvSpPr>
        <p:spPr bwMode="auto">
          <a:xfrm>
            <a:off x="4724400" y="1676400"/>
            <a:ext cx="2895600" cy="3381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600" b="1">
                <a:solidFill>
                  <a:srgbClr val="333399"/>
                </a:solidFill>
                <a:latin typeface="Calibri" pitchFamily="34" charset="0"/>
              </a:rPr>
              <a:t>Athens, Greece</a:t>
            </a:r>
            <a:endParaRPr lang="en-SG" sz="1600" b="1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28692" name="Picture 19" descr="Professor Mentz  2008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1"/>
            <a:ext cx="1524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3" name="TextBox 22"/>
          <p:cNvSpPr txBox="1">
            <a:spLocks noChangeArrowheads="1"/>
          </p:cNvSpPr>
          <p:nvPr/>
        </p:nvSpPr>
        <p:spPr bwMode="auto">
          <a:xfrm>
            <a:off x="7315200" y="762000"/>
            <a:ext cx="838200" cy="584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600" b="1">
                <a:solidFill>
                  <a:srgbClr val="333399"/>
                </a:solidFill>
                <a:latin typeface="Calibri" pitchFamily="34" charset="0"/>
              </a:rPr>
              <a:t>Ghana, Africa</a:t>
            </a:r>
            <a:endParaRPr lang="en-SG" sz="1600" b="1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2869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1"/>
            <a:ext cx="18811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5" name="TextBox 18"/>
          <p:cNvSpPr txBox="1">
            <a:spLocks noChangeArrowheads="1"/>
          </p:cNvSpPr>
          <p:nvPr/>
        </p:nvSpPr>
        <p:spPr bwMode="auto">
          <a:xfrm>
            <a:off x="6019800" y="1143000"/>
            <a:ext cx="609600" cy="3381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600" b="1">
                <a:solidFill>
                  <a:srgbClr val="333399"/>
                </a:solidFill>
                <a:latin typeface="Calibri" pitchFamily="34" charset="0"/>
              </a:rPr>
              <a:t>USA</a:t>
            </a:r>
            <a:endParaRPr lang="en-SG" sz="1600" b="1">
              <a:solidFill>
                <a:srgbClr val="33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92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Roboto" pitchFamily="2" charset="0"/>
                <a:ea typeface="Roboto" pitchFamily="2" charset="0"/>
              </a:rPr>
              <a:t>AAFM @ Asian Financial Industry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362200"/>
            <a:ext cx="4038600" cy="4343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AIA Singapore – Life Insurance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ANZ Bank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ACE Insurance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Am Bank Group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American Chamber of Commerce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BNP Paribas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Bank Julius Baer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Bank of China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Bank of East Asia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Bank of New York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Bank of Singapore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Barclays Wealth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CIMB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China </a:t>
            </a:r>
            <a:r>
              <a:rPr lang="en-US" sz="1700" dirty="0" err="1">
                <a:latin typeface="Roboto" pitchFamily="2" charset="0"/>
                <a:ea typeface="Roboto" pitchFamily="2" charset="0"/>
              </a:rPr>
              <a:t>Everbright</a:t>
            </a:r>
            <a:r>
              <a:rPr lang="en-US" sz="1700" dirty="0">
                <a:latin typeface="Roboto" pitchFamily="2" charset="0"/>
                <a:ea typeface="Roboto" pitchFamily="2" charset="0"/>
              </a:rPr>
              <a:t> Bank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China Merchant Bank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Citibank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62200"/>
            <a:ext cx="4038600" cy="4267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DBS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Goldman Sachs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Gulf Bank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HSBC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Hong Leong Bank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ING Fund Management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Prudential Asset Management</a:t>
            </a:r>
            <a:br>
              <a:rPr lang="en-US" sz="1700" dirty="0">
                <a:latin typeface="Roboto" pitchFamily="2" charset="0"/>
                <a:ea typeface="Roboto" pitchFamily="2" charset="0"/>
              </a:rPr>
            </a:br>
            <a:r>
              <a:rPr lang="en-US" sz="1700" dirty="0">
                <a:latin typeface="Roboto" pitchFamily="2" charset="0"/>
                <a:ea typeface="Roboto" pitchFamily="2" charset="0"/>
              </a:rPr>
              <a:t>Prudential Assurance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Royal Bank of Scotland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Shanghai </a:t>
            </a:r>
            <a:r>
              <a:rPr lang="en-US" sz="1700" dirty="0" err="1">
                <a:latin typeface="Roboto" pitchFamily="2" charset="0"/>
                <a:ea typeface="Roboto" pitchFamily="2" charset="0"/>
              </a:rPr>
              <a:t>Pudong</a:t>
            </a:r>
            <a:r>
              <a:rPr lang="en-US" sz="1700" dirty="0">
                <a:latin typeface="Roboto" pitchFamily="2" charset="0"/>
                <a:ea typeface="Roboto" pitchFamily="2" charset="0"/>
              </a:rPr>
              <a:t> Development Bank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Singapore Exchange</a:t>
            </a:r>
            <a:br>
              <a:rPr lang="en-US" sz="1700" dirty="0">
                <a:latin typeface="Roboto" pitchFamily="2" charset="0"/>
                <a:ea typeface="Roboto" pitchFamily="2" charset="0"/>
              </a:rPr>
            </a:br>
            <a:r>
              <a:rPr lang="en-US" sz="1700" dirty="0">
                <a:latin typeface="Roboto" pitchFamily="2" charset="0"/>
                <a:ea typeface="Roboto" pitchFamily="2" charset="0"/>
              </a:rPr>
              <a:t>Standard Chartered Bank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UBS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United Oversees Bank</a:t>
            </a:r>
          </a:p>
          <a:p>
            <a:pPr eaLnBrk="1" hangingPunct="1"/>
            <a:r>
              <a:rPr lang="en-US" sz="1700" dirty="0">
                <a:latin typeface="Roboto" pitchFamily="2" charset="0"/>
                <a:ea typeface="Roboto" pitchFamily="2" charset="0"/>
              </a:rPr>
              <a:t>Many More ……………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1524000"/>
            <a:ext cx="8229600" cy="7938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rIns="45720" anchor="ctr">
            <a:normAutofit fontScale="6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dirty="0">
                <a:solidFill>
                  <a:srgbClr val="F0AD00">
                    <a:satMod val="150000"/>
                  </a:srgbClr>
                </a:solidFill>
                <a:latin typeface="Roboto" pitchFamily="2" charset="0"/>
                <a:ea typeface="Roboto" pitchFamily="2" charset="0"/>
              </a:rPr>
              <a:t>AAFM® Asia has conducted In-house &amp; Offsite Training for the following corporates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510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>
                <a:solidFill>
                  <a:schemeClr val="accent1">
                    <a:satMod val="1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AAFM @ China Financial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73239"/>
            <a:ext cx="4038600" cy="4624387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AIG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Bank of America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Citibank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HSBC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ING Life Insurance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Standard Chartered Bank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ABN </a:t>
            </a:r>
            <a:r>
              <a:rPr lang="en-US" sz="2000" dirty="0" err="1">
                <a:latin typeface="Roboto" pitchFamily="2" charset="0"/>
                <a:ea typeface="Roboto" pitchFamily="2" charset="0"/>
              </a:rPr>
              <a:t>Amro</a:t>
            </a:r>
            <a:r>
              <a:rPr lang="en-US" sz="2000" dirty="0">
                <a:latin typeface="Roboto" pitchFamily="2" charset="0"/>
                <a:ea typeface="Roboto" pitchFamily="2" charset="0"/>
              </a:rPr>
              <a:t> Bank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Bank BNP Paribas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Paris, France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CIGNA Group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American Healthy Life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Bank of America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Merrill Lynch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Morgan Stanley Securities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City commercial banks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0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73239"/>
            <a:ext cx="4038600" cy="4624387"/>
          </a:xfrm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New York Life International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The Bank of Communications (China)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Agricultural Bank (China)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Chinese Farmers Bank of Abu Dhabi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Commercial Bank India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Abu Dhabi Commercial Bank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Commercial Bank of Kuwait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Central Bank of the UAE United Arab Emirates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Central bank </a:t>
            </a:r>
            <a:r>
              <a:rPr lang="en-US" sz="2000" dirty="0" err="1">
                <a:latin typeface="Roboto" pitchFamily="2" charset="0"/>
                <a:ea typeface="Roboto" pitchFamily="2" charset="0"/>
              </a:rPr>
              <a:t>Everbright</a:t>
            </a:r>
            <a:r>
              <a:rPr lang="en-US" sz="2000" dirty="0">
                <a:latin typeface="Roboto" pitchFamily="2" charset="0"/>
                <a:ea typeface="Roboto" pitchFamily="2" charset="0"/>
              </a:rPr>
              <a:t> Bank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err="1">
                <a:latin typeface="Roboto" pitchFamily="2" charset="0"/>
                <a:ea typeface="Roboto" pitchFamily="2" charset="0"/>
              </a:rPr>
              <a:t>Huaxia</a:t>
            </a:r>
            <a:r>
              <a:rPr lang="en-US" sz="2000" dirty="0">
                <a:latin typeface="Roboto" pitchFamily="2" charset="0"/>
                <a:ea typeface="Roboto" pitchFamily="2" charset="0"/>
              </a:rPr>
              <a:t> Bank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CITIC Bank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Joint-stock banks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86800" cy="12527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accent1">
                    <a:satMod val="150000"/>
                  </a:schemeClr>
                </a:solidFill>
                <a:latin typeface="Roboto" pitchFamily="2" charset="0"/>
                <a:ea typeface="Roboto" pitchFamily="2" charset="0"/>
              </a:rPr>
              <a:t>GET WEALTH MANAGEMENT’S HIGHEST DESIGNATION</a:t>
            </a:r>
          </a:p>
        </p:txBody>
      </p:sp>
      <p:pic>
        <p:nvPicPr>
          <p:cNvPr id="3686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9144000" cy="34290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33600" y="4343400"/>
            <a:ext cx="8229600" cy="213360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sz="3200" dirty="0">
                <a:solidFill>
                  <a:srgbClr val="00B050"/>
                </a:solidFill>
                <a:latin typeface="Calisto MT" pitchFamily="18" charset="0"/>
              </a:rPr>
              <a:t>BUILDING WEALTH MANAGERS OF TOMORROW</a:t>
            </a:r>
            <a:endParaRPr lang="en-US" sz="3200" b="0" dirty="0">
              <a:solidFill>
                <a:srgbClr val="00B050"/>
              </a:solidFill>
              <a:latin typeface="Calisto MT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E0F4-B096-4F71-945C-2B0437CBC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99" y="2741113"/>
            <a:ext cx="3077976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Wealth Management Formula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8680C5-2810-40E6-A1FB-E6666F707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95" y="1811719"/>
            <a:ext cx="7188199" cy="40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33AB-2EBD-4E21-A639-706D68FE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What does a Wealth Manager Advise On?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9021574-1386-4739-B7FC-42497283B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86" y="492573"/>
            <a:ext cx="653421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8C8AA-A9AE-40A2-AD17-73D98AF0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i="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How Wealth Management is Different?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EB6F6-CF15-45A4-B2B1-5C238C65A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665144"/>
            <a:ext cx="6270662" cy="35272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6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1DD7-F6FD-4960-877B-CAF33A51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3169920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What does a Wealth Management Client Want?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03477EB3-114A-4B12-BBC5-F97BA21BD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58" y="961812"/>
            <a:ext cx="6920683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44C0-BF88-48B7-9CDC-E2387877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Wealth Management in India</a:t>
            </a:r>
          </a:p>
        </p:txBody>
      </p:sp>
    </p:spTree>
    <p:extLst>
      <p:ext uri="{BB962C8B-B14F-4D97-AF65-F5344CB8AC3E}">
        <p14:creationId xmlns:p14="http://schemas.microsoft.com/office/powerpoint/2010/main" val="4150856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FM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1599</Words>
  <Application>Microsoft Macintosh PowerPoint</Application>
  <PresentationFormat>Widescreen</PresentationFormat>
  <Paragraphs>241</Paragraphs>
  <Slides>43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4" baseType="lpstr">
      <vt:lpstr>Aharoni</vt:lpstr>
      <vt:lpstr>Open Sans</vt:lpstr>
      <vt:lpstr>Roboto</vt:lpstr>
      <vt:lpstr>Vrinda</vt:lpstr>
      <vt:lpstr>Arial</vt:lpstr>
      <vt:lpstr>Calibri</vt:lpstr>
      <vt:lpstr>Calisto MT</vt:lpstr>
      <vt:lpstr>Century Gothic</vt:lpstr>
      <vt:lpstr>Corbel</vt:lpstr>
      <vt:lpstr>Garamond</vt:lpstr>
      <vt:lpstr>Rockwell</vt:lpstr>
      <vt:lpstr>Times New Roman</vt:lpstr>
      <vt:lpstr>Wingdings</vt:lpstr>
      <vt:lpstr>Wingdings 2</vt:lpstr>
      <vt:lpstr>Wingdings 3</vt:lpstr>
      <vt:lpstr>AAFMModule</vt:lpstr>
      <vt:lpstr>Ion</vt:lpstr>
      <vt:lpstr>Ion Boardroom</vt:lpstr>
      <vt:lpstr>Office Theme</vt:lpstr>
      <vt:lpstr>Module</vt:lpstr>
      <vt:lpstr>Excel.Chart.8</vt:lpstr>
      <vt:lpstr>What makes WM Different?</vt:lpstr>
      <vt:lpstr>Wealth Management</vt:lpstr>
      <vt:lpstr>Evolution of WM in Personal Banking</vt:lpstr>
      <vt:lpstr>What  is Wealth Management?</vt:lpstr>
      <vt:lpstr>Wealth Management Formula</vt:lpstr>
      <vt:lpstr>What does a Wealth Manager Advise On?</vt:lpstr>
      <vt:lpstr>How Wealth Management is Different?</vt:lpstr>
      <vt:lpstr>What does a Wealth Management Client Want?</vt:lpstr>
      <vt:lpstr>Wealth Management in India</vt:lpstr>
      <vt:lpstr>Wealth Management In India</vt:lpstr>
      <vt:lpstr>Wealth Management In India</vt:lpstr>
      <vt:lpstr>Wealth Management In India</vt:lpstr>
      <vt:lpstr>PowerPoint Presentation</vt:lpstr>
      <vt:lpstr>Economic Times</vt:lpstr>
      <vt:lpstr>What is Chartered Wealth Management Designation?</vt:lpstr>
      <vt:lpstr>PowerPoint Presentation</vt:lpstr>
      <vt:lpstr>Chartered Wealth Management® A Symbol of Integrity and Professional Excellence </vt:lpstr>
      <vt:lpstr>PowerPoint Presentation</vt:lpstr>
      <vt:lpstr>What will I learn in Chartered Wealth Management Certification?</vt:lpstr>
      <vt:lpstr>PowerPoint Presentation</vt:lpstr>
      <vt:lpstr>PowerPoint Presentation</vt:lpstr>
      <vt:lpstr>PowerPoint Presentation</vt:lpstr>
      <vt:lpstr>PowerPoint Presentation</vt:lpstr>
      <vt:lpstr>CWM Academic Requirements</vt:lpstr>
      <vt:lpstr>CWM Curriculum </vt:lpstr>
      <vt:lpstr>CWM Curriculum </vt:lpstr>
      <vt:lpstr>Benefits of CWM® Designation</vt:lpstr>
      <vt:lpstr>Career Opportunities</vt:lpstr>
      <vt:lpstr>HUGE DEMAND SUPPLY GAP FOR CWM® IN INDIA : </vt:lpstr>
      <vt:lpstr>PowerPoint Presentation</vt:lpstr>
      <vt:lpstr>Employers Respect the Value of CWM® Certification</vt:lpstr>
      <vt:lpstr>PowerPoint Presentation</vt:lpstr>
      <vt:lpstr>Career Opportunities</vt:lpstr>
      <vt:lpstr>AAFM as a Global Body</vt:lpstr>
      <vt:lpstr> AAFM® as a Global Body</vt:lpstr>
      <vt:lpstr> AAFM® as a Global Body</vt:lpstr>
      <vt:lpstr>AACSB Accreditation</vt:lpstr>
      <vt:lpstr> AAFM® as a Global Body</vt:lpstr>
      <vt:lpstr>Global Presence</vt:lpstr>
      <vt:lpstr>PowerPoint Presentation</vt:lpstr>
      <vt:lpstr>AAFM @ Asian Financial Industry</vt:lpstr>
      <vt:lpstr>AAFM @ China Financial Industry</vt:lpstr>
      <vt:lpstr>GET WEALTH MANAGEMENT’S HIGHEST DESIGNATION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WM Different?</dc:title>
  <dc:creator>Deepak Jain</dc:creator>
  <cp:lastModifiedBy>Shrinivas Moharir</cp:lastModifiedBy>
  <cp:revision>4</cp:revision>
  <dcterms:created xsi:type="dcterms:W3CDTF">2019-03-14T18:09:14Z</dcterms:created>
  <dcterms:modified xsi:type="dcterms:W3CDTF">2024-11-20T13:46:32Z</dcterms:modified>
</cp:coreProperties>
</file>