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2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9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9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4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9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4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4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1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22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0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8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4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5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E449-F524-41CA-A9F8-46CB98560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B0B1-1D49-40BA-A749-669102DF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gbooros@gmail.com" TargetMode="External"/><Relationship Id="rId2" Type="http://schemas.openxmlformats.org/officeDocument/2006/relationships/hyperlink" Target="http://www.d6socce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d6soccer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RECREATIONAL 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/>
              <a:t>For  Placer  Youth  Soccer  League  Recreational  Game,  </a:t>
            </a:r>
            <a:r>
              <a:rPr lang="en-US" sz="4000" b="1" u="sng" dirty="0"/>
              <a:t>reporting  of  send  offs  and  locating  of  playing  rules  </a:t>
            </a:r>
            <a:r>
              <a:rPr lang="en-US" sz="4000" b="1" dirty="0"/>
              <a:t>as  described  below:</a:t>
            </a:r>
          </a:p>
          <a:p>
            <a:pPr>
              <a:buNone/>
            </a:pPr>
            <a:endParaRPr lang="en-US" sz="2800" b="1" u="sng" dirty="0"/>
          </a:p>
          <a:p>
            <a:pPr>
              <a:buNone/>
            </a:pPr>
            <a:endParaRPr lang="en-US" sz="2800" b="1" u="sng" dirty="0"/>
          </a:p>
          <a:p>
            <a:pPr>
              <a:buNone/>
            </a:pPr>
            <a:r>
              <a:rPr lang="en-US" sz="2800" b="1" u="sng" dirty="0"/>
              <a:t>Sendoffs</a:t>
            </a:r>
            <a:r>
              <a:rPr lang="en-US" sz="2800" b="1" dirty="0"/>
              <a:t>:</a:t>
            </a:r>
          </a:p>
          <a:p>
            <a:pPr>
              <a:buNone/>
            </a:pPr>
            <a:r>
              <a:rPr lang="en-US" sz="2800" dirty="0"/>
              <a:t>Retain  the  Player/Coaches  pass  and  the  game  card.   Notify  your  Club  Director  immediately.   Go  to  </a:t>
            </a:r>
            <a:r>
              <a:rPr lang="en-US" sz="2800" b="1" dirty="0">
                <a:hlinkClick r:id="rId2"/>
              </a:rPr>
              <a:t>www.d6soccer.org</a:t>
            </a:r>
            <a:r>
              <a:rPr lang="en-US" sz="2800" dirty="0"/>
              <a:t>   under  Referee  print  out  Send  off  Report,  and  fill out  report. </a:t>
            </a:r>
          </a:p>
          <a:p>
            <a:pPr>
              <a:buNone/>
            </a:pPr>
            <a:r>
              <a:rPr lang="en-US" sz="2800" b="1" dirty="0"/>
              <a:t>For  U-14 and  Below:  The  Referee  </a:t>
            </a:r>
            <a:r>
              <a:rPr lang="en-US" sz="2800" dirty="0"/>
              <a:t>provides  the  Club’s  Referee  Director  the  Player/Coaches  Pass, game  card,  and  Send off  Report  with in  24  hours  of  Sendoff.   The  Club  Referee  Director  can  then  email/scan  game card , send</a:t>
            </a:r>
            <a:r>
              <a:rPr lang="en-US" sz="2800" b="1" dirty="0"/>
              <a:t> </a:t>
            </a:r>
            <a:r>
              <a:rPr lang="en-US" sz="2800" dirty="0"/>
              <a:t>off report, and    the  Players/Coaches pass  at  noted  below  email  address.   </a:t>
            </a:r>
            <a:r>
              <a:rPr lang="en-US" sz="2800" b="1" dirty="0"/>
              <a:t>Within  72  hours  of  Sendoff. </a:t>
            </a:r>
            <a:r>
              <a:rPr lang="en-US" sz="2800" dirty="0"/>
              <a:t>   The  Club  Referee  Director then  mail’s  the  hard copies  to  the  below  address  and  ensure  that  they  arrive  at  Louis’s  home  no  later  than  Thursday  following  the  sendoff.</a:t>
            </a:r>
          </a:p>
          <a:p>
            <a:pPr>
              <a:buNone/>
            </a:pPr>
            <a:r>
              <a:rPr lang="en-US" sz="2800" b="1" dirty="0"/>
              <a:t>For  CPL</a:t>
            </a:r>
            <a:r>
              <a:rPr lang="en-US" sz="2800" dirty="0"/>
              <a:t>:   The  Referee  MUST   provide  the  Club  Referee  Director  the  Player/Coaches  pass,  game  card,  and  filled  out  report  (</a:t>
            </a:r>
            <a:r>
              <a:rPr lang="en-US" sz="2800" b="1" u="sng" dirty="0"/>
              <a:t>within 1  day  of  sendoff</a:t>
            </a:r>
            <a:r>
              <a:rPr lang="en-US" sz="2800" dirty="0"/>
              <a:t>).   Then  the  Club  Referee  Director  mails  everything  (within  24  Hours )  to  Larry  at  the  below  noted  address.   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U-14 and  Below-  </a:t>
            </a:r>
            <a:r>
              <a:rPr lang="en-US" sz="2800" dirty="0"/>
              <a:t>Louis  </a:t>
            </a:r>
            <a:r>
              <a:rPr lang="en-US" sz="2800" dirty="0" err="1"/>
              <a:t>Booros</a:t>
            </a:r>
            <a:r>
              <a:rPr lang="en-US" sz="2800" dirty="0"/>
              <a:t> (PYSL  PAD Chair)  302 Sun Dance Ct. Roseville, Ca. 95661</a:t>
            </a:r>
          </a:p>
          <a:p>
            <a:pPr>
              <a:buNone/>
            </a:pP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lgbooros@gmail.com</a:t>
            </a:r>
            <a:r>
              <a:rPr lang="en-US" sz="2800" dirty="0"/>
              <a:t> )</a:t>
            </a:r>
          </a:p>
          <a:p>
            <a:pPr>
              <a:buNone/>
            </a:pPr>
            <a:r>
              <a:rPr lang="en-US" sz="2800" b="1" dirty="0"/>
              <a:t>For  CPL-  </a:t>
            </a:r>
            <a:r>
              <a:rPr lang="en-US" sz="2800" dirty="0"/>
              <a:t>Larry  </a:t>
            </a:r>
            <a:r>
              <a:rPr lang="en-US" sz="2800" dirty="0" err="1"/>
              <a:t>Svetich</a:t>
            </a:r>
            <a:r>
              <a:rPr lang="en-US" sz="2800" dirty="0"/>
              <a:t>  (D6  PAD Chair)  4518  </a:t>
            </a:r>
            <a:r>
              <a:rPr lang="en-US" sz="2800" dirty="0" err="1"/>
              <a:t>Wellesly</a:t>
            </a:r>
            <a:r>
              <a:rPr lang="en-US" sz="2800" dirty="0"/>
              <a:t>  Way,  Sacramento,  Ca.  95841</a:t>
            </a:r>
          </a:p>
          <a:p>
            <a:pPr>
              <a:buNone/>
            </a:pPr>
            <a:r>
              <a:rPr lang="en-US" sz="2800" dirty="0"/>
              <a:t>(Referee  MUST  notify  Club  Referee  Director  of  send  off)</a:t>
            </a:r>
          </a:p>
          <a:p>
            <a:pPr>
              <a:buNone/>
            </a:pPr>
            <a:endParaRPr lang="en-US" sz="2800" b="1" u="sng" dirty="0"/>
          </a:p>
          <a:p>
            <a:pPr>
              <a:buNone/>
            </a:pPr>
            <a:endParaRPr lang="en-US" sz="2800" b="1" u="sng" dirty="0"/>
          </a:p>
          <a:p>
            <a:pPr>
              <a:buNone/>
            </a:pPr>
            <a:r>
              <a:rPr lang="en-US" sz="2800" b="1" u="sng" dirty="0"/>
              <a:t>Playing  Rules :</a:t>
            </a:r>
          </a:p>
          <a:p>
            <a:pPr>
              <a:buNone/>
            </a:pPr>
            <a:r>
              <a:rPr lang="en-US" sz="2800" b="1" dirty="0"/>
              <a:t>See  D6  Recreational  Small  Sided  Guidelines  and  the  Player  Development  </a:t>
            </a:r>
            <a:r>
              <a:rPr lang="en-US" sz="2800" b="1" dirty="0" err="1"/>
              <a:t>Initative</a:t>
            </a:r>
            <a:r>
              <a:rPr lang="en-US" sz="2800" b="1" dirty="0"/>
              <a:t>  for  2017.</a:t>
            </a:r>
            <a:r>
              <a:rPr lang="en-US" sz="2800" b="1" u="sng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1"/>
            <a:ext cx="1371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2" y="304801"/>
            <a:ext cx="13715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03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RECREATIONAL  GAME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For   Placer  Youth  Soccer  League 	Recreational Game,  reporting  </a:t>
            </a:r>
            <a:r>
              <a:rPr lang="en-US" b="1" u="sng" dirty="0"/>
              <a:t>of  possible  concussions/head  injury  </a:t>
            </a:r>
            <a:r>
              <a:rPr lang="en-US" b="1" dirty="0"/>
              <a:t>as  described  below</a:t>
            </a:r>
            <a:r>
              <a:rPr lang="en-US" dirty="0"/>
              <a:t>: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u="sng" dirty="0"/>
              <a:t>Recreational (up to  U-14)  and  CPL  Games-</a:t>
            </a:r>
          </a:p>
          <a:p>
            <a:pPr>
              <a:buNone/>
            </a:pPr>
            <a:r>
              <a:rPr lang="en-US" dirty="0"/>
              <a:t>Go  to  </a:t>
            </a:r>
            <a:r>
              <a:rPr lang="en-US" dirty="0">
                <a:hlinkClick r:id="rId2"/>
              </a:rPr>
              <a:t>www.d6soccer.org</a:t>
            </a:r>
            <a:r>
              <a:rPr lang="en-US" dirty="0"/>
              <a:t> ,  under  Referee  locate  D6  Send off  Report.  Fill  out  Report,  </a:t>
            </a:r>
            <a:r>
              <a:rPr lang="en-US" u="sng" dirty="0"/>
              <a:t>check concussion  box</a:t>
            </a:r>
            <a:r>
              <a:rPr lang="en-US" dirty="0"/>
              <a:t>.   Retain  Players  Pass.  Send  (mail)  Players  Pass  and  Report  to  D6  PAD Chair.</a:t>
            </a:r>
          </a:p>
          <a:p>
            <a:pPr>
              <a:buNone/>
            </a:pPr>
            <a:r>
              <a:rPr lang="en-US" dirty="0"/>
              <a:t>(D6  PAD Chair:  Larry  </a:t>
            </a:r>
            <a:r>
              <a:rPr lang="en-US" dirty="0" err="1"/>
              <a:t>Svetich</a:t>
            </a:r>
            <a:r>
              <a:rPr lang="en-US" dirty="0"/>
              <a:t>-  4518  </a:t>
            </a:r>
            <a:r>
              <a:rPr lang="en-US" dirty="0" err="1"/>
              <a:t>Wellesy</a:t>
            </a:r>
            <a:r>
              <a:rPr lang="en-US" dirty="0"/>
              <a:t>  Way, Sacramento,  Ca.  95841)</a:t>
            </a:r>
          </a:p>
          <a:p>
            <a:pPr>
              <a:buNone/>
            </a:pPr>
            <a:r>
              <a:rPr lang="en-US" dirty="0"/>
              <a:t>(Referee  MUST  notify  their  Club  Referee  Director  as  well) 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1"/>
            <a:ext cx="1524000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2" y="304801"/>
            <a:ext cx="15239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3772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270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1_Office Theme</vt:lpstr>
      <vt:lpstr>Office Theme</vt:lpstr>
      <vt:lpstr>RECREATIONAL  GAME</vt:lpstr>
      <vt:lpstr>RECREATIONAL  GAME  </vt:lpstr>
    </vt:vector>
  </TitlesOfParts>
  <Company>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RECREATIONAL  GAME</dc:title>
  <dc:creator>Nguyen, Thin</dc:creator>
  <cp:lastModifiedBy>Nguyen, Thin</cp:lastModifiedBy>
  <cp:revision>2</cp:revision>
  <dcterms:created xsi:type="dcterms:W3CDTF">2018-08-28T23:11:57Z</dcterms:created>
  <dcterms:modified xsi:type="dcterms:W3CDTF">2018-08-28T23:14:10Z</dcterms:modified>
</cp:coreProperties>
</file>