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11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718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7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6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4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41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2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2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7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45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8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CE449-F524-41CA-A9F8-46CB98560F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9B0B1-1D49-40BA-A749-669102DFF3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3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calreferees.com/" TargetMode="External"/><Relationship Id="rId2" Type="http://schemas.openxmlformats.org/officeDocument/2006/relationships/hyperlink" Target="http://www.calnorth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COMPETITIVE  GAME 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/>
              <a:t>For  Placer  Youth  Soccer  League  Competitive Games  report  </a:t>
            </a:r>
            <a:r>
              <a:rPr lang="en-US" sz="2800" b="1" u="sng" dirty="0"/>
              <a:t>possible  concussions/head injury, sendoffs, incident reports  and  locating  playing  rules as  described  below:</a:t>
            </a:r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u="sng" dirty="0"/>
              <a:t>CCSL</a:t>
            </a:r>
            <a:r>
              <a:rPr lang="en-US" sz="2800" b="1" dirty="0"/>
              <a:t>:    Go  to  </a:t>
            </a:r>
            <a:r>
              <a:rPr lang="en-US" sz="2800" b="1" dirty="0">
                <a:hlinkClick r:id="rId2"/>
              </a:rPr>
              <a:t>www.calnorth.org</a:t>
            </a:r>
            <a:r>
              <a:rPr lang="en-US" sz="2800" b="1" dirty="0"/>
              <a:t>.   Then click on  Competitions,  then  click  onto  CCSL  Referee  Procedures (for  Sendoff  Reports ,  Incident Reports,  and Possible  Concussion/Head Injury  Reporting).  Click  on  CCSL  Rules  and  Procedures  for  locating   playing  rules.</a:t>
            </a:r>
          </a:p>
          <a:p>
            <a:pPr>
              <a:buNone/>
            </a:pPr>
            <a:r>
              <a:rPr lang="en-US" sz="2800" b="1" u="sng" dirty="0"/>
              <a:t>NORCAL</a:t>
            </a:r>
            <a:r>
              <a:rPr lang="en-US" sz="2800" b="1" dirty="0"/>
              <a:t>:   Go  to  </a:t>
            </a:r>
            <a:r>
              <a:rPr lang="en-US" sz="2800" b="1" dirty="0">
                <a:hlinkClick r:id="rId3"/>
              </a:rPr>
              <a:t>www.norcalreferees.com</a:t>
            </a:r>
            <a:r>
              <a:rPr lang="en-US" sz="2800" b="1" dirty="0"/>
              <a:t>.    For  possible  concussions/head injury, no heading policy, sendoffs,  incident reports, and  locating  playing  rules.</a:t>
            </a:r>
          </a:p>
          <a:p>
            <a:pPr>
              <a:buNone/>
            </a:pPr>
            <a:r>
              <a:rPr lang="en-US" sz="2800" b="1" dirty="0"/>
              <a:t>(Referee  MUST  notify  their  Club  Referee  Director  as well for  both)       </a:t>
            </a:r>
            <a:endParaRPr lang="en-US" sz="2800" b="1" u="sng" dirty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endParaRPr lang="en-US" sz="2800" b="1" dirty="0"/>
          </a:p>
        </p:txBody>
      </p:sp>
      <p:pic>
        <p:nvPicPr>
          <p:cNvPr id="4" name="Picture 3" descr="http://www.d6soccer.org/Images/logos/cysa_white_new_logo.gif">
            <a:hlinkClick r:id="rId2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3048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81001"/>
            <a:ext cx="1295400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31594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COMPETITIVE  GAME  REPORTING</vt:lpstr>
    </vt:vector>
  </TitlesOfParts>
  <Company>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COMPETITIVE  GAME  REPORTING</dc:title>
  <dc:creator>Nguyen, Thin</dc:creator>
  <cp:lastModifiedBy>Nguyen, Thin</cp:lastModifiedBy>
  <cp:revision>1</cp:revision>
  <dcterms:created xsi:type="dcterms:W3CDTF">2018-08-28T23:14:39Z</dcterms:created>
  <dcterms:modified xsi:type="dcterms:W3CDTF">2018-08-28T23:15:16Z</dcterms:modified>
</cp:coreProperties>
</file>