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144000" type="letter"/>
  <p:notesSz cx="7102475" cy="9388475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6B6706-46A6-41F4-85D1-C67D9E0A7D30}" v="1" dt="2024-06-12T14:55:50.9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29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Altounian" userId="70e9493e-625e-4700-87ac-bf27bb2ebcf4" providerId="ADAL" clId="{766B6706-46A6-41F4-85D1-C67D9E0A7D30}"/>
    <pc:docChg chg="custSel modMainMaster">
      <pc:chgData name="David Altounian" userId="70e9493e-625e-4700-87ac-bf27bb2ebcf4" providerId="ADAL" clId="{766B6706-46A6-41F4-85D1-C67D9E0A7D30}" dt="2024-06-12T15:08:45.684" v="5" actId="478"/>
      <pc:docMkLst>
        <pc:docMk/>
      </pc:docMkLst>
      <pc:sldMasterChg chg="delSp modSp mod">
        <pc:chgData name="David Altounian" userId="70e9493e-625e-4700-87ac-bf27bb2ebcf4" providerId="ADAL" clId="{766B6706-46A6-41F4-85D1-C67D9E0A7D30}" dt="2024-06-12T15:08:45.684" v="5" actId="478"/>
        <pc:sldMasterMkLst>
          <pc:docMk/>
          <pc:sldMasterMk cId="0" sldId="2147483648"/>
        </pc:sldMasterMkLst>
        <pc:spChg chg="del">
          <ac:chgData name="David Altounian" userId="70e9493e-625e-4700-87ac-bf27bb2ebcf4" providerId="ADAL" clId="{766B6706-46A6-41F4-85D1-C67D9E0A7D30}" dt="2024-06-12T15:08:33.530" v="1" actId="478"/>
          <ac:spMkLst>
            <pc:docMk/>
            <pc:sldMasterMk cId="0" sldId="2147483648"/>
            <ac:spMk id="2" creationId="{4E4FD072-7052-E4D4-C4FC-000DA31A2F20}"/>
          </ac:spMkLst>
        </pc:spChg>
        <pc:spChg chg="del">
          <ac:chgData name="David Altounian" userId="70e9493e-625e-4700-87ac-bf27bb2ebcf4" providerId="ADAL" clId="{766B6706-46A6-41F4-85D1-C67D9E0A7D30}" dt="2024-06-12T15:08:35.412" v="2" actId="478"/>
          <ac:spMkLst>
            <pc:docMk/>
            <pc:sldMasterMk cId="0" sldId="2147483648"/>
            <ac:spMk id="3" creationId="{477FB2F7-3A13-7789-7F95-398C691207F6}"/>
          </ac:spMkLst>
        </pc:spChg>
        <pc:spChg chg="del">
          <ac:chgData name="David Altounian" userId="70e9493e-625e-4700-87ac-bf27bb2ebcf4" providerId="ADAL" clId="{766B6706-46A6-41F4-85D1-C67D9E0A7D30}" dt="2024-06-12T15:08:45.684" v="5" actId="478"/>
          <ac:spMkLst>
            <pc:docMk/>
            <pc:sldMasterMk cId="0" sldId="2147483648"/>
            <ac:spMk id="5" creationId="{53F29620-E203-E0D9-737A-9E1DE762BAE9}"/>
          </ac:spMkLst>
        </pc:spChg>
        <pc:spChg chg="del">
          <ac:chgData name="David Altounian" userId="70e9493e-625e-4700-87ac-bf27bb2ebcf4" providerId="ADAL" clId="{766B6706-46A6-41F4-85D1-C67D9E0A7D30}" dt="2024-06-12T15:08:45.684" v="5" actId="478"/>
          <ac:spMkLst>
            <pc:docMk/>
            <pc:sldMasterMk cId="0" sldId="2147483648"/>
            <ac:spMk id="6" creationId="{09D89948-1820-0E71-879F-DB373D5A7C8F}"/>
          </ac:spMkLst>
        </pc:spChg>
        <pc:spChg chg="del">
          <ac:chgData name="David Altounian" userId="70e9493e-625e-4700-87ac-bf27bb2ebcf4" providerId="ADAL" clId="{766B6706-46A6-41F4-85D1-C67D9E0A7D30}" dt="2024-06-12T15:08:45.684" v="5" actId="478"/>
          <ac:spMkLst>
            <pc:docMk/>
            <pc:sldMasterMk cId="0" sldId="2147483648"/>
            <ac:spMk id="7" creationId="{B09AF2FC-4DA9-2805-AD94-01BFACF8616F}"/>
          </ac:spMkLst>
        </pc:spChg>
        <pc:spChg chg="del">
          <ac:chgData name="David Altounian" userId="70e9493e-625e-4700-87ac-bf27bb2ebcf4" providerId="ADAL" clId="{766B6706-46A6-41F4-85D1-C67D9E0A7D30}" dt="2024-06-12T15:08:45.684" v="5" actId="478"/>
          <ac:spMkLst>
            <pc:docMk/>
            <pc:sldMasterMk cId="0" sldId="2147483648"/>
            <ac:spMk id="8" creationId="{FF7AF2AF-BF7E-09C8-1736-0BD97D0A97F0}"/>
          </ac:spMkLst>
        </pc:spChg>
        <pc:spChg chg="del">
          <ac:chgData name="David Altounian" userId="70e9493e-625e-4700-87ac-bf27bb2ebcf4" providerId="ADAL" clId="{766B6706-46A6-41F4-85D1-C67D9E0A7D30}" dt="2024-06-12T15:08:45.684" v="5" actId="478"/>
          <ac:spMkLst>
            <pc:docMk/>
            <pc:sldMasterMk cId="0" sldId="2147483648"/>
            <ac:spMk id="9" creationId="{239CD5FF-C831-0145-EE4A-CDADA8E24077}"/>
          </ac:spMkLst>
        </pc:spChg>
        <pc:spChg chg="del">
          <ac:chgData name="David Altounian" userId="70e9493e-625e-4700-87ac-bf27bb2ebcf4" providerId="ADAL" clId="{766B6706-46A6-41F4-85D1-C67D9E0A7D30}" dt="2024-06-12T15:08:45.684" v="5" actId="478"/>
          <ac:spMkLst>
            <pc:docMk/>
            <pc:sldMasterMk cId="0" sldId="2147483648"/>
            <ac:spMk id="10" creationId="{520301A5-390C-A53A-15FD-7D4877298014}"/>
          </ac:spMkLst>
        </pc:spChg>
        <pc:spChg chg="del">
          <ac:chgData name="David Altounian" userId="70e9493e-625e-4700-87ac-bf27bb2ebcf4" providerId="ADAL" clId="{766B6706-46A6-41F4-85D1-C67D9E0A7D30}" dt="2024-06-12T15:08:45.684" v="5" actId="478"/>
          <ac:spMkLst>
            <pc:docMk/>
            <pc:sldMasterMk cId="0" sldId="2147483648"/>
            <ac:spMk id="11" creationId="{7B51B70B-AE20-F9D6-88D2-5C05B4B218E3}"/>
          </ac:spMkLst>
        </pc:spChg>
        <pc:spChg chg="del">
          <ac:chgData name="David Altounian" userId="70e9493e-625e-4700-87ac-bf27bb2ebcf4" providerId="ADAL" clId="{766B6706-46A6-41F4-85D1-C67D9E0A7D30}" dt="2024-06-12T15:08:45.684" v="5" actId="478"/>
          <ac:spMkLst>
            <pc:docMk/>
            <pc:sldMasterMk cId="0" sldId="2147483648"/>
            <ac:spMk id="12" creationId="{BBD86FDE-24B1-7598-13A0-145AED462DBE}"/>
          </ac:spMkLst>
        </pc:spChg>
        <pc:spChg chg="del">
          <ac:chgData name="David Altounian" userId="70e9493e-625e-4700-87ac-bf27bb2ebcf4" providerId="ADAL" clId="{766B6706-46A6-41F4-85D1-C67D9E0A7D30}" dt="2024-06-12T15:08:45.684" v="5" actId="478"/>
          <ac:spMkLst>
            <pc:docMk/>
            <pc:sldMasterMk cId="0" sldId="2147483648"/>
            <ac:spMk id="13" creationId="{1E67FDBF-AE69-02B0-468A-FE0ED84B05AD}"/>
          </ac:spMkLst>
        </pc:spChg>
        <pc:spChg chg="del">
          <ac:chgData name="David Altounian" userId="70e9493e-625e-4700-87ac-bf27bb2ebcf4" providerId="ADAL" clId="{766B6706-46A6-41F4-85D1-C67D9E0A7D30}" dt="2024-06-12T15:08:45.684" v="5" actId="478"/>
          <ac:spMkLst>
            <pc:docMk/>
            <pc:sldMasterMk cId="0" sldId="2147483648"/>
            <ac:spMk id="14" creationId="{E3DA718E-A85B-5849-0345-B787D178ACC6}"/>
          </ac:spMkLst>
        </pc:spChg>
        <pc:spChg chg="del">
          <ac:chgData name="David Altounian" userId="70e9493e-625e-4700-87ac-bf27bb2ebcf4" providerId="ADAL" clId="{766B6706-46A6-41F4-85D1-C67D9E0A7D30}" dt="2024-06-12T15:08:45.684" v="5" actId="478"/>
          <ac:spMkLst>
            <pc:docMk/>
            <pc:sldMasterMk cId="0" sldId="2147483648"/>
            <ac:spMk id="15" creationId="{4007144D-FBD0-185D-6582-5E0C905B58ED}"/>
          </ac:spMkLst>
        </pc:spChg>
        <pc:spChg chg="del">
          <ac:chgData name="David Altounian" userId="70e9493e-625e-4700-87ac-bf27bb2ebcf4" providerId="ADAL" clId="{766B6706-46A6-41F4-85D1-C67D9E0A7D30}" dt="2024-06-12T15:08:45.684" v="5" actId="478"/>
          <ac:spMkLst>
            <pc:docMk/>
            <pc:sldMasterMk cId="0" sldId="2147483648"/>
            <ac:spMk id="16" creationId="{84E92CA7-22BD-B5FD-4792-1D6A34E0CD92}"/>
          </ac:spMkLst>
        </pc:spChg>
        <pc:spChg chg="del">
          <ac:chgData name="David Altounian" userId="70e9493e-625e-4700-87ac-bf27bb2ebcf4" providerId="ADAL" clId="{766B6706-46A6-41F4-85D1-C67D9E0A7D30}" dt="2024-06-12T15:08:45.684" v="5" actId="478"/>
          <ac:spMkLst>
            <pc:docMk/>
            <pc:sldMasterMk cId="0" sldId="2147483648"/>
            <ac:spMk id="17" creationId="{F533EB0B-01BE-989E-54ED-8D1D2327117A}"/>
          </ac:spMkLst>
        </pc:spChg>
        <pc:spChg chg="del">
          <ac:chgData name="David Altounian" userId="70e9493e-625e-4700-87ac-bf27bb2ebcf4" providerId="ADAL" clId="{766B6706-46A6-41F4-85D1-C67D9E0A7D30}" dt="2024-06-12T15:08:45.684" v="5" actId="478"/>
          <ac:spMkLst>
            <pc:docMk/>
            <pc:sldMasterMk cId="0" sldId="2147483648"/>
            <ac:spMk id="18" creationId="{C11951D5-D80C-ED24-850E-FC10A3356748}"/>
          </ac:spMkLst>
        </pc:spChg>
        <pc:spChg chg="del">
          <ac:chgData name="David Altounian" userId="70e9493e-625e-4700-87ac-bf27bb2ebcf4" providerId="ADAL" clId="{766B6706-46A6-41F4-85D1-C67D9E0A7D30}" dt="2024-06-12T15:08:45.684" v="5" actId="478"/>
          <ac:spMkLst>
            <pc:docMk/>
            <pc:sldMasterMk cId="0" sldId="2147483648"/>
            <ac:spMk id="19" creationId="{3F8C0D15-9D75-EA2A-3E09-44BFD3135C70}"/>
          </ac:spMkLst>
        </pc:spChg>
        <pc:spChg chg="del">
          <ac:chgData name="David Altounian" userId="70e9493e-625e-4700-87ac-bf27bb2ebcf4" providerId="ADAL" clId="{766B6706-46A6-41F4-85D1-C67D9E0A7D30}" dt="2024-06-12T15:08:45.684" v="5" actId="478"/>
          <ac:spMkLst>
            <pc:docMk/>
            <pc:sldMasterMk cId="0" sldId="2147483648"/>
            <ac:spMk id="20" creationId="{593C1599-F022-B8FD-EA3B-438DF3F86F43}"/>
          </ac:spMkLst>
        </pc:spChg>
        <pc:spChg chg="del">
          <ac:chgData name="David Altounian" userId="70e9493e-625e-4700-87ac-bf27bb2ebcf4" providerId="ADAL" clId="{766B6706-46A6-41F4-85D1-C67D9E0A7D30}" dt="2024-06-12T15:08:37.539" v="3" actId="478"/>
          <ac:spMkLst>
            <pc:docMk/>
            <pc:sldMasterMk cId="0" sldId="2147483648"/>
            <ac:spMk id="21" creationId="{5ED79EB3-9DE8-DCAD-C185-868089CC380D}"/>
          </ac:spMkLst>
        </pc:spChg>
        <pc:spChg chg="del">
          <ac:chgData name="David Altounian" userId="70e9493e-625e-4700-87ac-bf27bb2ebcf4" providerId="ADAL" clId="{766B6706-46A6-41F4-85D1-C67D9E0A7D30}" dt="2024-06-12T15:08:39.506" v="4" actId="478"/>
          <ac:spMkLst>
            <pc:docMk/>
            <pc:sldMasterMk cId="0" sldId="2147483648"/>
            <ac:spMk id="23" creationId="{B67A7DBA-F0B8-3264-7513-09610ADDB632}"/>
          </ac:spMkLst>
        </pc:spChg>
        <pc:spChg chg="del">
          <ac:chgData name="David Altounian" userId="70e9493e-625e-4700-87ac-bf27bb2ebcf4" providerId="ADAL" clId="{766B6706-46A6-41F4-85D1-C67D9E0A7D30}" dt="2024-06-12T15:08:45.684" v="5" actId="478"/>
          <ac:spMkLst>
            <pc:docMk/>
            <pc:sldMasterMk cId="0" sldId="2147483648"/>
            <ac:spMk id="24" creationId="{B1534E66-DB4C-7BAB-546A-98BD73B1B23F}"/>
          </ac:spMkLst>
        </pc:spChg>
        <pc:spChg chg="del">
          <ac:chgData name="David Altounian" userId="70e9493e-625e-4700-87ac-bf27bb2ebcf4" providerId="ADAL" clId="{766B6706-46A6-41F4-85D1-C67D9E0A7D30}" dt="2024-06-12T15:08:45.684" v="5" actId="478"/>
          <ac:spMkLst>
            <pc:docMk/>
            <pc:sldMasterMk cId="0" sldId="2147483648"/>
            <ac:spMk id="25" creationId="{434EFBAB-B295-9424-A111-ACEF9FA132FD}"/>
          </ac:spMkLst>
        </pc:spChg>
        <pc:spChg chg="del">
          <ac:chgData name="David Altounian" userId="70e9493e-625e-4700-87ac-bf27bb2ebcf4" providerId="ADAL" clId="{766B6706-46A6-41F4-85D1-C67D9E0A7D30}" dt="2024-06-12T15:08:45.684" v="5" actId="478"/>
          <ac:spMkLst>
            <pc:docMk/>
            <pc:sldMasterMk cId="0" sldId="2147483648"/>
            <ac:spMk id="26" creationId="{6824432F-6078-9319-2221-2F3FD941237C}"/>
          </ac:spMkLst>
        </pc:spChg>
        <pc:spChg chg="del">
          <ac:chgData name="David Altounian" userId="70e9493e-625e-4700-87ac-bf27bb2ebcf4" providerId="ADAL" clId="{766B6706-46A6-41F4-85D1-C67D9E0A7D30}" dt="2024-06-12T15:08:45.684" v="5" actId="478"/>
          <ac:spMkLst>
            <pc:docMk/>
            <pc:sldMasterMk cId="0" sldId="2147483648"/>
            <ac:spMk id="27" creationId="{7BE4B468-F657-8C82-94C2-3E642F21AC5A}"/>
          </ac:spMkLst>
        </pc:spChg>
        <pc:spChg chg="del">
          <ac:chgData name="David Altounian" userId="70e9493e-625e-4700-87ac-bf27bb2ebcf4" providerId="ADAL" clId="{766B6706-46A6-41F4-85D1-C67D9E0A7D30}" dt="2024-06-12T15:08:45.684" v="5" actId="478"/>
          <ac:spMkLst>
            <pc:docMk/>
            <pc:sldMasterMk cId="0" sldId="2147483648"/>
            <ac:spMk id="28" creationId="{A1195F70-DBC3-A9B1-2F7B-FCB75DB009B9}"/>
          </ac:spMkLst>
        </pc:spChg>
        <pc:spChg chg="del">
          <ac:chgData name="David Altounian" userId="70e9493e-625e-4700-87ac-bf27bb2ebcf4" providerId="ADAL" clId="{766B6706-46A6-41F4-85D1-C67D9E0A7D30}" dt="2024-06-12T15:08:45.684" v="5" actId="478"/>
          <ac:spMkLst>
            <pc:docMk/>
            <pc:sldMasterMk cId="0" sldId="2147483648"/>
            <ac:spMk id="29" creationId="{D116A09F-2489-D987-73A1-D49011263CA8}"/>
          </ac:spMkLst>
        </pc:spChg>
        <pc:picChg chg="mod">
          <ac:chgData name="David Altounian" userId="70e9493e-625e-4700-87ac-bf27bb2ebcf4" providerId="ADAL" clId="{766B6706-46A6-41F4-85D1-C67D9E0A7D30}" dt="2024-06-12T14:55:50.975" v="0" actId="167"/>
          <ac:picMkLst>
            <pc:docMk/>
            <pc:sldMasterMk cId="0" sldId="2147483648"/>
            <ac:picMk id="1026" creationId="{9D09C35C-D3C3-7EB0-0A18-04B2E9B1FB5D}"/>
          </ac:picMkLst>
        </pc:pic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0259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A screenshot of a computer&#10;&#10;Description automatically generated">
            <a:extLst>
              <a:ext uri="{FF2B5EF4-FFF2-40B4-BE49-F238E27FC236}">
                <a16:creationId xmlns:a16="http://schemas.microsoft.com/office/drawing/2014/main" id="{9D09C35C-D3C3-7EB0-0A18-04B2E9B1FB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119063"/>
            <a:ext cx="6578600" cy="890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400" dirty="0" smtClean="0">
            <a:latin typeface="Arial Narrow"/>
            <a:cs typeface="Arial Narrow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trategic Marketing Framework Powerpoint Template" id="{D765B1A8-2ED9-457E-B043-614A94DAFDE3}" vid="{AE499F2D-DAF7-46B4-BE7C-574D9F4FE3C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Strategic Marketing Framework Powerpoint Template</Template>
  <TotalTime>19</TotalTime>
  <Words>0</Words>
  <Application>Microsoft Office PowerPoint</Application>
  <PresentationFormat>Letter Paper (8.5x11 in)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David Altounian</dc:creator>
  <cp:lastModifiedBy>David Altounian</cp:lastModifiedBy>
  <cp:revision>1</cp:revision>
  <cp:lastPrinted>2024-01-16T18:24:42Z</cp:lastPrinted>
  <dcterms:created xsi:type="dcterms:W3CDTF">2024-06-12T14:36:35Z</dcterms:created>
  <dcterms:modified xsi:type="dcterms:W3CDTF">2024-06-12T15:08:50Z</dcterms:modified>
</cp:coreProperties>
</file>