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3" r:id="rId3"/>
    <p:sldId id="2856" r:id="rId4"/>
    <p:sldId id="2861" r:id="rId5"/>
    <p:sldId id="2857" r:id="rId6"/>
    <p:sldId id="28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khwinder sandhu" userId="d5f513d2478cf266" providerId="LiveId" clId="{90577247-73AE-41D5-938F-00F37EBFFBB3}"/>
    <pc:docChg chg="custSel modSld">
      <pc:chgData name="sukhwinder sandhu" userId="d5f513d2478cf266" providerId="LiveId" clId="{90577247-73AE-41D5-938F-00F37EBFFBB3}" dt="2026-05-30T06:56:16.441" v="20" actId="20577"/>
      <pc:docMkLst>
        <pc:docMk/>
      </pc:docMkLst>
      <pc:sldChg chg="modSp mod">
        <pc:chgData name="sukhwinder sandhu" userId="d5f513d2478cf266" providerId="LiveId" clId="{90577247-73AE-41D5-938F-00F37EBFFBB3}" dt="2026-05-30T06:56:16.441" v="20" actId="20577"/>
        <pc:sldMkLst>
          <pc:docMk/>
          <pc:sldMk cId="0" sldId="257"/>
        </pc:sldMkLst>
        <pc:spChg chg="mod">
          <ac:chgData name="sukhwinder sandhu" userId="d5f513d2478cf266" providerId="LiveId" clId="{90577247-73AE-41D5-938F-00F37EBFFBB3}" dt="2026-05-30T06:56:16.441" v="20" actId="20577"/>
          <ac:spMkLst>
            <pc:docMk/>
            <pc:sldMk cId="0" sldId="257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8BB7-21DD-8DBD-74B1-1DE7A26CE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283B02-06FF-72ED-B968-5D8ABB88E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3A61D-440B-49CA-8EF3-A7ED04670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42552-A93B-742C-58B7-F20B1FEDD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A4C1D-D720-51A7-1CF3-EF9327885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2D0B3-EFC3-14FE-1B6B-D3CD85233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E58ED0-A872-42E0-B6CB-50EF1AAB2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D4648-CDE4-209C-2A4D-14479679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6EBF3-3896-3598-3607-B0CB3B34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9D2D4-1F41-2B75-AC64-2D4FEB32A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92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C460A2-FBEC-448C-677B-87CC1B4A82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AB08ED-C59E-FD52-4BE4-1D8595683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B7E0D-FF8E-D778-C74B-796A8888A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DD61C-D3D0-41CC-7767-809990C7E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5173D-0901-B791-1A5F-F3996CB31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6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B1B4F-3727-6017-5AB5-06F1E91EF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BCF46-61B4-9F4D-5A33-7B2F8622D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ABFE4-058A-7FDF-AD4B-6DD917B6E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90236-190C-E59D-86E5-A91A5A24C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7EA9A-BCE9-AA99-61E8-B0F19284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7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4FFA6-E42A-6870-F2B8-A37001890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7DD80-6C90-D567-B7D7-83F96E541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28589-46C3-6B14-D2A0-20041169E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0BBAB-15C0-687F-6CCE-DDAB0F227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E8BCC-BF02-6247-CF89-6446B4D5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3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4C8B1-8942-BB95-A7ED-03A8F961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6AD5B-1A98-BE7B-757E-CBC1E003C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A9F07-2C13-E7F8-EB30-171D4EB93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3CC72-0ABD-4DF6-C977-34343760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BBC3F-8D9D-596B-2F6E-56CB5486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FE512-E8DB-16EA-6A84-494D6B528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8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9EB33-0023-A4AC-B7DC-E2E28267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F3776-38D8-315F-951B-269CDF9CA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C70EA-59E6-599D-8751-39731DD7E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24C2E4-207B-858C-8816-A824200D26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76F672-692D-386F-C31C-28610853FF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F0E07-01CB-F95B-8382-4692FC4D3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23C55-8543-30C7-2F63-C7E24C457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3D5E1-A9B0-8C29-95D7-F788EF594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6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D4472-E359-D8D0-B6A8-7D46AD578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32C20-07A7-43A0-B40B-EE7780FD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7D695F-43A6-8A3F-E46B-A6CC2210B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56A12A-6B97-E700-66C2-F9F861930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0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8109D1-DA94-50FA-2926-697AA1515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1AF47E-F12A-68E6-C136-04DC4A53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DBCEB-36F5-D2D0-66FB-E9476A0C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9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89182-3B08-9EB0-8B1B-CACD5D1E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2B18E-3CA5-5689-D7ED-F45D09944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DA03D5-5A5B-7568-097A-6E8FC8BD1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7E0EE-48F9-C7FC-A43E-4B0E1B6B8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FCD9F7-4FE8-6C77-C18C-80260BBFE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6AC24-3296-A93A-C293-9D3BA6669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C9CC8-21D6-909A-66D5-BA8544EAE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CB34AA-42D2-0CB9-D0D5-4D2F63CF5C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41560D-07D3-FE5C-BD4F-639D6F9DC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F20DF-B9FC-19D8-4AEA-01C52462C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C4F72-0AE3-AE52-4693-4A824977B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FF3725-30E0-7A44-16EF-A7A23E34A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3883AC-D666-4F57-6BEC-BEE99551E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252794-D6CB-6700-0D27-D60E6F192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E34D4-59C3-F611-29CD-DAFA0E749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F9144-4D88-4050-91EA-17C1FC6C0EE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63F3E-0EED-2EC7-7D7E-DD95862BD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4B6A9-FBD6-709C-C152-DAB92BA43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A5A27-D6F6-4B77-BA96-2BA341EB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1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7" y="180303"/>
            <a:ext cx="9169758" cy="2301639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</a:t>
            </a:r>
            <a:br>
              <a:rPr lang="en-US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REPORT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2730322"/>
            <a:ext cx="8351308" cy="221516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ROSWALT REALTY 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29.05.2026</a:t>
            </a: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“ROSWALT SUJATA NIWAS ” 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DF02C-0D6F-7BB3-7134-E45EAC8F4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388636"/>
            <a:ext cx="8596668" cy="2099387"/>
          </a:xfrm>
        </p:spPr>
        <p:txBody>
          <a:bodyPr>
            <a:normAutofit/>
          </a:bodyPr>
          <a:lstStyle/>
          <a:p>
            <a:r>
              <a:rPr lang="en-US" sz="9600" b="1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FFFF00"/>
                </a:highlight>
              </a:rPr>
              <a:t>SUJATA NIWAS</a:t>
            </a:r>
            <a:endParaRPr lang="en-IN" sz="9600" dirty="0"/>
          </a:p>
        </p:txBody>
      </p:sp>
    </p:spTree>
    <p:extLst>
      <p:ext uri="{BB962C8B-B14F-4D97-AF65-F5344CB8AC3E}">
        <p14:creationId xmlns:p14="http://schemas.microsoft.com/office/powerpoint/2010/main" val="395013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BB652-8393-00B7-92F8-4503311D5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7282"/>
            <a:ext cx="8596668" cy="58008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Compound Wall breaking work 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2F96B5-75B9-C746-1EE0-60BE06DD3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377" y="966270"/>
            <a:ext cx="8596667" cy="483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C7D20-75C3-1404-10D1-654AEE07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4604"/>
            <a:ext cx="8596668" cy="811763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Gas pipe trench work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3B3B850-5A3E-E84F-5C2A-E96F67A811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3709" y="1026367"/>
            <a:ext cx="5389810" cy="30302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BA16E7-052B-D36D-EFE7-65F10A0AE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445" y="1026366"/>
            <a:ext cx="5389809" cy="303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6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5E20C-98B0-11A6-99AE-0F41B30B9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8620"/>
            <a:ext cx="10736942" cy="7464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Work is in progress to disconnect the gas pipe.</a:t>
            </a:r>
            <a:endParaRPr lang="en-IN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3A88BDA-C8B9-CB11-6985-6ECB66DE2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724" y="905069"/>
            <a:ext cx="8347701" cy="469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35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A2076-3152-25D5-3C04-B7908A9BC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1927"/>
            <a:ext cx="8596668" cy="746449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Side View</a:t>
            </a:r>
            <a:endParaRPr lang="en-IN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8A01659-CD98-B8E3-A935-6A954579B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439" y="998376"/>
            <a:ext cx="8941398" cy="476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86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</Words>
  <Application>Microsoft Office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MONTHLY  PROGRESS REPORT </vt:lpstr>
      <vt:lpstr>SUJATA NIWAS</vt:lpstr>
      <vt:lpstr>Compound Wall breaking work </vt:lpstr>
      <vt:lpstr>Gas pipe trench work</vt:lpstr>
      <vt:lpstr>Work is in progress to disconnect the gas pipe.</vt:lpstr>
      <vt:lpstr>Side 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sukhwinder sandhu</dc:creator>
  <cp:lastModifiedBy>sukhwinder sandhu</cp:lastModifiedBy>
  <cp:revision>1</cp:revision>
  <dcterms:created xsi:type="dcterms:W3CDTF">2026-05-30T06:49:25Z</dcterms:created>
  <dcterms:modified xsi:type="dcterms:W3CDTF">2026-05-30T06:56:22Z</dcterms:modified>
</cp:coreProperties>
</file>