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02" r:id="rId2"/>
    <p:sldId id="267" r:id="rId3"/>
    <p:sldId id="310" r:id="rId4"/>
    <p:sldId id="282" r:id="rId5"/>
    <p:sldId id="270" r:id="rId6"/>
    <p:sldId id="272" r:id="rId7"/>
    <p:sldId id="306" r:id="rId8"/>
    <p:sldId id="307" r:id="rId9"/>
    <p:sldId id="30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DF4"/>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12" autoAdjust="0"/>
    <p:restoredTop sz="94249" autoAdjust="0"/>
  </p:normalViewPr>
  <p:slideViewPr>
    <p:cSldViewPr>
      <p:cViewPr varScale="1">
        <p:scale>
          <a:sx n="68" d="100"/>
          <a:sy n="68" d="100"/>
        </p:scale>
        <p:origin x="141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D1C79A-CF25-4B4D-8163-131DFF4D130E}"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34889602-D855-47C4-96F6-95EC55228A8C}">
      <dgm:prSet/>
      <dgm:spPr/>
      <dgm:t>
        <a:bodyPr/>
        <a:lstStyle/>
        <a:p>
          <a:r>
            <a:rPr lang="en-US" dirty="0">
              <a:latin typeface="+mj-lt"/>
            </a:rPr>
            <a:t>Plays</a:t>
          </a:r>
        </a:p>
      </dgm:t>
    </dgm:pt>
    <dgm:pt modelId="{BA1B7B50-4E1A-4999-A016-3C413DB2FD97}" type="parTrans" cxnId="{253024D6-A1A4-4F8D-9ACA-CD6D0AC14C4D}">
      <dgm:prSet/>
      <dgm:spPr/>
      <dgm:t>
        <a:bodyPr/>
        <a:lstStyle/>
        <a:p>
          <a:endParaRPr lang="en-US">
            <a:latin typeface="+mj-lt"/>
          </a:endParaRPr>
        </a:p>
      </dgm:t>
    </dgm:pt>
    <dgm:pt modelId="{22F22982-9E2D-49E1-BF73-D91ED505FD36}" type="sibTrans" cxnId="{253024D6-A1A4-4F8D-9ACA-CD6D0AC14C4D}">
      <dgm:prSet/>
      <dgm:spPr/>
      <dgm:t>
        <a:bodyPr/>
        <a:lstStyle/>
        <a:p>
          <a:endParaRPr lang="en-US">
            <a:latin typeface="+mj-lt"/>
          </a:endParaRPr>
        </a:p>
      </dgm:t>
    </dgm:pt>
    <dgm:pt modelId="{7D678F4C-5B2E-4609-8F43-A06E4CAD80BB}">
      <dgm:prSet/>
      <dgm:spPr/>
      <dgm:t>
        <a:bodyPr/>
        <a:lstStyle/>
        <a:p>
          <a:r>
            <a:rPr lang="en-US" dirty="0">
              <a:latin typeface="+mj-lt"/>
            </a:rPr>
            <a:t>Plays must be called….go get open is not enough!</a:t>
          </a:r>
        </a:p>
      </dgm:t>
    </dgm:pt>
    <dgm:pt modelId="{FE6A45FF-6F7A-4157-8FB6-604A1B32A129}" type="parTrans" cxnId="{B4198CB7-BC12-4079-B2DE-2192869310DC}">
      <dgm:prSet/>
      <dgm:spPr/>
      <dgm:t>
        <a:bodyPr/>
        <a:lstStyle/>
        <a:p>
          <a:endParaRPr lang="en-US">
            <a:latin typeface="+mj-lt"/>
          </a:endParaRPr>
        </a:p>
      </dgm:t>
    </dgm:pt>
    <dgm:pt modelId="{96A8963F-5754-40D9-A684-531BAFA92BB8}" type="sibTrans" cxnId="{B4198CB7-BC12-4079-B2DE-2192869310DC}">
      <dgm:prSet/>
      <dgm:spPr/>
      <dgm:t>
        <a:bodyPr/>
        <a:lstStyle/>
        <a:p>
          <a:endParaRPr lang="en-US">
            <a:latin typeface="+mj-lt"/>
          </a:endParaRPr>
        </a:p>
      </dgm:t>
    </dgm:pt>
    <dgm:pt modelId="{0BEC8176-1369-4213-BE3E-0554014CEB77}">
      <dgm:prSet/>
      <dgm:spPr/>
      <dgm:t>
        <a:bodyPr/>
        <a:lstStyle/>
        <a:p>
          <a:r>
            <a:rPr lang="en-US" dirty="0">
              <a:latin typeface="+mj-lt"/>
            </a:rPr>
            <a:t>Playing Time</a:t>
          </a:r>
        </a:p>
      </dgm:t>
    </dgm:pt>
    <dgm:pt modelId="{BF831835-0BA9-4542-BAAC-D014113E8633}" type="parTrans" cxnId="{08C3CA68-A5F5-4A15-9D28-0FEFFB6659B0}">
      <dgm:prSet/>
      <dgm:spPr/>
      <dgm:t>
        <a:bodyPr/>
        <a:lstStyle/>
        <a:p>
          <a:endParaRPr lang="en-US">
            <a:latin typeface="+mj-lt"/>
          </a:endParaRPr>
        </a:p>
      </dgm:t>
    </dgm:pt>
    <dgm:pt modelId="{280307AB-F58F-40B7-9A69-4A5B6D8E0F4E}" type="sibTrans" cxnId="{08C3CA68-A5F5-4A15-9D28-0FEFFB6659B0}">
      <dgm:prSet/>
      <dgm:spPr/>
      <dgm:t>
        <a:bodyPr/>
        <a:lstStyle/>
        <a:p>
          <a:endParaRPr lang="en-US">
            <a:latin typeface="+mj-lt"/>
          </a:endParaRPr>
        </a:p>
      </dgm:t>
    </dgm:pt>
    <dgm:pt modelId="{88AEAABA-783A-42DD-9483-EC7233FA36C9}">
      <dgm:prSet/>
      <dgm:spPr/>
      <dgm:t>
        <a:bodyPr/>
        <a:lstStyle/>
        <a:p>
          <a:r>
            <a:rPr lang="en-US" dirty="0">
              <a:latin typeface="+mj-lt"/>
            </a:rPr>
            <a:t>Equal playing time is so important</a:t>
          </a:r>
        </a:p>
      </dgm:t>
    </dgm:pt>
    <dgm:pt modelId="{58D3C74F-8EF2-4A89-980C-78666F2D0146}" type="parTrans" cxnId="{0CEFE175-4761-4440-8B63-464C26395005}">
      <dgm:prSet/>
      <dgm:spPr/>
      <dgm:t>
        <a:bodyPr/>
        <a:lstStyle/>
        <a:p>
          <a:endParaRPr lang="en-US">
            <a:latin typeface="+mj-lt"/>
          </a:endParaRPr>
        </a:p>
      </dgm:t>
    </dgm:pt>
    <dgm:pt modelId="{ADA9F2B0-B4AC-4B3F-8750-DCDC669D7DE6}" type="sibTrans" cxnId="{0CEFE175-4761-4440-8B63-464C26395005}">
      <dgm:prSet/>
      <dgm:spPr/>
      <dgm:t>
        <a:bodyPr/>
        <a:lstStyle/>
        <a:p>
          <a:endParaRPr lang="en-US">
            <a:latin typeface="+mj-lt"/>
          </a:endParaRPr>
        </a:p>
      </dgm:t>
    </dgm:pt>
    <dgm:pt modelId="{E76CF3C1-F47F-41BE-9288-A1774429520D}">
      <dgm:prSet/>
      <dgm:spPr/>
      <dgm:t>
        <a:bodyPr/>
        <a:lstStyle/>
        <a:p>
          <a:r>
            <a:rPr lang="en-US" dirty="0">
              <a:latin typeface="+mj-lt"/>
            </a:rPr>
            <a:t>Coaches need to monitor play to ensure all players are being thrown to</a:t>
          </a:r>
        </a:p>
      </dgm:t>
    </dgm:pt>
    <dgm:pt modelId="{ED71D241-AF5C-42D9-8D63-03AAAD07EFCB}" type="parTrans" cxnId="{0B6AD704-6026-4BA3-9954-801CA8759803}">
      <dgm:prSet/>
      <dgm:spPr/>
      <dgm:t>
        <a:bodyPr/>
        <a:lstStyle/>
        <a:p>
          <a:endParaRPr lang="en-US">
            <a:latin typeface="+mj-lt"/>
          </a:endParaRPr>
        </a:p>
      </dgm:t>
    </dgm:pt>
    <dgm:pt modelId="{7D78B9BC-3BF5-4F99-8728-A51A802F11AB}" type="sibTrans" cxnId="{0B6AD704-6026-4BA3-9954-801CA8759803}">
      <dgm:prSet/>
      <dgm:spPr/>
      <dgm:t>
        <a:bodyPr/>
        <a:lstStyle/>
        <a:p>
          <a:endParaRPr lang="en-US">
            <a:latin typeface="+mj-lt"/>
          </a:endParaRPr>
        </a:p>
      </dgm:t>
    </dgm:pt>
    <dgm:pt modelId="{6D4DE455-A10C-4742-B91B-4B0ADCA64441}">
      <dgm:prSet/>
      <dgm:spPr/>
      <dgm:t>
        <a:bodyPr/>
        <a:lstStyle/>
        <a:p>
          <a:r>
            <a:rPr lang="en-US" dirty="0">
              <a:latin typeface="+mj-lt"/>
            </a:rPr>
            <a:t>We provide a tool to help you with that (see next page)</a:t>
          </a:r>
        </a:p>
      </dgm:t>
    </dgm:pt>
    <dgm:pt modelId="{BBFE7601-914F-425B-A96A-291E9370C20A}" type="parTrans" cxnId="{8CA8AFD9-D5F0-4546-A08A-EE4627C0EF2D}">
      <dgm:prSet/>
      <dgm:spPr/>
      <dgm:t>
        <a:bodyPr/>
        <a:lstStyle/>
        <a:p>
          <a:endParaRPr lang="en-US">
            <a:latin typeface="+mj-lt"/>
          </a:endParaRPr>
        </a:p>
      </dgm:t>
    </dgm:pt>
    <dgm:pt modelId="{785FAE9A-657D-4C80-92E0-C6F92F989C24}" type="sibTrans" cxnId="{8CA8AFD9-D5F0-4546-A08A-EE4627C0EF2D}">
      <dgm:prSet/>
      <dgm:spPr/>
      <dgm:t>
        <a:bodyPr/>
        <a:lstStyle/>
        <a:p>
          <a:endParaRPr lang="en-US">
            <a:latin typeface="+mj-lt"/>
          </a:endParaRPr>
        </a:p>
      </dgm:t>
    </dgm:pt>
    <dgm:pt modelId="{1DB5E45D-6567-48EA-B14A-6852D21C5E75}">
      <dgm:prSet/>
      <dgm:spPr/>
      <dgm:t>
        <a:bodyPr/>
        <a:lstStyle/>
        <a:p>
          <a:r>
            <a:rPr lang="en-US" dirty="0">
              <a:latin typeface="+mj-lt"/>
            </a:rPr>
            <a:t>Quarterbacks play one full half and will be changed at half</a:t>
          </a:r>
        </a:p>
      </dgm:t>
    </dgm:pt>
    <dgm:pt modelId="{24D41054-67DD-479F-8D1A-3E6B011B9927}" type="parTrans" cxnId="{5FE7452A-6C92-4C60-83AD-6A0518FA3F55}">
      <dgm:prSet/>
      <dgm:spPr/>
      <dgm:t>
        <a:bodyPr/>
        <a:lstStyle/>
        <a:p>
          <a:endParaRPr lang="en-US">
            <a:latin typeface="+mj-lt"/>
          </a:endParaRPr>
        </a:p>
      </dgm:t>
    </dgm:pt>
    <dgm:pt modelId="{7FF90706-AD9A-4297-BE99-DB3EF3C36021}" type="sibTrans" cxnId="{5FE7452A-6C92-4C60-83AD-6A0518FA3F55}">
      <dgm:prSet/>
      <dgm:spPr/>
      <dgm:t>
        <a:bodyPr/>
        <a:lstStyle/>
        <a:p>
          <a:endParaRPr lang="en-US">
            <a:latin typeface="+mj-lt"/>
          </a:endParaRPr>
        </a:p>
      </dgm:t>
    </dgm:pt>
    <dgm:pt modelId="{5E29DF40-4099-42F6-8596-F01B00FC48C2}">
      <dgm:prSet/>
      <dgm:spPr/>
      <dgm:t>
        <a:bodyPr/>
        <a:lstStyle/>
        <a:p>
          <a:r>
            <a:rPr lang="en-US" dirty="0">
              <a:latin typeface="+mj-lt"/>
            </a:rPr>
            <a:t>Coaches can be on the field to select play.  Best to print out your plays and place them in a binder.</a:t>
          </a:r>
        </a:p>
      </dgm:t>
    </dgm:pt>
    <dgm:pt modelId="{C5EDBA5D-3613-4E5D-9E1C-137EE7728272}" type="parTrans" cxnId="{AA488962-FF44-49AF-9122-6157C3EF2609}">
      <dgm:prSet/>
      <dgm:spPr/>
      <dgm:t>
        <a:bodyPr/>
        <a:lstStyle/>
        <a:p>
          <a:endParaRPr lang="en-CA"/>
        </a:p>
      </dgm:t>
    </dgm:pt>
    <dgm:pt modelId="{019DB692-9F51-435E-BC60-208D1B523ED6}" type="sibTrans" cxnId="{AA488962-FF44-49AF-9122-6157C3EF2609}">
      <dgm:prSet/>
      <dgm:spPr/>
      <dgm:t>
        <a:bodyPr/>
        <a:lstStyle/>
        <a:p>
          <a:endParaRPr lang="en-CA"/>
        </a:p>
      </dgm:t>
    </dgm:pt>
    <dgm:pt modelId="{FB023EA7-7F85-4BB7-AC4E-677503483BF5}" type="pres">
      <dgm:prSet presAssocID="{EBD1C79A-CF25-4B4D-8163-131DFF4D130E}" presName="linear" presStyleCnt="0">
        <dgm:presLayoutVars>
          <dgm:dir/>
          <dgm:animLvl val="lvl"/>
          <dgm:resizeHandles val="exact"/>
        </dgm:presLayoutVars>
      </dgm:prSet>
      <dgm:spPr/>
    </dgm:pt>
    <dgm:pt modelId="{E1E0F92F-6E16-422F-AC58-358B4B81BDDF}" type="pres">
      <dgm:prSet presAssocID="{34889602-D855-47C4-96F6-95EC55228A8C}" presName="parentLin" presStyleCnt="0"/>
      <dgm:spPr/>
    </dgm:pt>
    <dgm:pt modelId="{7FE27680-DA11-4A9A-8DAC-A451DA7330DF}" type="pres">
      <dgm:prSet presAssocID="{34889602-D855-47C4-96F6-95EC55228A8C}" presName="parentLeftMargin" presStyleLbl="node1" presStyleIdx="0" presStyleCnt="2"/>
      <dgm:spPr/>
    </dgm:pt>
    <dgm:pt modelId="{C85EE771-EA0E-411B-B468-5D690D7A4DB0}" type="pres">
      <dgm:prSet presAssocID="{34889602-D855-47C4-96F6-95EC55228A8C}" presName="parentText" presStyleLbl="node1" presStyleIdx="0" presStyleCnt="2">
        <dgm:presLayoutVars>
          <dgm:chMax val="0"/>
          <dgm:bulletEnabled val="1"/>
        </dgm:presLayoutVars>
      </dgm:prSet>
      <dgm:spPr/>
    </dgm:pt>
    <dgm:pt modelId="{2732B0EF-26F0-44E0-88A1-3C038CDB6974}" type="pres">
      <dgm:prSet presAssocID="{34889602-D855-47C4-96F6-95EC55228A8C}" presName="negativeSpace" presStyleCnt="0"/>
      <dgm:spPr/>
    </dgm:pt>
    <dgm:pt modelId="{46C38359-F62D-4851-96FE-DC4BFC4F150B}" type="pres">
      <dgm:prSet presAssocID="{34889602-D855-47C4-96F6-95EC55228A8C}" presName="childText" presStyleLbl="conFgAcc1" presStyleIdx="0" presStyleCnt="2">
        <dgm:presLayoutVars>
          <dgm:bulletEnabled val="1"/>
        </dgm:presLayoutVars>
      </dgm:prSet>
      <dgm:spPr/>
    </dgm:pt>
    <dgm:pt modelId="{88CEEF2D-78A0-4C6D-928D-F71ED34D7367}" type="pres">
      <dgm:prSet presAssocID="{22F22982-9E2D-49E1-BF73-D91ED505FD36}" presName="spaceBetweenRectangles" presStyleCnt="0"/>
      <dgm:spPr/>
    </dgm:pt>
    <dgm:pt modelId="{8F53CDCB-3102-461A-BC49-FFEDECF5636C}" type="pres">
      <dgm:prSet presAssocID="{0BEC8176-1369-4213-BE3E-0554014CEB77}" presName="parentLin" presStyleCnt="0"/>
      <dgm:spPr/>
    </dgm:pt>
    <dgm:pt modelId="{0128AE02-3E2E-4AED-8C80-7E102A9A1722}" type="pres">
      <dgm:prSet presAssocID="{0BEC8176-1369-4213-BE3E-0554014CEB77}" presName="parentLeftMargin" presStyleLbl="node1" presStyleIdx="0" presStyleCnt="2"/>
      <dgm:spPr/>
    </dgm:pt>
    <dgm:pt modelId="{B4F04165-D855-436A-87E2-AE3A708753F5}" type="pres">
      <dgm:prSet presAssocID="{0BEC8176-1369-4213-BE3E-0554014CEB77}" presName="parentText" presStyleLbl="node1" presStyleIdx="1" presStyleCnt="2">
        <dgm:presLayoutVars>
          <dgm:chMax val="0"/>
          <dgm:bulletEnabled val="1"/>
        </dgm:presLayoutVars>
      </dgm:prSet>
      <dgm:spPr/>
    </dgm:pt>
    <dgm:pt modelId="{2D94D413-389A-452A-92EE-20EF9384DEAD}" type="pres">
      <dgm:prSet presAssocID="{0BEC8176-1369-4213-BE3E-0554014CEB77}" presName="negativeSpace" presStyleCnt="0"/>
      <dgm:spPr/>
    </dgm:pt>
    <dgm:pt modelId="{775F678D-20C8-43A5-BE1A-AF4CBD0C0C5E}" type="pres">
      <dgm:prSet presAssocID="{0BEC8176-1369-4213-BE3E-0554014CEB77}" presName="childText" presStyleLbl="conFgAcc1" presStyleIdx="1" presStyleCnt="2">
        <dgm:presLayoutVars>
          <dgm:bulletEnabled val="1"/>
        </dgm:presLayoutVars>
      </dgm:prSet>
      <dgm:spPr/>
    </dgm:pt>
  </dgm:ptLst>
  <dgm:cxnLst>
    <dgm:cxn modelId="{0B6AD704-6026-4BA3-9954-801CA8759803}" srcId="{0BEC8176-1369-4213-BE3E-0554014CEB77}" destId="{E76CF3C1-F47F-41BE-9288-A1774429520D}" srcOrd="1" destOrd="0" parTransId="{ED71D241-AF5C-42D9-8D63-03AAAD07EFCB}" sibTransId="{7D78B9BC-3BF5-4F99-8728-A51A802F11AB}"/>
    <dgm:cxn modelId="{CEE8EA1E-B374-4FBB-B9B5-BF91CA986C4D}" type="presOf" srcId="{1DB5E45D-6567-48EA-B14A-6852D21C5E75}" destId="{775F678D-20C8-43A5-BE1A-AF4CBD0C0C5E}" srcOrd="0" destOrd="3" presId="urn:microsoft.com/office/officeart/2005/8/layout/list1"/>
    <dgm:cxn modelId="{5FE7452A-6C92-4C60-83AD-6A0518FA3F55}" srcId="{0BEC8176-1369-4213-BE3E-0554014CEB77}" destId="{1DB5E45D-6567-48EA-B14A-6852D21C5E75}" srcOrd="2" destOrd="0" parTransId="{24D41054-67DD-479F-8D1A-3E6B011B9927}" sibTransId="{7FF90706-AD9A-4297-BE99-DB3EF3C36021}"/>
    <dgm:cxn modelId="{0A7D9F36-5612-4615-A94D-33574500B7F3}" type="presOf" srcId="{0BEC8176-1369-4213-BE3E-0554014CEB77}" destId="{B4F04165-D855-436A-87E2-AE3A708753F5}" srcOrd="1" destOrd="0" presId="urn:microsoft.com/office/officeart/2005/8/layout/list1"/>
    <dgm:cxn modelId="{0BA53E37-D5FF-47EB-83B0-4DFA2A2729D6}" type="presOf" srcId="{E76CF3C1-F47F-41BE-9288-A1774429520D}" destId="{775F678D-20C8-43A5-BE1A-AF4CBD0C0C5E}" srcOrd="0" destOrd="1" presId="urn:microsoft.com/office/officeart/2005/8/layout/list1"/>
    <dgm:cxn modelId="{AA488962-FF44-49AF-9122-6157C3EF2609}" srcId="{34889602-D855-47C4-96F6-95EC55228A8C}" destId="{5E29DF40-4099-42F6-8596-F01B00FC48C2}" srcOrd="1" destOrd="0" parTransId="{C5EDBA5D-3613-4E5D-9E1C-137EE7728272}" sibTransId="{019DB692-9F51-435E-BC60-208D1B523ED6}"/>
    <dgm:cxn modelId="{A5150945-E2D8-4CAE-BA34-FD1C605BE416}" type="presOf" srcId="{5E29DF40-4099-42F6-8596-F01B00FC48C2}" destId="{46C38359-F62D-4851-96FE-DC4BFC4F150B}" srcOrd="0" destOrd="1" presId="urn:microsoft.com/office/officeart/2005/8/layout/list1"/>
    <dgm:cxn modelId="{D45F6668-CC7F-4B35-8D00-6B9129A3ACD9}" type="presOf" srcId="{0BEC8176-1369-4213-BE3E-0554014CEB77}" destId="{0128AE02-3E2E-4AED-8C80-7E102A9A1722}" srcOrd="0" destOrd="0" presId="urn:microsoft.com/office/officeart/2005/8/layout/list1"/>
    <dgm:cxn modelId="{08C3CA68-A5F5-4A15-9D28-0FEFFB6659B0}" srcId="{EBD1C79A-CF25-4B4D-8163-131DFF4D130E}" destId="{0BEC8176-1369-4213-BE3E-0554014CEB77}" srcOrd="1" destOrd="0" parTransId="{BF831835-0BA9-4542-BAAC-D014113E8633}" sibTransId="{280307AB-F58F-40B7-9A69-4A5B6D8E0F4E}"/>
    <dgm:cxn modelId="{1E137750-821A-4C6F-AAE4-50E175F459D3}" type="presOf" srcId="{88AEAABA-783A-42DD-9483-EC7233FA36C9}" destId="{775F678D-20C8-43A5-BE1A-AF4CBD0C0C5E}" srcOrd="0" destOrd="0" presId="urn:microsoft.com/office/officeart/2005/8/layout/list1"/>
    <dgm:cxn modelId="{0CEFE175-4761-4440-8B63-464C26395005}" srcId="{0BEC8176-1369-4213-BE3E-0554014CEB77}" destId="{88AEAABA-783A-42DD-9483-EC7233FA36C9}" srcOrd="0" destOrd="0" parTransId="{58D3C74F-8EF2-4A89-980C-78666F2D0146}" sibTransId="{ADA9F2B0-B4AC-4B3F-8750-DCDC669D7DE6}"/>
    <dgm:cxn modelId="{FA4AD67F-5574-4786-B897-75B25E76E3E5}" type="presOf" srcId="{34889602-D855-47C4-96F6-95EC55228A8C}" destId="{7FE27680-DA11-4A9A-8DAC-A451DA7330DF}" srcOrd="0" destOrd="0" presId="urn:microsoft.com/office/officeart/2005/8/layout/list1"/>
    <dgm:cxn modelId="{19C2FD89-E443-4D9D-B2EF-6F0D274CFAE1}" type="presOf" srcId="{7D678F4C-5B2E-4609-8F43-A06E4CAD80BB}" destId="{46C38359-F62D-4851-96FE-DC4BFC4F150B}" srcOrd="0" destOrd="0" presId="urn:microsoft.com/office/officeart/2005/8/layout/list1"/>
    <dgm:cxn modelId="{F92375B0-BC3C-4A7B-8AFF-668486C291B0}" type="presOf" srcId="{34889602-D855-47C4-96F6-95EC55228A8C}" destId="{C85EE771-EA0E-411B-B468-5D690D7A4DB0}" srcOrd="1" destOrd="0" presId="urn:microsoft.com/office/officeart/2005/8/layout/list1"/>
    <dgm:cxn modelId="{B4198CB7-BC12-4079-B2DE-2192869310DC}" srcId="{34889602-D855-47C4-96F6-95EC55228A8C}" destId="{7D678F4C-5B2E-4609-8F43-A06E4CAD80BB}" srcOrd="0" destOrd="0" parTransId="{FE6A45FF-6F7A-4157-8FB6-604A1B32A129}" sibTransId="{96A8963F-5754-40D9-A684-531BAFA92BB8}"/>
    <dgm:cxn modelId="{253024D6-A1A4-4F8D-9ACA-CD6D0AC14C4D}" srcId="{EBD1C79A-CF25-4B4D-8163-131DFF4D130E}" destId="{34889602-D855-47C4-96F6-95EC55228A8C}" srcOrd="0" destOrd="0" parTransId="{BA1B7B50-4E1A-4999-A016-3C413DB2FD97}" sibTransId="{22F22982-9E2D-49E1-BF73-D91ED505FD36}"/>
    <dgm:cxn modelId="{8CA8AFD9-D5F0-4546-A08A-EE4627C0EF2D}" srcId="{E76CF3C1-F47F-41BE-9288-A1774429520D}" destId="{6D4DE455-A10C-4742-B91B-4B0ADCA64441}" srcOrd="0" destOrd="0" parTransId="{BBFE7601-914F-425B-A96A-291E9370C20A}" sibTransId="{785FAE9A-657D-4C80-92E0-C6F92F989C24}"/>
    <dgm:cxn modelId="{F42296E1-09D8-4E94-887A-0859C92561D7}" type="presOf" srcId="{6D4DE455-A10C-4742-B91B-4B0ADCA64441}" destId="{775F678D-20C8-43A5-BE1A-AF4CBD0C0C5E}" srcOrd="0" destOrd="2" presId="urn:microsoft.com/office/officeart/2005/8/layout/list1"/>
    <dgm:cxn modelId="{628B06FA-9CF6-4DDC-8FE0-DB4552DBD75E}" type="presOf" srcId="{EBD1C79A-CF25-4B4D-8163-131DFF4D130E}" destId="{FB023EA7-7F85-4BB7-AC4E-677503483BF5}" srcOrd="0" destOrd="0" presId="urn:microsoft.com/office/officeart/2005/8/layout/list1"/>
    <dgm:cxn modelId="{A9A1A730-C5FB-401E-902F-D4C54D95500A}" type="presParOf" srcId="{FB023EA7-7F85-4BB7-AC4E-677503483BF5}" destId="{E1E0F92F-6E16-422F-AC58-358B4B81BDDF}" srcOrd="0" destOrd="0" presId="urn:microsoft.com/office/officeart/2005/8/layout/list1"/>
    <dgm:cxn modelId="{C5A4AFBE-A737-4259-A2D3-ED007A06557C}" type="presParOf" srcId="{E1E0F92F-6E16-422F-AC58-358B4B81BDDF}" destId="{7FE27680-DA11-4A9A-8DAC-A451DA7330DF}" srcOrd="0" destOrd="0" presId="urn:microsoft.com/office/officeart/2005/8/layout/list1"/>
    <dgm:cxn modelId="{43EC0F03-2D07-4D4F-A173-AA65A4FA37BB}" type="presParOf" srcId="{E1E0F92F-6E16-422F-AC58-358B4B81BDDF}" destId="{C85EE771-EA0E-411B-B468-5D690D7A4DB0}" srcOrd="1" destOrd="0" presId="urn:microsoft.com/office/officeart/2005/8/layout/list1"/>
    <dgm:cxn modelId="{994D49AA-ACB1-4921-87DE-DA5433F8FB3C}" type="presParOf" srcId="{FB023EA7-7F85-4BB7-AC4E-677503483BF5}" destId="{2732B0EF-26F0-44E0-88A1-3C038CDB6974}" srcOrd="1" destOrd="0" presId="urn:microsoft.com/office/officeart/2005/8/layout/list1"/>
    <dgm:cxn modelId="{789E996C-0A74-4EB3-BA3C-44A11581114E}" type="presParOf" srcId="{FB023EA7-7F85-4BB7-AC4E-677503483BF5}" destId="{46C38359-F62D-4851-96FE-DC4BFC4F150B}" srcOrd="2" destOrd="0" presId="urn:microsoft.com/office/officeart/2005/8/layout/list1"/>
    <dgm:cxn modelId="{419628D2-40FB-4264-89E1-D920387E3D14}" type="presParOf" srcId="{FB023EA7-7F85-4BB7-AC4E-677503483BF5}" destId="{88CEEF2D-78A0-4C6D-928D-F71ED34D7367}" srcOrd="3" destOrd="0" presId="urn:microsoft.com/office/officeart/2005/8/layout/list1"/>
    <dgm:cxn modelId="{515C883B-979C-48C5-BE38-BDF1F27CE520}" type="presParOf" srcId="{FB023EA7-7F85-4BB7-AC4E-677503483BF5}" destId="{8F53CDCB-3102-461A-BC49-FFEDECF5636C}" srcOrd="4" destOrd="0" presId="urn:microsoft.com/office/officeart/2005/8/layout/list1"/>
    <dgm:cxn modelId="{1F41B821-7953-47DA-9950-16EAEA9F990B}" type="presParOf" srcId="{8F53CDCB-3102-461A-BC49-FFEDECF5636C}" destId="{0128AE02-3E2E-4AED-8C80-7E102A9A1722}" srcOrd="0" destOrd="0" presId="urn:microsoft.com/office/officeart/2005/8/layout/list1"/>
    <dgm:cxn modelId="{C3881381-7204-4E61-A349-787A49545870}" type="presParOf" srcId="{8F53CDCB-3102-461A-BC49-FFEDECF5636C}" destId="{B4F04165-D855-436A-87E2-AE3A708753F5}" srcOrd="1" destOrd="0" presId="urn:microsoft.com/office/officeart/2005/8/layout/list1"/>
    <dgm:cxn modelId="{B08DE545-41FD-447A-AB92-51D2BE59E27A}" type="presParOf" srcId="{FB023EA7-7F85-4BB7-AC4E-677503483BF5}" destId="{2D94D413-389A-452A-92EE-20EF9384DEAD}" srcOrd="5" destOrd="0" presId="urn:microsoft.com/office/officeart/2005/8/layout/list1"/>
    <dgm:cxn modelId="{41A29B12-6DE3-49F3-8EC7-54A10F2B4144}" type="presParOf" srcId="{FB023EA7-7F85-4BB7-AC4E-677503483BF5}" destId="{775F678D-20C8-43A5-BE1A-AF4CBD0C0C5E}"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1DEA94-C07C-4B5B-AAB9-3A441C13E61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4FC44501-B810-42C3-BB92-577406617D48}">
      <dgm:prSet/>
      <dgm:spPr/>
      <dgm:t>
        <a:bodyPr/>
        <a:lstStyle/>
        <a:p>
          <a:r>
            <a:rPr lang="en-US" dirty="0">
              <a:latin typeface="+mj-lt"/>
            </a:rPr>
            <a:t>Unequal Playing Time</a:t>
          </a:r>
        </a:p>
      </dgm:t>
    </dgm:pt>
    <dgm:pt modelId="{7761B1C8-8F99-4D1B-BC09-38C0CA9D7600}" type="parTrans" cxnId="{FECF1249-575A-46F8-AE24-5F13E424E700}">
      <dgm:prSet/>
      <dgm:spPr/>
      <dgm:t>
        <a:bodyPr/>
        <a:lstStyle/>
        <a:p>
          <a:endParaRPr lang="en-US">
            <a:latin typeface="+mj-lt"/>
          </a:endParaRPr>
        </a:p>
      </dgm:t>
    </dgm:pt>
    <dgm:pt modelId="{97E20F0E-B9E3-451B-AF8A-F81AE30377C3}" type="sibTrans" cxnId="{FECF1249-575A-46F8-AE24-5F13E424E700}">
      <dgm:prSet/>
      <dgm:spPr/>
      <dgm:t>
        <a:bodyPr/>
        <a:lstStyle/>
        <a:p>
          <a:endParaRPr lang="en-US">
            <a:latin typeface="+mj-lt"/>
          </a:endParaRPr>
        </a:p>
      </dgm:t>
    </dgm:pt>
    <dgm:pt modelId="{020C9DAC-B93A-461E-B2FE-B6A45F23639F}">
      <dgm:prSet/>
      <dgm:spPr/>
      <dgm:t>
        <a:bodyPr/>
        <a:lstStyle/>
        <a:p>
          <a:r>
            <a:rPr lang="en-US" dirty="0">
              <a:latin typeface="+mj-lt"/>
            </a:rPr>
            <a:t>Unequal Ball Distribution</a:t>
          </a:r>
        </a:p>
      </dgm:t>
    </dgm:pt>
    <dgm:pt modelId="{20FDC7FA-1919-48F5-9CBC-AF060C0BFAB6}" type="parTrans" cxnId="{187FBCB7-2867-40BD-92EB-4DF53A1F46FD}">
      <dgm:prSet/>
      <dgm:spPr/>
      <dgm:t>
        <a:bodyPr/>
        <a:lstStyle/>
        <a:p>
          <a:endParaRPr lang="en-US">
            <a:latin typeface="+mj-lt"/>
          </a:endParaRPr>
        </a:p>
      </dgm:t>
    </dgm:pt>
    <dgm:pt modelId="{D52E756D-CAA2-4621-8850-372FE824A091}" type="sibTrans" cxnId="{187FBCB7-2867-40BD-92EB-4DF53A1F46FD}">
      <dgm:prSet/>
      <dgm:spPr/>
      <dgm:t>
        <a:bodyPr/>
        <a:lstStyle/>
        <a:p>
          <a:endParaRPr lang="en-US">
            <a:latin typeface="+mj-lt"/>
          </a:endParaRPr>
        </a:p>
      </dgm:t>
    </dgm:pt>
    <dgm:pt modelId="{68BB6C91-45B7-47D9-8FEF-A86AAC475594}">
      <dgm:prSet/>
      <dgm:spPr/>
      <dgm:t>
        <a:bodyPr/>
        <a:lstStyle/>
        <a:p>
          <a:r>
            <a:rPr lang="en-US" dirty="0">
              <a:latin typeface="+mj-lt"/>
            </a:rPr>
            <a:t>Not wanting to play QB – place them closer to the end of the season</a:t>
          </a:r>
        </a:p>
      </dgm:t>
    </dgm:pt>
    <dgm:pt modelId="{A49D8D0A-391F-481F-9739-893C2784FB48}" type="parTrans" cxnId="{6733063E-81ED-499B-8D90-76824BB881DA}">
      <dgm:prSet/>
      <dgm:spPr/>
      <dgm:t>
        <a:bodyPr/>
        <a:lstStyle/>
        <a:p>
          <a:endParaRPr lang="en-US">
            <a:latin typeface="+mj-lt"/>
          </a:endParaRPr>
        </a:p>
      </dgm:t>
    </dgm:pt>
    <dgm:pt modelId="{CB59242C-AE01-4D4E-8A9F-183C19F33BB6}" type="sibTrans" cxnId="{6733063E-81ED-499B-8D90-76824BB881DA}">
      <dgm:prSet/>
      <dgm:spPr/>
      <dgm:t>
        <a:bodyPr/>
        <a:lstStyle/>
        <a:p>
          <a:endParaRPr lang="en-US">
            <a:latin typeface="+mj-lt"/>
          </a:endParaRPr>
        </a:p>
      </dgm:t>
    </dgm:pt>
    <dgm:pt modelId="{65BFA128-FB86-41F0-BEE3-41AEF7C11DCF}">
      <dgm:prSet/>
      <dgm:spPr/>
      <dgm:t>
        <a:bodyPr/>
        <a:lstStyle/>
        <a:p>
          <a:r>
            <a:rPr lang="en-US" dirty="0">
              <a:latin typeface="+mj-lt"/>
            </a:rPr>
            <a:t>Coaches are too Competitive and take it out on refs or team</a:t>
          </a:r>
        </a:p>
      </dgm:t>
    </dgm:pt>
    <dgm:pt modelId="{83744676-CFA0-416A-8CA3-928DA0743CEB}" type="parTrans" cxnId="{29CE121D-1F4D-4269-A03D-096F7CC41883}">
      <dgm:prSet/>
      <dgm:spPr/>
      <dgm:t>
        <a:bodyPr/>
        <a:lstStyle/>
        <a:p>
          <a:endParaRPr lang="en-US">
            <a:latin typeface="+mj-lt"/>
          </a:endParaRPr>
        </a:p>
      </dgm:t>
    </dgm:pt>
    <dgm:pt modelId="{6008EF0F-FE07-4C2F-B913-74CF00B7A914}" type="sibTrans" cxnId="{29CE121D-1F4D-4269-A03D-096F7CC41883}">
      <dgm:prSet/>
      <dgm:spPr/>
      <dgm:t>
        <a:bodyPr/>
        <a:lstStyle/>
        <a:p>
          <a:endParaRPr lang="en-US">
            <a:latin typeface="+mj-lt"/>
          </a:endParaRPr>
        </a:p>
      </dgm:t>
    </dgm:pt>
    <dgm:pt modelId="{F6409DC8-046C-48D1-995B-DEBF2D92EB75}">
      <dgm:prSet/>
      <dgm:spPr/>
      <dgm:t>
        <a:bodyPr/>
        <a:lstStyle/>
        <a:p>
          <a:r>
            <a:rPr lang="en-US" dirty="0">
              <a:latin typeface="+mj-lt"/>
            </a:rPr>
            <a:t>Incompatible objectives between Coach and Team – team wants to have fun / coach wants to improve</a:t>
          </a:r>
        </a:p>
      </dgm:t>
    </dgm:pt>
    <dgm:pt modelId="{38B872BB-41BE-465A-8B27-E771E8C73CD8}" type="parTrans" cxnId="{6EF40278-1FC0-4519-A9CA-78388FA5A101}">
      <dgm:prSet/>
      <dgm:spPr/>
      <dgm:t>
        <a:bodyPr/>
        <a:lstStyle/>
        <a:p>
          <a:endParaRPr lang="en-US">
            <a:latin typeface="+mj-lt"/>
          </a:endParaRPr>
        </a:p>
      </dgm:t>
    </dgm:pt>
    <dgm:pt modelId="{69EC5ED5-2CA8-4918-B56B-CD0111183BAB}" type="sibTrans" cxnId="{6EF40278-1FC0-4519-A9CA-78388FA5A101}">
      <dgm:prSet/>
      <dgm:spPr/>
      <dgm:t>
        <a:bodyPr/>
        <a:lstStyle/>
        <a:p>
          <a:endParaRPr lang="en-US">
            <a:latin typeface="+mj-lt"/>
          </a:endParaRPr>
        </a:p>
      </dgm:t>
    </dgm:pt>
    <dgm:pt modelId="{4DD8AA28-8C99-415C-B938-37CA015F78D8}" type="pres">
      <dgm:prSet presAssocID="{4A1DEA94-C07C-4B5B-AAB9-3A441C13E616}" presName="linear" presStyleCnt="0">
        <dgm:presLayoutVars>
          <dgm:animLvl val="lvl"/>
          <dgm:resizeHandles val="exact"/>
        </dgm:presLayoutVars>
      </dgm:prSet>
      <dgm:spPr/>
    </dgm:pt>
    <dgm:pt modelId="{BA1E01C2-5FF5-4DE3-9F7F-242CFB91A31F}" type="pres">
      <dgm:prSet presAssocID="{4FC44501-B810-42C3-BB92-577406617D48}" presName="parentText" presStyleLbl="node1" presStyleIdx="0" presStyleCnt="5">
        <dgm:presLayoutVars>
          <dgm:chMax val="0"/>
          <dgm:bulletEnabled val="1"/>
        </dgm:presLayoutVars>
      </dgm:prSet>
      <dgm:spPr/>
    </dgm:pt>
    <dgm:pt modelId="{ACD25E5F-2D5F-40FA-A8DF-E04B6D87C70A}" type="pres">
      <dgm:prSet presAssocID="{97E20F0E-B9E3-451B-AF8A-F81AE30377C3}" presName="spacer" presStyleCnt="0"/>
      <dgm:spPr/>
    </dgm:pt>
    <dgm:pt modelId="{E1C26CF6-DD23-483C-8584-B9514D5D83B1}" type="pres">
      <dgm:prSet presAssocID="{020C9DAC-B93A-461E-B2FE-B6A45F23639F}" presName="parentText" presStyleLbl="node1" presStyleIdx="1" presStyleCnt="5">
        <dgm:presLayoutVars>
          <dgm:chMax val="0"/>
          <dgm:bulletEnabled val="1"/>
        </dgm:presLayoutVars>
      </dgm:prSet>
      <dgm:spPr/>
    </dgm:pt>
    <dgm:pt modelId="{6D24A07A-F4E9-49DD-AB1E-ABAF9D07F6C1}" type="pres">
      <dgm:prSet presAssocID="{D52E756D-CAA2-4621-8850-372FE824A091}" presName="spacer" presStyleCnt="0"/>
      <dgm:spPr/>
    </dgm:pt>
    <dgm:pt modelId="{7BE5E2BD-D162-423C-A929-F435E57D03F7}" type="pres">
      <dgm:prSet presAssocID="{68BB6C91-45B7-47D9-8FEF-A86AAC475594}" presName="parentText" presStyleLbl="node1" presStyleIdx="2" presStyleCnt="5">
        <dgm:presLayoutVars>
          <dgm:chMax val="0"/>
          <dgm:bulletEnabled val="1"/>
        </dgm:presLayoutVars>
      </dgm:prSet>
      <dgm:spPr/>
    </dgm:pt>
    <dgm:pt modelId="{BFFF2E37-AD00-45C0-8CBD-1A5106E2F110}" type="pres">
      <dgm:prSet presAssocID="{CB59242C-AE01-4D4E-8A9F-183C19F33BB6}" presName="spacer" presStyleCnt="0"/>
      <dgm:spPr/>
    </dgm:pt>
    <dgm:pt modelId="{D8A9B9EC-1BF6-4EB7-8660-1420DD43D1CC}" type="pres">
      <dgm:prSet presAssocID="{65BFA128-FB86-41F0-BEE3-41AEF7C11DCF}" presName="parentText" presStyleLbl="node1" presStyleIdx="3" presStyleCnt="5">
        <dgm:presLayoutVars>
          <dgm:chMax val="0"/>
          <dgm:bulletEnabled val="1"/>
        </dgm:presLayoutVars>
      </dgm:prSet>
      <dgm:spPr/>
    </dgm:pt>
    <dgm:pt modelId="{14BC40ED-7756-4118-9C5C-CC363B55B5A0}" type="pres">
      <dgm:prSet presAssocID="{6008EF0F-FE07-4C2F-B913-74CF00B7A914}" presName="spacer" presStyleCnt="0"/>
      <dgm:spPr/>
    </dgm:pt>
    <dgm:pt modelId="{53ACCA51-10BB-4511-A651-6A277697ED6A}" type="pres">
      <dgm:prSet presAssocID="{F6409DC8-046C-48D1-995B-DEBF2D92EB75}" presName="parentText" presStyleLbl="node1" presStyleIdx="4" presStyleCnt="5">
        <dgm:presLayoutVars>
          <dgm:chMax val="0"/>
          <dgm:bulletEnabled val="1"/>
        </dgm:presLayoutVars>
      </dgm:prSet>
      <dgm:spPr/>
    </dgm:pt>
  </dgm:ptLst>
  <dgm:cxnLst>
    <dgm:cxn modelId="{ADFDA212-6283-40EE-B01C-B5BD0C8F95BD}" type="presOf" srcId="{F6409DC8-046C-48D1-995B-DEBF2D92EB75}" destId="{53ACCA51-10BB-4511-A651-6A277697ED6A}" srcOrd="0" destOrd="0" presId="urn:microsoft.com/office/officeart/2005/8/layout/vList2"/>
    <dgm:cxn modelId="{29CE121D-1F4D-4269-A03D-096F7CC41883}" srcId="{4A1DEA94-C07C-4B5B-AAB9-3A441C13E616}" destId="{65BFA128-FB86-41F0-BEE3-41AEF7C11DCF}" srcOrd="3" destOrd="0" parTransId="{83744676-CFA0-416A-8CA3-928DA0743CEB}" sibTransId="{6008EF0F-FE07-4C2F-B913-74CF00B7A914}"/>
    <dgm:cxn modelId="{B8AE7138-D038-4977-AA8D-2E6074AC406D}" type="presOf" srcId="{4FC44501-B810-42C3-BB92-577406617D48}" destId="{BA1E01C2-5FF5-4DE3-9F7F-242CFB91A31F}" srcOrd="0" destOrd="0" presId="urn:microsoft.com/office/officeart/2005/8/layout/vList2"/>
    <dgm:cxn modelId="{6733063E-81ED-499B-8D90-76824BB881DA}" srcId="{4A1DEA94-C07C-4B5B-AAB9-3A441C13E616}" destId="{68BB6C91-45B7-47D9-8FEF-A86AAC475594}" srcOrd="2" destOrd="0" parTransId="{A49D8D0A-391F-481F-9739-893C2784FB48}" sibTransId="{CB59242C-AE01-4D4E-8A9F-183C19F33BB6}"/>
    <dgm:cxn modelId="{FECF1249-575A-46F8-AE24-5F13E424E700}" srcId="{4A1DEA94-C07C-4B5B-AAB9-3A441C13E616}" destId="{4FC44501-B810-42C3-BB92-577406617D48}" srcOrd="0" destOrd="0" parTransId="{7761B1C8-8F99-4D1B-BC09-38C0CA9D7600}" sibTransId="{97E20F0E-B9E3-451B-AF8A-F81AE30377C3}"/>
    <dgm:cxn modelId="{8AE96D54-582B-42BC-A22F-1DCFC867E22D}" type="presOf" srcId="{4A1DEA94-C07C-4B5B-AAB9-3A441C13E616}" destId="{4DD8AA28-8C99-415C-B938-37CA015F78D8}" srcOrd="0" destOrd="0" presId="urn:microsoft.com/office/officeart/2005/8/layout/vList2"/>
    <dgm:cxn modelId="{6EF40278-1FC0-4519-A9CA-78388FA5A101}" srcId="{4A1DEA94-C07C-4B5B-AAB9-3A441C13E616}" destId="{F6409DC8-046C-48D1-995B-DEBF2D92EB75}" srcOrd="4" destOrd="0" parTransId="{38B872BB-41BE-465A-8B27-E771E8C73CD8}" sibTransId="{69EC5ED5-2CA8-4918-B56B-CD0111183BAB}"/>
    <dgm:cxn modelId="{497CFC5A-607A-4E8A-A309-0859D28EB93B}" type="presOf" srcId="{65BFA128-FB86-41F0-BEE3-41AEF7C11DCF}" destId="{D8A9B9EC-1BF6-4EB7-8660-1420DD43D1CC}" srcOrd="0" destOrd="0" presId="urn:microsoft.com/office/officeart/2005/8/layout/vList2"/>
    <dgm:cxn modelId="{EC136292-FC5C-4D4E-8777-0A564261E36B}" type="presOf" srcId="{68BB6C91-45B7-47D9-8FEF-A86AAC475594}" destId="{7BE5E2BD-D162-423C-A929-F435E57D03F7}" srcOrd="0" destOrd="0" presId="urn:microsoft.com/office/officeart/2005/8/layout/vList2"/>
    <dgm:cxn modelId="{187FBCB7-2867-40BD-92EB-4DF53A1F46FD}" srcId="{4A1DEA94-C07C-4B5B-AAB9-3A441C13E616}" destId="{020C9DAC-B93A-461E-B2FE-B6A45F23639F}" srcOrd="1" destOrd="0" parTransId="{20FDC7FA-1919-48F5-9CBC-AF060C0BFAB6}" sibTransId="{D52E756D-CAA2-4621-8850-372FE824A091}"/>
    <dgm:cxn modelId="{3667E2BD-1AF9-4492-9DA0-7D2F0EE7983C}" type="presOf" srcId="{020C9DAC-B93A-461E-B2FE-B6A45F23639F}" destId="{E1C26CF6-DD23-483C-8584-B9514D5D83B1}" srcOrd="0" destOrd="0" presId="urn:microsoft.com/office/officeart/2005/8/layout/vList2"/>
    <dgm:cxn modelId="{3FF26AA5-0B4F-4DDF-ACBA-A3AE15C01063}" type="presParOf" srcId="{4DD8AA28-8C99-415C-B938-37CA015F78D8}" destId="{BA1E01C2-5FF5-4DE3-9F7F-242CFB91A31F}" srcOrd="0" destOrd="0" presId="urn:microsoft.com/office/officeart/2005/8/layout/vList2"/>
    <dgm:cxn modelId="{B5F43089-810D-43B9-9CBA-0678A1C479CD}" type="presParOf" srcId="{4DD8AA28-8C99-415C-B938-37CA015F78D8}" destId="{ACD25E5F-2D5F-40FA-A8DF-E04B6D87C70A}" srcOrd="1" destOrd="0" presId="urn:microsoft.com/office/officeart/2005/8/layout/vList2"/>
    <dgm:cxn modelId="{909E09D1-18EB-42C2-83A4-B8AC3C384369}" type="presParOf" srcId="{4DD8AA28-8C99-415C-B938-37CA015F78D8}" destId="{E1C26CF6-DD23-483C-8584-B9514D5D83B1}" srcOrd="2" destOrd="0" presId="urn:microsoft.com/office/officeart/2005/8/layout/vList2"/>
    <dgm:cxn modelId="{C74320AF-1D90-43C2-9E38-AD17B009D3DD}" type="presParOf" srcId="{4DD8AA28-8C99-415C-B938-37CA015F78D8}" destId="{6D24A07A-F4E9-49DD-AB1E-ABAF9D07F6C1}" srcOrd="3" destOrd="0" presId="urn:microsoft.com/office/officeart/2005/8/layout/vList2"/>
    <dgm:cxn modelId="{4DC616D9-A224-4794-AEB1-23D98723E5C0}" type="presParOf" srcId="{4DD8AA28-8C99-415C-B938-37CA015F78D8}" destId="{7BE5E2BD-D162-423C-A929-F435E57D03F7}" srcOrd="4" destOrd="0" presId="urn:microsoft.com/office/officeart/2005/8/layout/vList2"/>
    <dgm:cxn modelId="{40DC7A0B-D77A-478D-B572-BD268DF30C0F}" type="presParOf" srcId="{4DD8AA28-8C99-415C-B938-37CA015F78D8}" destId="{BFFF2E37-AD00-45C0-8CBD-1A5106E2F110}" srcOrd="5" destOrd="0" presId="urn:microsoft.com/office/officeart/2005/8/layout/vList2"/>
    <dgm:cxn modelId="{DA01E46A-E804-41C5-B4C5-02D0582E7E6F}" type="presParOf" srcId="{4DD8AA28-8C99-415C-B938-37CA015F78D8}" destId="{D8A9B9EC-1BF6-4EB7-8660-1420DD43D1CC}" srcOrd="6" destOrd="0" presId="urn:microsoft.com/office/officeart/2005/8/layout/vList2"/>
    <dgm:cxn modelId="{876F7EA9-B460-4BAA-8CC5-9634ACB29A18}" type="presParOf" srcId="{4DD8AA28-8C99-415C-B938-37CA015F78D8}" destId="{14BC40ED-7756-4118-9C5C-CC363B55B5A0}" srcOrd="7" destOrd="0" presId="urn:microsoft.com/office/officeart/2005/8/layout/vList2"/>
    <dgm:cxn modelId="{3604A822-25DF-4B74-8F0C-B5181017D7BC}" type="presParOf" srcId="{4DD8AA28-8C99-415C-B938-37CA015F78D8}" destId="{53ACCA51-10BB-4511-A651-6A277697ED6A}"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9C8A51-59FF-4CFD-827A-ABBC67F745BD}"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03A4E735-6C44-472D-8699-AE0204C0F253}">
      <dgm:prSet/>
      <dgm:spPr/>
      <dgm:t>
        <a:bodyPr/>
        <a:lstStyle/>
        <a:p>
          <a:r>
            <a:rPr lang="en-US" dirty="0">
              <a:latin typeface="+mj-lt"/>
            </a:rPr>
            <a:t>Contact with Families</a:t>
          </a:r>
        </a:p>
      </dgm:t>
    </dgm:pt>
    <dgm:pt modelId="{AC65A09D-B18D-4520-A37B-9E99DA4FFA03}" type="parTrans" cxnId="{363E4D5C-74FB-4B19-ADEE-5F0793F5E682}">
      <dgm:prSet/>
      <dgm:spPr/>
      <dgm:t>
        <a:bodyPr/>
        <a:lstStyle/>
        <a:p>
          <a:endParaRPr lang="en-US">
            <a:latin typeface="+mj-lt"/>
          </a:endParaRPr>
        </a:p>
      </dgm:t>
    </dgm:pt>
    <dgm:pt modelId="{B3F9D6AC-597B-48A1-969F-E03F9AE40292}" type="sibTrans" cxnId="{363E4D5C-74FB-4B19-ADEE-5F0793F5E682}">
      <dgm:prSet/>
      <dgm:spPr/>
      <dgm:t>
        <a:bodyPr/>
        <a:lstStyle/>
        <a:p>
          <a:endParaRPr lang="en-US">
            <a:latin typeface="+mj-lt"/>
          </a:endParaRPr>
        </a:p>
      </dgm:t>
    </dgm:pt>
    <dgm:pt modelId="{DEBD8205-26BE-4BBF-BA00-24FEE0B8202D}">
      <dgm:prSet/>
      <dgm:spPr/>
      <dgm:t>
        <a:bodyPr/>
        <a:lstStyle/>
        <a:p>
          <a:r>
            <a:rPr lang="en-US" dirty="0">
              <a:latin typeface="+mj-lt"/>
            </a:rPr>
            <a:t>Coach’s email will be available on the web site.</a:t>
          </a:r>
        </a:p>
      </dgm:t>
    </dgm:pt>
    <dgm:pt modelId="{F603AC7C-29CF-4E42-A0DD-6E127B9C0425}" type="parTrans" cxnId="{8383ED02-4B5A-417A-BBAA-D1807B29D213}">
      <dgm:prSet/>
      <dgm:spPr/>
      <dgm:t>
        <a:bodyPr/>
        <a:lstStyle/>
        <a:p>
          <a:endParaRPr lang="en-US">
            <a:latin typeface="+mj-lt"/>
          </a:endParaRPr>
        </a:p>
      </dgm:t>
    </dgm:pt>
    <dgm:pt modelId="{490CB8FB-2591-4FF6-A208-1F08332F9BAD}" type="sibTrans" cxnId="{8383ED02-4B5A-417A-BBAA-D1807B29D213}">
      <dgm:prSet/>
      <dgm:spPr/>
      <dgm:t>
        <a:bodyPr/>
        <a:lstStyle/>
        <a:p>
          <a:endParaRPr lang="en-US">
            <a:latin typeface="+mj-lt"/>
          </a:endParaRPr>
        </a:p>
      </dgm:t>
    </dgm:pt>
    <dgm:pt modelId="{235707DB-3C1F-4AE5-AD89-8AEAEF8357D3}">
      <dgm:prSet/>
      <dgm:spPr/>
      <dgm:t>
        <a:bodyPr/>
        <a:lstStyle/>
        <a:p>
          <a:r>
            <a:rPr lang="en-US" dirty="0">
              <a:latin typeface="+mj-lt"/>
            </a:rPr>
            <a:t>Contact and activities outside of league game days are NOT allowed and not covered by league insurance.</a:t>
          </a:r>
        </a:p>
      </dgm:t>
    </dgm:pt>
    <dgm:pt modelId="{758749D4-053B-44EB-9CFC-C16B13D5108C}" type="parTrans" cxnId="{9AD6D74D-3C51-48A1-872C-A601A5901D47}">
      <dgm:prSet/>
      <dgm:spPr/>
      <dgm:t>
        <a:bodyPr/>
        <a:lstStyle/>
        <a:p>
          <a:endParaRPr lang="en-US">
            <a:latin typeface="+mj-lt"/>
          </a:endParaRPr>
        </a:p>
      </dgm:t>
    </dgm:pt>
    <dgm:pt modelId="{D025693D-9020-4CC5-A87A-EF38719B23BD}" type="sibTrans" cxnId="{9AD6D74D-3C51-48A1-872C-A601A5901D47}">
      <dgm:prSet/>
      <dgm:spPr/>
      <dgm:t>
        <a:bodyPr/>
        <a:lstStyle/>
        <a:p>
          <a:endParaRPr lang="en-US">
            <a:latin typeface="+mj-lt"/>
          </a:endParaRPr>
        </a:p>
      </dgm:t>
    </dgm:pt>
    <dgm:pt modelId="{54F9057C-C86C-4473-AC67-1FCFB8BC4C59}">
      <dgm:prSet/>
      <dgm:spPr/>
      <dgm:t>
        <a:bodyPr/>
        <a:lstStyle/>
        <a:p>
          <a:r>
            <a:rPr lang="en-US" dirty="0">
              <a:latin typeface="+mj-lt"/>
            </a:rPr>
            <a:t>Refs</a:t>
          </a:r>
        </a:p>
      </dgm:t>
    </dgm:pt>
    <dgm:pt modelId="{51623455-B5C5-4891-B99C-E6D0D18ACD74}" type="parTrans" cxnId="{495C291F-2298-46D0-ADA6-121296B3B52F}">
      <dgm:prSet/>
      <dgm:spPr/>
      <dgm:t>
        <a:bodyPr/>
        <a:lstStyle/>
        <a:p>
          <a:endParaRPr lang="en-US">
            <a:latin typeface="+mj-lt"/>
          </a:endParaRPr>
        </a:p>
      </dgm:t>
    </dgm:pt>
    <dgm:pt modelId="{21335DD1-000A-47DB-8B46-F7084339B027}" type="sibTrans" cxnId="{495C291F-2298-46D0-ADA6-121296B3B52F}">
      <dgm:prSet/>
      <dgm:spPr/>
      <dgm:t>
        <a:bodyPr/>
        <a:lstStyle/>
        <a:p>
          <a:endParaRPr lang="en-US">
            <a:latin typeface="+mj-lt"/>
          </a:endParaRPr>
        </a:p>
      </dgm:t>
    </dgm:pt>
    <dgm:pt modelId="{70248971-4CC7-4E98-B568-E30A157F8556}">
      <dgm:prSet/>
      <dgm:spPr/>
      <dgm:t>
        <a:bodyPr/>
        <a:lstStyle/>
        <a:p>
          <a:r>
            <a:rPr lang="en-US" dirty="0">
              <a:latin typeface="+mj-lt"/>
            </a:rPr>
            <a:t>They will try their best!</a:t>
          </a:r>
        </a:p>
      </dgm:t>
    </dgm:pt>
    <dgm:pt modelId="{45257FC9-6531-4F18-995D-ADBF6F7BB1D2}" type="parTrans" cxnId="{C46A33F9-8A2A-442E-8664-E4E260F0B53F}">
      <dgm:prSet/>
      <dgm:spPr/>
      <dgm:t>
        <a:bodyPr/>
        <a:lstStyle/>
        <a:p>
          <a:endParaRPr lang="en-US">
            <a:latin typeface="+mj-lt"/>
          </a:endParaRPr>
        </a:p>
      </dgm:t>
    </dgm:pt>
    <dgm:pt modelId="{F761940F-92EE-4D69-8074-F8DDCB67FACA}" type="sibTrans" cxnId="{C46A33F9-8A2A-442E-8664-E4E260F0B53F}">
      <dgm:prSet/>
      <dgm:spPr/>
      <dgm:t>
        <a:bodyPr/>
        <a:lstStyle/>
        <a:p>
          <a:endParaRPr lang="en-US">
            <a:latin typeface="+mj-lt"/>
          </a:endParaRPr>
        </a:p>
      </dgm:t>
    </dgm:pt>
    <dgm:pt modelId="{8CDC9E40-52FD-432F-992F-3FB09E3F519B}">
      <dgm:prSet/>
      <dgm:spPr/>
      <dgm:t>
        <a:bodyPr/>
        <a:lstStyle/>
        <a:p>
          <a:r>
            <a:rPr lang="en-CA" dirty="0">
              <a:latin typeface="+mj-lt"/>
            </a:rPr>
            <a:t>As long as they are trying, give them the benefit of the doubt.</a:t>
          </a:r>
          <a:endParaRPr lang="en-US" dirty="0">
            <a:latin typeface="+mj-lt"/>
          </a:endParaRPr>
        </a:p>
      </dgm:t>
    </dgm:pt>
    <dgm:pt modelId="{2622BC0F-2076-487C-9D15-FD6D0B40ABF2}" type="parTrans" cxnId="{574F0DD0-F633-4333-AC6E-F1030BDBD863}">
      <dgm:prSet/>
      <dgm:spPr/>
      <dgm:t>
        <a:bodyPr/>
        <a:lstStyle/>
        <a:p>
          <a:endParaRPr lang="en-US">
            <a:latin typeface="+mj-lt"/>
          </a:endParaRPr>
        </a:p>
      </dgm:t>
    </dgm:pt>
    <dgm:pt modelId="{0775EC94-F19B-4FA8-8FE8-133132F5D40E}" type="sibTrans" cxnId="{574F0DD0-F633-4333-AC6E-F1030BDBD863}">
      <dgm:prSet/>
      <dgm:spPr/>
      <dgm:t>
        <a:bodyPr/>
        <a:lstStyle/>
        <a:p>
          <a:endParaRPr lang="en-US">
            <a:latin typeface="+mj-lt"/>
          </a:endParaRPr>
        </a:p>
      </dgm:t>
    </dgm:pt>
    <dgm:pt modelId="{FE981BA4-99A1-4753-8F8D-B1C4C86BE388}">
      <dgm:prSet/>
      <dgm:spPr/>
      <dgm:t>
        <a:bodyPr/>
        <a:lstStyle/>
        <a:p>
          <a:r>
            <a:rPr lang="en-US" dirty="0">
              <a:latin typeface="+mj-lt"/>
            </a:rPr>
            <a:t>DO NOT REQUEST FAMILY EMAILS</a:t>
          </a:r>
        </a:p>
      </dgm:t>
    </dgm:pt>
    <dgm:pt modelId="{CB57F3EB-A1E9-4D66-8D4F-8D23022FAC38}" type="parTrans" cxnId="{419BFDC7-0F47-45D3-9CCF-4D1E76CFEF84}">
      <dgm:prSet/>
      <dgm:spPr/>
      <dgm:t>
        <a:bodyPr/>
        <a:lstStyle/>
        <a:p>
          <a:endParaRPr lang="en-US">
            <a:latin typeface="+mj-lt"/>
          </a:endParaRPr>
        </a:p>
      </dgm:t>
    </dgm:pt>
    <dgm:pt modelId="{D8D66265-1D47-41F8-9E2C-AB84203720CE}" type="sibTrans" cxnId="{419BFDC7-0F47-45D3-9CCF-4D1E76CFEF84}">
      <dgm:prSet/>
      <dgm:spPr/>
      <dgm:t>
        <a:bodyPr/>
        <a:lstStyle/>
        <a:p>
          <a:endParaRPr lang="en-US">
            <a:latin typeface="+mj-lt"/>
          </a:endParaRPr>
        </a:p>
      </dgm:t>
    </dgm:pt>
    <dgm:pt modelId="{2F98B7B7-713B-4D9C-826F-8751C88046A2}">
      <dgm:prSet/>
      <dgm:spPr/>
      <dgm:t>
        <a:bodyPr/>
        <a:lstStyle/>
        <a:p>
          <a:r>
            <a:rPr lang="en-US" dirty="0">
              <a:latin typeface="+mj-lt"/>
            </a:rPr>
            <a:t>If you want to address them – call them over to the bench.</a:t>
          </a:r>
        </a:p>
      </dgm:t>
    </dgm:pt>
    <dgm:pt modelId="{F96531F4-FAA8-4A97-BCA1-C1A971526F36}" type="parTrans" cxnId="{A62009F1-4D78-4062-B11E-FF91EE8E9007}">
      <dgm:prSet/>
      <dgm:spPr/>
      <dgm:t>
        <a:bodyPr/>
        <a:lstStyle/>
        <a:p>
          <a:endParaRPr lang="en-US">
            <a:latin typeface="+mj-lt"/>
          </a:endParaRPr>
        </a:p>
      </dgm:t>
    </dgm:pt>
    <dgm:pt modelId="{0364052D-5D67-4F64-B7F4-B38C7D5E17A1}" type="sibTrans" cxnId="{A62009F1-4D78-4062-B11E-FF91EE8E9007}">
      <dgm:prSet/>
      <dgm:spPr/>
      <dgm:t>
        <a:bodyPr/>
        <a:lstStyle/>
        <a:p>
          <a:endParaRPr lang="en-US">
            <a:latin typeface="+mj-lt"/>
          </a:endParaRPr>
        </a:p>
      </dgm:t>
    </dgm:pt>
    <dgm:pt modelId="{1400E8E9-B0FE-4A85-9A2C-F40779CDF1C1}" type="pres">
      <dgm:prSet presAssocID="{C79C8A51-59FF-4CFD-827A-ABBC67F745BD}" presName="Name0" presStyleCnt="0">
        <dgm:presLayoutVars>
          <dgm:dir/>
          <dgm:animLvl val="lvl"/>
          <dgm:resizeHandles val="exact"/>
        </dgm:presLayoutVars>
      </dgm:prSet>
      <dgm:spPr/>
    </dgm:pt>
    <dgm:pt modelId="{802260CC-FF2A-4066-860F-04D081EB3232}" type="pres">
      <dgm:prSet presAssocID="{03A4E735-6C44-472D-8699-AE0204C0F253}" presName="linNode" presStyleCnt="0"/>
      <dgm:spPr/>
    </dgm:pt>
    <dgm:pt modelId="{E5E0B401-3E52-4B94-9B6E-25D0683AFE5D}" type="pres">
      <dgm:prSet presAssocID="{03A4E735-6C44-472D-8699-AE0204C0F253}" presName="parentText" presStyleLbl="node1" presStyleIdx="0" presStyleCnt="2">
        <dgm:presLayoutVars>
          <dgm:chMax val="1"/>
          <dgm:bulletEnabled val="1"/>
        </dgm:presLayoutVars>
      </dgm:prSet>
      <dgm:spPr/>
    </dgm:pt>
    <dgm:pt modelId="{B1E07B98-98DA-4095-94E8-EA5C217CBCBC}" type="pres">
      <dgm:prSet presAssocID="{03A4E735-6C44-472D-8699-AE0204C0F253}" presName="descendantText" presStyleLbl="alignAccFollowNode1" presStyleIdx="0" presStyleCnt="2">
        <dgm:presLayoutVars>
          <dgm:bulletEnabled val="1"/>
        </dgm:presLayoutVars>
      </dgm:prSet>
      <dgm:spPr/>
    </dgm:pt>
    <dgm:pt modelId="{0D75D4E9-12DB-4215-9401-A8DC599544F4}" type="pres">
      <dgm:prSet presAssocID="{B3F9D6AC-597B-48A1-969F-E03F9AE40292}" presName="sp" presStyleCnt="0"/>
      <dgm:spPr/>
    </dgm:pt>
    <dgm:pt modelId="{6E2C6144-EA73-4D2E-9376-4C3AB8D3B8B3}" type="pres">
      <dgm:prSet presAssocID="{54F9057C-C86C-4473-AC67-1FCFB8BC4C59}" presName="linNode" presStyleCnt="0"/>
      <dgm:spPr/>
    </dgm:pt>
    <dgm:pt modelId="{B29D947D-0AF5-4C2A-BFF7-E254F34C2076}" type="pres">
      <dgm:prSet presAssocID="{54F9057C-C86C-4473-AC67-1FCFB8BC4C59}" presName="parentText" presStyleLbl="node1" presStyleIdx="1" presStyleCnt="2">
        <dgm:presLayoutVars>
          <dgm:chMax val="1"/>
          <dgm:bulletEnabled val="1"/>
        </dgm:presLayoutVars>
      </dgm:prSet>
      <dgm:spPr/>
    </dgm:pt>
    <dgm:pt modelId="{3FA47912-A054-4384-957B-43149433B816}" type="pres">
      <dgm:prSet presAssocID="{54F9057C-C86C-4473-AC67-1FCFB8BC4C59}" presName="descendantText" presStyleLbl="alignAccFollowNode1" presStyleIdx="1" presStyleCnt="2">
        <dgm:presLayoutVars>
          <dgm:bulletEnabled val="1"/>
        </dgm:presLayoutVars>
      </dgm:prSet>
      <dgm:spPr/>
    </dgm:pt>
  </dgm:ptLst>
  <dgm:cxnLst>
    <dgm:cxn modelId="{8383ED02-4B5A-417A-BBAA-D1807B29D213}" srcId="{03A4E735-6C44-472D-8699-AE0204C0F253}" destId="{DEBD8205-26BE-4BBF-BA00-24FEE0B8202D}" srcOrd="1" destOrd="0" parTransId="{F603AC7C-29CF-4E42-A0DD-6E127B9C0425}" sibTransId="{490CB8FB-2591-4FF6-A208-1F08332F9BAD}"/>
    <dgm:cxn modelId="{495C291F-2298-46D0-ADA6-121296B3B52F}" srcId="{C79C8A51-59FF-4CFD-827A-ABBC67F745BD}" destId="{54F9057C-C86C-4473-AC67-1FCFB8BC4C59}" srcOrd="1" destOrd="0" parTransId="{51623455-B5C5-4891-B99C-E6D0D18ACD74}" sibTransId="{21335DD1-000A-47DB-8B46-F7084339B027}"/>
    <dgm:cxn modelId="{DEC60828-FA5B-4BC7-991A-27A01F9038B8}" type="presOf" srcId="{FE981BA4-99A1-4753-8F8D-B1C4C86BE388}" destId="{B1E07B98-98DA-4095-94E8-EA5C217CBCBC}" srcOrd="0" destOrd="0" presId="urn:microsoft.com/office/officeart/2005/8/layout/vList5"/>
    <dgm:cxn modelId="{363E4D5C-74FB-4B19-ADEE-5F0793F5E682}" srcId="{C79C8A51-59FF-4CFD-827A-ABBC67F745BD}" destId="{03A4E735-6C44-472D-8699-AE0204C0F253}" srcOrd="0" destOrd="0" parTransId="{AC65A09D-B18D-4520-A37B-9E99DA4FFA03}" sibTransId="{B3F9D6AC-597B-48A1-969F-E03F9AE40292}"/>
    <dgm:cxn modelId="{1905D568-E1DE-4ECF-80A5-465DBF896E7D}" type="presOf" srcId="{C79C8A51-59FF-4CFD-827A-ABBC67F745BD}" destId="{1400E8E9-B0FE-4A85-9A2C-F40779CDF1C1}" srcOrd="0" destOrd="0" presId="urn:microsoft.com/office/officeart/2005/8/layout/vList5"/>
    <dgm:cxn modelId="{052B874C-51C9-4155-8B03-86E74809C5B5}" type="presOf" srcId="{DEBD8205-26BE-4BBF-BA00-24FEE0B8202D}" destId="{B1E07B98-98DA-4095-94E8-EA5C217CBCBC}" srcOrd="0" destOrd="1" presId="urn:microsoft.com/office/officeart/2005/8/layout/vList5"/>
    <dgm:cxn modelId="{9AD6D74D-3C51-48A1-872C-A601A5901D47}" srcId="{03A4E735-6C44-472D-8699-AE0204C0F253}" destId="{235707DB-3C1F-4AE5-AD89-8AEAEF8357D3}" srcOrd="2" destOrd="0" parTransId="{758749D4-053B-44EB-9CFC-C16B13D5108C}" sibTransId="{D025693D-9020-4CC5-A87A-EF38719B23BD}"/>
    <dgm:cxn modelId="{9CEA7883-ADC9-4857-AE58-1A3C5797D367}" type="presOf" srcId="{8CDC9E40-52FD-432F-992F-3FB09E3F519B}" destId="{3FA47912-A054-4384-957B-43149433B816}" srcOrd="0" destOrd="1" presId="urn:microsoft.com/office/officeart/2005/8/layout/vList5"/>
    <dgm:cxn modelId="{3B864196-B7D2-408E-9825-008F32FF6782}" type="presOf" srcId="{2F98B7B7-713B-4D9C-826F-8751C88046A2}" destId="{3FA47912-A054-4384-957B-43149433B816}" srcOrd="0" destOrd="2" presId="urn:microsoft.com/office/officeart/2005/8/layout/vList5"/>
    <dgm:cxn modelId="{419BFDC7-0F47-45D3-9CCF-4D1E76CFEF84}" srcId="{03A4E735-6C44-472D-8699-AE0204C0F253}" destId="{FE981BA4-99A1-4753-8F8D-B1C4C86BE388}" srcOrd="0" destOrd="0" parTransId="{CB57F3EB-A1E9-4D66-8D4F-8D23022FAC38}" sibTransId="{D8D66265-1D47-41F8-9E2C-AB84203720CE}"/>
    <dgm:cxn modelId="{B32CF3CF-3F7F-4D87-B1D9-61ED80D47695}" type="presOf" srcId="{70248971-4CC7-4E98-B568-E30A157F8556}" destId="{3FA47912-A054-4384-957B-43149433B816}" srcOrd="0" destOrd="0" presId="urn:microsoft.com/office/officeart/2005/8/layout/vList5"/>
    <dgm:cxn modelId="{574F0DD0-F633-4333-AC6E-F1030BDBD863}" srcId="{54F9057C-C86C-4473-AC67-1FCFB8BC4C59}" destId="{8CDC9E40-52FD-432F-992F-3FB09E3F519B}" srcOrd="1" destOrd="0" parTransId="{2622BC0F-2076-487C-9D15-FD6D0B40ABF2}" sibTransId="{0775EC94-F19B-4FA8-8FE8-133132F5D40E}"/>
    <dgm:cxn modelId="{EDDD21D0-72CB-45B4-89B6-7552E9B3EE43}" type="presOf" srcId="{54F9057C-C86C-4473-AC67-1FCFB8BC4C59}" destId="{B29D947D-0AF5-4C2A-BFF7-E254F34C2076}" srcOrd="0" destOrd="0" presId="urn:microsoft.com/office/officeart/2005/8/layout/vList5"/>
    <dgm:cxn modelId="{605C64E0-58EE-4C97-BDA9-31229D247826}" type="presOf" srcId="{03A4E735-6C44-472D-8699-AE0204C0F253}" destId="{E5E0B401-3E52-4B94-9B6E-25D0683AFE5D}" srcOrd="0" destOrd="0" presId="urn:microsoft.com/office/officeart/2005/8/layout/vList5"/>
    <dgm:cxn modelId="{7CAEB6EE-37C0-45BF-B9CA-5E76B4E499AB}" type="presOf" srcId="{235707DB-3C1F-4AE5-AD89-8AEAEF8357D3}" destId="{B1E07B98-98DA-4095-94E8-EA5C217CBCBC}" srcOrd="0" destOrd="2" presId="urn:microsoft.com/office/officeart/2005/8/layout/vList5"/>
    <dgm:cxn modelId="{A62009F1-4D78-4062-B11E-FF91EE8E9007}" srcId="{54F9057C-C86C-4473-AC67-1FCFB8BC4C59}" destId="{2F98B7B7-713B-4D9C-826F-8751C88046A2}" srcOrd="2" destOrd="0" parTransId="{F96531F4-FAA8-4A97-BCA1-C1A971526F36}" sibTransId="{0364052D-5D67-4F64-B7F4-B38C7D5E17A1}"/>
    <dgm:cxn modelId="{C46A33F9-8A2A-442E-8664-E4E260F0B53F}" srcId="{54F9057C-C86C-4473-AC67-1FCFB8BC4C59}" destId="{70248971-4CC7-4E98-B568-E30A157F8556}" srcOrd="0" destOrd="0" parTransId="{45257FC9-6531-4F18-995D-ADBF6F7BB1D2}" sibTransId="{F761940F-92EE-4D69-8074-F8DDCB67FACA}"/>
    <dgm:cxn modelId="{E6C0C0A6-4BB9-4C80-8A25-97C515DF9D1F}" type="presParOf" srcId="{1400E8E9-B0FE-4A85-9A2C-F40779CDF1C1}" destId="{802260CC-FF2A-4066-860F-04D081EB3232}" srcOrd="0" destOrd="0" presId="urn:microsoft.com/office/officeart/2005/8/layout/vList5"/>
    <dgm:cxn modelId="{CA324EDE-3B28-4439-AB17-AAB2C04053CA}" type="presParOf" srcId="{802260CC-FF2A-4066-860F-04D081EB3232}" destId="{E5E0B401-3E52-4B94-9B6E-25D0683AFE5D}" srcOrd="0" destOrd="0" presId="urn:microsoft.com/office/officeart/2005/8/layout/vList5"/>
    <dgm:cxn modelId="{A33BD4A9-11B2-4713-A30A-B197C8678C3D}" type="presParOf" srcId="{802260CC-FF2A-4066-860F-04D081EB3232}" destId="{B1E07B98-98DA-4095-94E8-EA5C217CBCBC}" srcOrd="1" destOrd="0" presId="urn:microsoft.com/office/officeart/2005/8/layout/vList5"/>
    <dgm:cxn modelId="{1D173D1F-36F7-4309-90DD-A90E4854F0C5}" type="presParOf" srcId="{1400E8E9-B0FE-4A85-9A2C-F40779CDF1C1}" destId="{0D75D4E9-12DB-4215-9401-A8DC599544F4}" srcOrd="1" destOrd="0" presId="urn:microsoft.com/office/officeart/2005/8/layout/vList5"/>
    <dgm:cxn modelId="{5AD6BA8B-9515-4D72-AFD2-651922F3789D}" type="presParOf" srcId="{1400E8E9-B0FE-4A85-9A2C-F40779CDF1C1}" destId="{6E2C6144-EA73-4D2E-9376-4C3AB8D3B8B3}" srcOrd="2" destOrd="0" presId="urn:microsoft.com/office/officeart/2005/8/layout/vList5"/>
    <dgm:cxn modelId="{503A62D9-FC80-4B13-8B73-8C0BD4311ACD}" type="presParOf" srcId="{6E2C6144-EA73-4D2E-9376-4C3AB8D3B8B3}" destId="{B29D947D-0AF5-4C2A-BFF7-E254F34C2076}" srcOrd="0" destOrd="0" presId="urn:microsoft.com/office/officeart/2005/8/layout/vList5"/>
    <dgm:cxn modelId="{4A756B08-899F-4CF9-992E-9A10A41AE243}" type="presParOf" srcId="{6E2C6144-EA73-4D2E-9376-4C3AB8D3B8B3}" destId="{3FA47912-A054-4384-957B-43149433B816}"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14BBD9-0B45-4BAB-A0BD-EEF299015EA3}"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US"/>
        </a:p>
      </dgm:t>
    </dgm:pt>
    <dgm:pt modelId="{E3104E48-20C0-4A78-9914-299980A8CC6D}">
      <dgm:prSet/>
      <dgm:spPr/>
      <dgm:t>
        <a:bodyPr/>
        <a:lstStyle/>
        <a:p>
          <a:r>
            <a:rPr lang="en-US" dirty="0">
              <a:latin typeface="+mj-lt"/>
            </a:rPr>
            <a:t>All injuries should be reported to the tent where there is first aid available.</a:t>
          </a:r>
        </a:p>
      </dgm:t>
    </dgm:pt>
    <dgm:pt modelId="{A5B556CE-FEED-4AB0-B5FD-F7CC4BF10B78}" type="parTrans" cxnId="{A022C445-D7C7-4CED-BC6D-B60E357EF576}">
      <dgm:prSet/>
      <dgm:spPr/>
      <dgm:t>
        <a:bodyPr/>
        <a:lstStyle/>
        <a:p>
          <a:endParaRPr lang="en-US">
            <a:latin typeface="+mj-lt"/>
          </a:endParaRPr>
        </a:p>
      </dgm:t>
    </dgm:pt>
    <dgm:pt modelId="{B18F203A-061B-4542-A7FC-02D19A5AA7AE}" type="sibTrans" cxnId="{A022C445-D7C7-4CED-BC6D-B60E357EF576}">
      <dgm:prSet/>
      <dgm:spPr/>
      <dgm:t>
        <a:bodyPr/>
        <a:lstStyle/>
        <a:p>
          <a:endParaRPr lang="en-US">
            <a:latin typeface="+mj-lt"/>
          </a:endParaRPr>
        </a:p>
      </dgm:t>
    </dgm:pt>
    <dgm:pt modelId="{0921D0C8-DA67-4462-A283-D9AC0B36A392}">
      <dgm:prSet/>
      <dgm:spPr/>
      <dgm:t>
        <a:bodyPr/>
        <a:lstStyle/>
        <a:p>
          <a:r>
            <a:rPr lang="en-US" dirty="0">
              <a:latin typeface="+mj-lt"/>
            </a:rPr>
            <a:t>Hydration</a:t>
          </a:r>
        </a:p>
      </dgm:t>
    </dgm:pt>
    <dgm:pt modelId="{1831ED9C-FEC6-43A5-BC36-A958678109DF}" type="parTrans" cxnId="{31193132-F796-4785-A0D6-EFDE0C3EBA19}">
      <dgm:prSet/>
      <dgm:spPr/>
      <dgm:t>
        <a:bodyPr/>
        <a:lstStyle/>
        <a:p>
          <a:endParaRPr lang="en-US">
            <a:latin typeface="+mj-lt"/>
          </a:endParaRPr>
        </a:p>
      </dgm:t>
    </dgm:pt>
    <dgm:pt modelId="{4B403A7E-9C5D-4DDA-AFB5-774427FE6656}" type="sibTrans" cxnId="{31193132-F796-4785-A0D6-EFDE0C3EBA19}">
      <dgm:prSet/>
      <dgm:spPr/>
      <dgm:t>
        <a:bodyPr/>
        <a:lstStyle/>
        <a:p>
          <a:endParaRPr lang="en-US">
            <a:latin typeface="+mj-lt"/>
          </a:endParaRPr>
        </a:p>
      </dgm:t>
    </dgm:pt>
    <dgm:pt modelId="{E9E04150-7CF3-41CF-9EDB-AA12D4700617}">
      <dgm:prSet custT="1"/>
      <dgm:spPr/>
      <dgm:t>
        <a:bodyPr/>
        <a:lstStyle/>
        <a:p>
          <a:r>
            <a:rPr lang="en-US" sz="1600" dirty="0">
              <a:latin typeface="+mj-lt"/>
            </a:rPr>
            <a:t>Athletes often arrive dehydrated.</a:t>
          </a:r>
        </a:p>
      </dgm:t>
    </dgm:pt>
    <dgm:pt modelId="{2927281F-66B2-4551-AD2B-105152F51FA6}" type="parTrans" cxnId="{A646FDB4-67A2-467D-B679-8AB1E4790067}">
      <dgm:prSet/>
      <dgm:spPr/>
      <dgm:t>
        <a:bodyPr/>
        <a:lstStyle/>
        <a:p>
          <a:endParaRPr lang="en-US">
            <a:latin typeface="+mj-lt"/>
          </a:endParaRPr>
        </a:p>
      </dgm:t>
    </dgm:pt>
    <dgm:pt modelId="{0106D8CA-2D1D-449C-BC36-0DBDEFAA2E1C}" type="sibTrans" cxnId="{A646FDB4-67A2-467D-B679-8AB1E4790067}">
      <dgm:prSet/>
      <dgm:spPr/>
      <dgm:t>
        <a:bodyPr/>
        <a:lstStyle/>
        <a:p>
          <a:endParaRPr lang="en-US">
            <a:latin typeface="+mj-lt"/>
          </a:endParaRPr>
        </a:p>
      </dgm:t>
    </dgm:pt>
    <dgm:pt modelId="{3E88AD86-884D-48C2-A304-6763FFD06624}">
      <dgm:prSet custT="1"/>
      <dgm:spPr/>
      <dgm:t>
        <a:bodyPr/>
        <a:lstStyle/>
        <a:p>
          <a:r>
            <a:rPr lang="en-US" sz="1600" dirty="0">
              <a:latin typeface="+mj-lt"/>
            </a:rPr>
            <a:t>Urge parents and players to monitor hydration level before they arrive.</a:t>
          </a:r>
        </a:p>
      </dgm:t>
    </dgm:pt>
    <dgm:pt modelId="{BBA2D640-A36E-40AD-A8EE-6D0664DDCDD9}" type="parTrans" cxnId="{941F3C20-6BB4-4B6E-9124-5EE3F732AD65}">
      <dgm:prSet/>
      <dgm:spPr/>
      <dgm:t>
        <a:bodyPr/>
        <a:lstStyle/>
        <a:p>
          <a:endParaRPr lang="en-US">
            <a:latin typeface="+mj-lt"/>
          </a:endParaRPr>
        </a:p>
      </dgm:t>
    </dgm:pt>
    <dgm:pt modelId="{9F22BAFB-B17D-4F63-B84B-D20C52007E9E}" type="sibTrans" cxnId="{941F3C20-6BB4-4B6E-9124-5EE3F732AD65}">
      <dgm:prSet/>
      <dgm:spPr/>
      <dgm:t>
        <a:bodyPr/>
        <a:lstStyle/>
        <a:p>
          <a:endParaRPr lang="en-US">
            <a:latin typeface="+mj-lt"/>
          </a:endParaRPr>
        </a:p>
      </dgm:t>
    </dgm:pt>
    <dgm:pt modelId="{5D942690-2A11-4B29-86F5-2893AEFF6F52}">
      <dgm:prSet custT="1"/>
      <dgm:spPr/>
      <dgm:t>
        <a:bodyPr/>
        <a:lstStyle/>
        <a:p>
          <a:r>
            <a:rPr lang="en-US" sz="1600" dirty="0">
              <a:latin typeface="+mj-lt"/>
            </a:rPr>
            <a:t>Monitor Urine</a:t>
          </a:r>
        </a:p>
      </dgm:t>
    </dgm:pt>
    <dgm:pt modelId="{1455A8F7-9CD5-4D95-BA97-85E321CF65BE}" type="parTrans" cxnId="{C0C42092-2749-4A60-93DB-6193AA1C4352}">
      <dgm:prSet/>
      <dgm:spPr/>
      <dgm:t>
        <a:bodyPr/>
        <a:lstStyle/>
        <a:p>
          <a:endParaRPr lang="en-US">
            <a:latin typeface="+mj-lt"/>
          </a:endParaRPr>
        </a:p>
      </dgm:t>
    </dgm:pt>
    <dgm:pt modelId="{BF0B561C-53CF-46CD-BB33-AC8E51AFFDE2}" type="sibTrans" cxnId="{C0C42092-2749-4A60-93DB-6193AA1C4352}">
      <dgm:prSet/>
      <dgm:spPr/>
      <dgm:t>
        <a:bodyPr/>
        <a:lstStyle/>
        <a:p>
          <a:endParaRPr lang="en-US">
            <a:latin typeface="+mj-lt"/>
          </a:endParaRPr>
        </a:p>
      </dgm:t>
    </dgm:pt>
    <dgm:pt modelId="{0F453BC4-F50A-47F0-9F85-EB2B7D452C8F}">
      <dgm:prSet custT="1"/>
      <dgm:spPr/>
      <dgm:t>
        <a:bodyPr/>
        <a:lstStyle/>
        <a:p>
          <a:r>
            <a:rPr lang="en-US" sz="1600" dirty="0">
              <a:latin typeface="+mj-lt"/>
            </a:rPr>
            <a:t>Dark = Dehydrate</a:t>
          </a:r>
        </a:p>
      </dgm:t>
    </dgm:pt>
    <dgm:pt modelId="{1F395B75-CC2E-4ADE-831A-BFE9FEC37FFD}" type="parTrans" cxnId="{689D6093-CEB5-4B18-A2E6-C0AE8122EFC3}">
      <dgm:prSet/>
      <dgm:spPr/>
      <dgm:t>
        <a:bodyPr/>
        <a:lstStyle/>
        <a:p>
          <a:endParaRPr lang="en-US">
            <a:latin typeface="+mj-lt"/>
          </a:endParaRPr>
        </a:p>
      </dgm:t>
    </dgm:pt>
    <dgm:pt modelId="{30C85188-D10A-4A21-948A-E43FAAA073FE}" type="sibTrans" cxnId="{689D6093-CEB5-4B18-A2E6-C0AE8122EFC3}">
      <dgm:prSet/>
      <dgm:spPr/>
      <dgm:t>
        <a:bodyPr/>
        <a:lstStyle/>
        <a:p>
          <a:endParaRPr lang="en-US">
            <a:latin typeface="+mj-lt"/>
          </a:endParaRPr>
        </a:p>
      </dgm:t>
    </dgm:pt>
    <dgm:pt modelId="{64116588-F270-4B11-9F36-91ED1785AF7A}">
      <dgm:prSet custT="1"/>
      <dgm:spPr/>
      <dgm:t>
        <a:bodyPr/>
        <a:lstStyle/>
        <a:p>
          <a:r>
            <a:rPr lang="en-US" sz="1600" dirty="0">
              <a:latin typeface="+mj-lt"/>
            </a:rPr>
            <a:t>Light = Hydrated</a:t>
          </a:r>
        </a:p>
      </dgm:t>
    </dgm:pt>
    <dgm:pt modelId="{6C433623-903A-4147-BE36-7051590A02DC}" type="parTrans" cxnId="{F1632EE7-0D60-4133-9D4A-11250DD91861}">
      <dgm:prSet/>
      <dgm:spPr/>
      <dgm:t>
        <a:bodyPr/>
        <a:lstStyle/>
        <a:p>
          <a:endParaRPr lang="en-US">
            <a:latin typeface="+mj-lt"/>
          </a:endParaRPr>
        </a:p>
      </dgm:t>
    </dgm:pt>
    <dgm:pt modelId="{B53C4417-DBEA-46FC-A7B6-4D41A96857D4}" type="sibTrans" cxnId="{F1632EE7-0D60-4133-9D4A-11250DD91861}">
      <dgm:prSet/>
      <dgm:spPr/>
      <dgm:t>
        <a:bodyPr/>
        <a:lstStyle/>
        <a:p>
          <a:endParaRPr lang="en-US">
            <a:latin typeface="+mj-lt"/>
          </a:endParaRPr>
        </a:p>
      </dgm:t>
    </dgm:pt>
    <dgm:pt modelId="{4633960F-3C25-45AB-AD39-9C6CFD1FCFB2}">
      <dgm:prSet custT="1"/>
      <dgm:spPr/>
      <dgm:t>
        <a:bodyPr/>
        <a:lstStyle/>
        <a:p>
          <a:r>
            <a:rPr lang="en-US" sz="1600" dirty="0">
              <a:latin typeface="+mj-lt"/>
            </a:rPr>
            <a:t>Remind parents and players to bring their own bottles with water or a sports drink.</a:t>
          </a:r>
        </a:p>
      </dgm:t>
    </dgm:pt>
    <dgm:pt modelId="{888A71CC-E8DE-48CF-A107-957E55FC0D50}" type="parTrans" cxnId="{9BD06895-C6CF-4281-91A4-3EE870B1AA52}">
      <dgm:prSet/>
      <dgm:spPr/>
      <dgm:t>
        <a:bodyPr/>
        <a:lstStyle/>
        <a:p>
          <a:endParaRPr lang="en-US">
            <a:latin typeface="+mj-lt"/>
          </a:endParaRPr>
        </a:p>
      </dgm:t>
    </dgm:pt>
    <dgm:pt modelId="{F28B9DBA-01DF-4607-BD22-651AABDFE47C}" type="sibTrans" cxnId="{9BD06895-C6CF-4281-91A4-3EE870B1AA52}">
      <dgm:prSet/>
      <dgm:spPr/>
      <dgm:t>
        <a:bodyPr/>
        <a:lstStyle/>
        <a:p>
          <a:endParaRPr lang="en-US">
            <a:latin typeface="+mj-lt"/>
          </a:endParaRPr>
        </a:p>
      </dgm:t>
    </dgm:pt>
    <dgm:pt modelId="{01BFDC59-DBE8-4BAA-813D-56EA2EFD13E8}">
      <dgm:prSet custT="1"/>
      <dgm:spPr/>
      <dgm:t>
        <a:bodyPr/>
        <a:lstStyle/>
        <a:p>
          <a:r>
            <a:rPr lang="en-US" sz="1600" dirty="0">
              <a:latin typeface="+mj-lt"/>
            </a:rPr>
            <a:t>Urge players to drink when they arrive and throughout the game.</a:t>
          </a:r>
        </a:p>
      </dgm:t>
    </dgm:pt>
    <dgm:pt modelId="{0A7CCDDF-1D02-42DC-B9E9-ACF32132238B}" type="parTrans" cxnId="{DACB725F-4E51-4D3A-8D9C-2AF7842AFB8E}">
      <dgm:prSet/>
      <dgm:spPr/>
      <dgm:t>
        <a:bodyPr/>
        <a:lstStyle/>
        <a:p>
          <a:endParaRPr lang="en-US">
            <a:latin typeface="+mj-lt"/>
          </a:endParaRPr>
        </a:p>
      </dgm:t>
    </dgm:pt>
    <dgm:pt modelId="{FEB7B315-DBCE-4E89-A7E7-EA8B19F84C76}" type="sibTrans" cxnId="{DACB725F-4E51-4D3A-8D9C-2AF7842AFB8E}">
      <dgm:prSet/>
      <dgm:spPr/>
      <dgm:t>
        <a:bodyPr/>
        <a:lstStyle/>
        <a:p>
          <a:endParaRPr lang="en-US">
            <a:latin typeface="+mj-lt"/>
          </a:endParaRPr>
        </a:p>
      </dgm:t>
    </dgm:pt>
    <dgm:pt modelId="{8747F350-408C-4BF7-981D-A56B9B8CB771}" type="pres">
      <dgm:prSet presAssocID="{6914BBD9-0B45-4BAB-A0BD-EEF299015EA3}" presName="linear" presStyleCnt="0">
        <dgm:presLayoutVars>
          <dgm:animLvl val="lvl"/>
          <dgm:resizeHandles val="exact"/>
        </dgm:presLayoutVars>
      </dgm:prSet>
      <dgm:spPr/>
    </dgm:pt>
    <dgm:pt modelId="{911F5BF0-6AE6-404D-B7BE-831B2245ADAE}" type="pres">
      <dgm:prSet presAssocID="{E3104E48-20C0-4A78-9914-299980A8CC6D}" presName="parentText" presStyleLbl="node1" presStyleIdx="0" presStyleCnt="2">
        <dgm:presLayoutVars>
          <dgm:chMax val="0"/>
          <dgm:bulletEnabled val="1"/>
        </dgm:presLayoutVars>
      </dgm:prSet>
      <dgm:spPr/>
    </dgm:pt>
    <dgm:pt modelId="{4DF20B90-F755-4902-AD3A-9C74DE8BDDFD}" type="pres">
      <dgm:prSet presAssocID="{B18F203A-061B-4542-A7FC-02D19A5AA7AE}" presName="spacer" presStyleCnt="0"/>
      <dgm:spPr/>
    </dgm:pt>
    <dgm:pt modelId="{4B279B31-0E6D-47F9-87B6-8478F4A36C05}" type="pres">
      <dgm:prSet presAssocID="{0921D0C8-DA67-4462-A283-D9AC0B36A392}" presName="parentText" presStyleLbl="node1" presStyleIdx="1" presStyleCnt="2">
        <dgm:presLayoutVars>
          <dgm:chMax val="0"/>
          <dgm:bulletEnabled val="1"/>
        </dgm:presLayoutVars>
      </dgm:prSet>
      <dgm:spPr/>
    </dgm:pt>
    <dgm:pt modelId="{E3F2F847-69EF-4391-A09E-376E81CE0E60}" type="pres">
      <dgm:prSet presAssocID="{0921D0C8-DA67-4462-A283-D9AC0B36A392}" presName="childText" presStyleLbl="revTx" presStyleIdx="0" presStyleCnt="1">
        <dgm:presLayoutVars>
          <dgm:bulletEnabled val="1"/>
        </dgm:presLayoutVars>
      </dgm:prSet>
      <dgm:spPr/>
    </dgm:pt>
  </dgm:ptLst>
  <dgm:cxnLst>
    <dgm:cxn modelId="{3410DF03-7B19-4716-A67E-F9E02A5FF8C8}" type="presOf" srcId="{E9E04150-7CF3-41CF-9EDB-AA12D4700617}" destId="{E3F2F847-69EF-4391-A09E-376E81CE0E60}" srcOrd="0" destOrd="0" presId="urn:microsoft.com/office/officeart/2005/8/layout/vList2"/>
    <dgm:cxn modelId="{941F3C20-6BB4-4B6E-9124-5EE3F732AD65}" srcId="{0921D0C8-DA67-4462-A283-D9AC0B36A392}" destId="{3E88AD86-884D-48C2-A304-6763FFD06624}" srcOrd="1" destOrd="0" parTransId="{BBA2D640-A36E-40AD-A8EE-6D0664DDCDD9}" sibTransId="{9F22BAFB-B17D-4F63-B84B-D20C52007E9E}"/>
    <dgm:cxn modelId="{31193132-F796-4785-A0D6-EFDE0C3EBA19}" srcId="{6914BBD9-0B45-4BAB-A0BD-EEF299015EA3}" destId="{0921D0C8-DA67-4462-A283-D9AC0B36A392}" srcOrd="1" destOrd="0" parTransId="{1831ED9C-FEC6-43A5-BC36-A958678109DF}" sibTransId="{4B403A7E-9C5D-4DDA-AFB5-774427FE6656}"/>
    <dgm:cxn modelId="{E01F0B3E-4312-447F-A753-471DA5F26643}" type="presOf" srcId="{3E88AD86-884D-48C2-A304-6763FFD06624}" destId="{E3F2F847-69EF-4391-A09E-376E81CE0E60}" srcOrd="0" destOrd="1" presId="urn:microsoft.com/office/officeart/2005/8/layout/vList2"/>
    <dgm:cxn modelId="{DACB725F-4E51-4D3A-8D9C-2AF7842AFB8E}" srcId="{0921D0C8-DA67-4462-A283-D9AC0B36A392}" destId="{01BFDC59-DBE8-4BAA-813D-56EA2EFD13E8}" srcOrd="3" destOrd="0" parTransId="{0A7CCDDF-1D02-42DC-B9E9-ACF32132238B}" sibTransId="{FEB7B315-DBCE-4E89-A7E7-EA8B19F84C76}"/>
    <dgm:cxn modelId="{A022C445-D7C7-4CED-BC6D-B60E357EF576}" srcId="{6914BBD9-0B45-4BAB-A0BD-EEF299015EA3}" destId="{E3104E48-20C0-4A78-9914-299980A8CC6D}" srcOrd="0" destOrd="0" parTransId="{A5B556CE-FEED-4AB0-B5FD-F7CC4BF10B78}" sibTransId="{B18F203A-061B-4542-A7FC-02D19A5AA7AE}"/>
    <dgm:cxn modelId="{1585B37D-FDCF-4282-9A8B-880E47D280BE}" type="presOf" srcId="{01BFDC59-DBE8-4BAA-813D-56EA2EFD13E8}" destId="{E3F2F847-69EF-4391-A09E-376E81CE0E60}" srcOrd="0" destOrd="6" presId="urn:microsoft.com/office/officeart/2005/8/layout/vList2"/>
    <dgm:cxn modelId="{B280868A-FCE2-4DAD-A94C-AF21B7E7DADE}" type="presOf" srcId="{6914BBD9-0B45-4BAB-A0BD-EEF299015EA3}" destId="{8747F350-408C-4BF7-981D-A56B9B8CB771}" srcOrd="0" destOrd="0" presId="urn:microsoft.com/office/officeart/2005/8/layout/vList2"/>
    <dgm:cxn modelId="{C0C42092-2749-4A60-93DB-6193AA1C4352}" srcId="{3E88AD86-884D-48C2-A304-6763FFD06624}" destId="{5D942690-2A11-4B29-86F5-2893AEFF6F52}" srcOrd="0" destOrd="0" parTransId="{1455A8F7-9CD5-4D95-BA97-85E321CF65BE}" sibTransId="{BF0B561C-53CF-46CD-BB33-AC8E51AFFDE2}"/>
    <dgm:cxn modelId="{52BCA492-E3DC-41A7-9521-FC7834C1B71D}" type="presOf" srcId="{E3104E48-20C0-4A78-9914-299980A8CC6D}" destId="{911F5BF0-6AE6-404D-B7BE-831B2245ADAE}" srcOrd="0" destOrd="0" presId="urn:microsoft.com/office/officeart/2005/8/layout/vList2"/>
    <dgm:cxn modelId="{ECC3A792-9B89-46B0-9AEC-5939213011FB}" type="presOf" srcId="{0921D0C8-DA67-4462-A283-D9AC0B36A392}" destId="{4B279B31-0E6D-47F9-87B6-8478F4A36C05}" srcOrd="0" destOrd="0" presId="urn:microsoft.com/office/officeart/2005/8/layout/vList2"/>
    <dgm:cxn modelId="{689D6093-CEB5-4B18-A2E6-C0AE8122EFC3}" srcId="{5D942690-2A11-4B29-86F5-2893AEFF6F52}" destId="{0F453BC4-F50A-47F0-9F85-EB2B7D452C8F}" srcOrd="0" destOrd="0" parTransId="{1F395B75-CC2E-4ADE-831A-BFE9FEC37FFD}" sibTransId="{30C85188-D10A-4A21-948A-E43FAAA073FE}"/>
    <dgm:cxn modelId="{9BD06895-C6CF-4281-91A4-3EE870B1AA52}" srcId="{0921D0C8-DA67-4462-A283-D9AC0B36A392}" destId="{4633960F-3C25-45AB-AD39-9C6CFD1FCFB2}" srcOrd="2" destOrd="0" parTransId="{888A71CC-E8DE-48CF-A107-957E55FC0D50}" sibTransId="{F28B9DBA-01DF-4607-BD22-651AABDFE47C}"/>
    <dgm:cxn modelId="{A646FDB4-67A2-467D-B679-8AB1E4790067}" srcId="{0921D0C8-DA67-4462-A283-D9AC0B36A392}" destId="{E9E04150-7CF3-41CF-9EDB-AA12D4700617}" srcOrd="0" destOrd="0" parTransId="{2927281F-66B2-4551-AD2B-105152F51FA6}" sibTransId="{0106D8CA-2D1D-449C-BC36-0DBDEFAA2E1C}"/>
    <dgm:cxn modelId="{00A7E2E1-C029-4E0A-AA6E-A171EE053538}" type="presOf" srcId="{64116588-F270-4B11-9F36-91ED1785AF7A}" destId="{E3F2F847-69EF-4391-A09E-376E81CE0E60}" srcOrd="0" destOrd="4" presId="urn:microsoft.com/office/officeart/2005/8/layout/vList2"/>
    <dgm:cxn modelId="{F1632EE7-0D60-4133-9D4A-11250DD91861}" srcId="{5D942690-2A11-4B29-86F5-2893AEFF6F52}" destId="{64116588-F270-4B11-9F36-91ED1785AF7A}" srcOrd="1" destOrd="0" parTransId="{6C433623-903A-4147-BE36-7051590A02DC}" sibTransId="{B53C4417-DBEA-46FC-A7B6-4D41A96857D4}"/>
    <dgm:cxn modelId="{C37F74E8-4822-4B00-B224-154A0DA45BAB}" type="presOf" srcId="{0F453BC4-F50A-47F0-9F85-EB2B7D452C8F}" destId="{E3F2F847-69EF-4391-A09E-376E81CE0E60}" srcOrd="0" destOrd="3" presId="urn:microsoft.com/office/officeart/2005/8/layout/vList2"/>
    <dgm:cxn modelId="{E5E753F1-A6BF-464A-97B3-E0F9195D3654}" type="presOf" srcId="{4633960F-3C25-45AB-AD39-9C6CFD1FCFB2}" destId="{E3F2F847-69EF-4391-A09E-376E81CE0E60}" srcOrd="0" destOrd="5" presId="urn:microsoft.com/office/officeart/2005/8/layout/vList2"/>
    <dgm:cxn modelId="{34C808F3-C7F2-40F2-89CF-CF29529035E2}" type="presOf" srcId="{5D942690-2A11-4B29-86F5-2893AEFF6F52}" destId="{E3F2F847-69EF-4391-A09E-376E81CE0E60}" srcOrd="0" destOrd="2" presId="urn:microsoft.com/office/officeart/2005/8/layout/vList2"/>
    <dgm:cxn modelId="{27D472F6-C183-4721-ACF2-E2F00B273CEF}" type="presParOf" srcId="{8747F350-408C-4BF7-981D-A56B9B8CB771}" destId="{911F5BF0-6AE6-404D-B7BE-831B2245ADAE}" srcOrd="0" destOrd="0" presId="urn:microsoft.com/office/officeart/2005/8/layout/vList2"/>
    <dgm:cxn modelId="{B6863A93-F4AC-4B28-9E22-9ACF66F452B8}" type="presParOf" srcId="{8747F350-408C-4BF7-981D-A56B9B8CB771}" destId="{4DF20B90-F755-4902-AD3A-9C74DE8BDDFD}" srcOrd="1" destOrd="0" presId="urn:microsoft.com/office/officeart/2005/8/layout/vList2"/>
    <dgm:cxn modelId="{1D6F1159-DA7A-4C43-8091-E81381597EAE}" type="presParOf" srcId="{8747F350-408C-4BF7-981D-A56B9B8CB771}" destId="{4B279B31-0E6D-47F9-87B6-8478F4A36C05}" srcOrd="2" destOrd="0" presId="urn:microsoft.com/office/officeart/2005/8/layout/vList2"/>
    <dgm:cxn modelId="{13718660-7CBD-4293-A203-75158CEBA5CC}" type="presParOf" srcId="{8747F350-408C-4BF7-981D-A56B9B8CB771}" destId="{E3F2F847-69EF-4391-A09E-376E81CE0E60}"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38359-F62D-4851-96FE-DC4BFC4F150B}">
      <dsp:nvSpPr>
        <dsp:cNvPr id="0" name=""/>
        <dsp:cNvSpPr/>
      </dsp:nvSpPr>
      <dsp:spPr>
        <a:xfrm>
          <a:off x="0" y="526212"/>
          <a:ext cx="4885203" cy="20160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9146" tIns="416560" rIns="379146"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latin typeface="+mj-lt"/>
            </a:rPr>
            <a:t>Plays must be called….go get open is not enough!</a:t>
          </a:r>
        </a:p>
        <a:p>
          <a:pPr marL="228600" lvl="1" indent="-228600" algn="l" defTabSz="889000">
            <a:lnSpc>
              <a:spcPct val="90000"/>
            </a:lnSpc>
            <a:spcBef>
              <a:spcPct val="0"/>
            </a:spcBef>
            <a:spcAft>
              <a:spcPct val="15000"/>
            </a:spcAft>
            <a:buChar char="•"/>
          </a:pPr>
          <a:r>
            <a:rPr lang="en-US" sz="2000" kern="1200" dirty="0">
              <a:latin typeface="+mj-lt"/>
            </a:rPr>
            <a:t>Coaches can be on the field to select play.  Best to print out your plays and place them in a binder.</a:t>
          </a:r>
        </a:p>
      </dsp:txBody>
      <dsp:txXfrm>
        <a:off x="0" y="526212"/>
        <a:ext cx="4885203" cy="2016000"/>
      </dsp:txXfrm>
    </dsp:sp>
    <dsp:sp modelId="{C85EE771-EA0E-411B-B468-5D690D7A4DB0}">
      <dsp:nvSpPr>
        <dsp:cNvPr id="0" name=""/>
        <dsp:cNvSpPr/>
      </dsp:nvSpPr>
      <dsp:spPr>
        <a:xfrm>
          <a:off x="244260" y="231012"/>
          <a:ext cx="3419642" cy="5904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254" tIns="0" rIns="12925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j-lt"/>
            </a:rPr>
            <a:t>Plays</a:t>
          </a:r>
        </a:p>
      </dsp:txBody>
      <dsp:txXfrm>
        <a:off x="273081" y="259833"/>
        <a:ext cx="3362000" cy="532758"/>
      </dsp:txXfrm>
    </dsp:sp>
    <dsp:sp modelId="{775F678D-20C8-43A5-BE1A-AF4CBD0C0C5E}">
      <dsp:nvSpPr>
        <dsp:cNvPr id="0" name=""/>
        <dsp:cNvSpPr/>
      </dsp:nvSpPr>
      <dsp:spPr>
        <a:xfrm>
          <a:off x="0" y="2945412"/>
          <a:ext cx="4885203" cy="27090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9146" tIns="416560" rIns="379146"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latin typeface="+mj-lt"/>
            </a:rPr>
            <a:t>Equal playing time is so important</a:t>
          </a:r>
        </a:p>
        <a:p>
          <a:pPr marL="228600" lvl="1" indent="-228600" algn="l" defTabSz="889000">
            <a:lnSpc>
              <a:spcPct val="90000"/>
            </a:lnSpc>
            <a:spcBef>
              <a:spcPct val="0"/>
            </a:spcBef>
            <a:spcAft>
              <a:spcPct val="15000"/>
            </a:spcAft>
            <a:buChar char="•"/>
          </a:pPr>
          <a:r>
            <a:rPr lang="en-US" sz="2000" kern="1200" dirty="0">
              <a:latin typeface="+mj-lt"/>
            </a:rPr>
            <a:t>Coaches need to monitor play to ensure all players are being thrown to</a:t>
          </a:r>
        </a:p>
        <a:p>
          <a:pPr marL="457200" lvl="2" indent="-228600" algn="l" defTabSz="889000">
            <a:lnSpc>
              <a:spcPct val="90000"/>
            </a:lnSpc>
            <a:spcBef>
              <a:spcPct val="0"/>
            </a:spcBef>
            <a:spcAft>
              <a:spcPct val="15000"/>
            </a:spcAft>
            <a:buChar char="•"/>
          </a:pPr>
          <a:r>
            <a:rPr lang="en-US" sz="2000" kern="1200" dirty="0">
              <a:latin typeface="+mj-lt"/>
            </a:rPr>
            <a:t>We provide a tool to help you with that (see next page)</a:t>
          </a:r>
        </a:p>
        <a:p>
          <a:pPr marL="228600" lvl="1" indent="-228600" algn="l" defTabSz="889000">
            <a:lnSpc>
              <a:spcPct val="90000"/>
            </a:lnSpc>
            <a:spcBef>
              <a:spcPct val="0"/>
            </a:spcBef>
            <a:spcAft>
              <a:spcPct val="15000"/>
            </a:spcAft>
            <a:buChar char="•"/>
          </a:pPr>
          <a:r>
            <a:rPr lang="en-US" sz="2000" kern="1200" dirty="0">
              <a:latin typeface="+mj-lt"/>
            </a:rPr>
            <a:t>Quarterbacks play one full half and will be changed at half</a:t>
          </a:r>
        </a:p>
      </dsp:txBody>
      <dsp:txXfrm>
        <a:off x="0" y="2945412"/>
        <a:ext cx="4885203" cy="2709000"/>
      </dsp:txXfrm>
    </dsp:sp>
    <dsp:sp modelId="{B4F04165-D855-436A-87E2-AE3A708753F5}">
      <dsp:nvSpPr>
        <dsp:cNvPr id="0" name=""/>
        <dsp:cNvSpPr/>
      </dsp:nvSpPr>
      <dsp:spPr>
        <a:xfrm>
          <a:off x="244260" y="2650212"/>
          <a:ext cx="3419642" cy="59040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254" tIns="0" rIns="12925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j-lt"/>
            </a:rPr>
            <a:t>Playing Time</a:t>
          </a:r>
        </a:p>
      </dsp:txBody>
      <dsp:txXfrm>
        <a:off x="273081" y="2679033"/>
        <a:ext cx="3362000" cy="5327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E01C2-5FF5-4DE3-9F7F-242CFB91A31F}">
      <dsp:nvSpPr>
        <dsp:cNvPr id="0" name=""/>
        <dsp:cNvSpPr/>
      </dsp:nvSpPr>
      <dsp:spPr>
        <a:xfrm>
          <a:off x="0" y="9420"/>
          <a:ext cx="4885203" cy="117313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mj-lt"/>
            </a:rPr>
            <a:t>Unequal Playing Time</a:t>
          </a:r>
        </a:p>
      </dsp:txBody>
      <dsp:txXfrm>
        <a:off x="57268" y="66688"/>
        <a:ext cx="4770667" cy="1058597"/>
      </dsp:txXfrm>
    </dsp:sp>
    <dsp:sp modelId="{E1C26CF6-DD23-483C-8584-B9514D5D83B1}">
      <dsp:nvSpPr>
        <dsp:cNvPr id="0" name=""/>
        <dsp:cNvSpPr/>
      </dsp:nvSpPr>
      <dsp:spPr>
        <a:xfrm>
          <a:off x="0" y="1243033"/>
          <a:ext cx="4885203" cy="117313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mj-lt"/>
            </a:rPr>
            <a:t>Unequal Ball Distribution</a:t>
          </a:r>
        </a:p>
      </dsp:txBody>
      <dsp:txXfrm>
        <a:off x="57268" y="1300301"/>
        <a:ext cx="4770667" cy="1058597"/>
      </dsp:txXfrm>
    </dsp:sp>
    <dsp:sp modelId="{7BE5E2BD-D162-423C-A929-F435E57D03F7}">
      <dsp:nvSpPr>
        <dsp:cNvPr id="0" name=""/>
        <dsp:cNvSpPr/>
      </dsp:nvSpPr>
      <dsp:spPr>
        <a:xfrm>
          <a:off x="0" y="2476647"/>
          <a:ext cx="4885203" cy="117313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mj-lt"/>
            </a:rPr>
            <a:t>Not wanting to play QB – place them closer to the end of the season</a:t>
          </a:r>
        </a:p>
      </dsp:txBody>
      <dsp:txXfrm>
        <a:off x="57268" y="2533915"/>
        <a:ext cx="4770667" cy="1058597"/>
      </dsp:txXfrm>
    </dsp:sp>
    <dsp:sp modelId="{D8A9B9EC-1BF6-4EB7-8660-1420DD43D1CC}">
      <dsp:nvSpPr>
        <dsp:cNvPr id="0" name=""/>
        <dsp:cNvSpPr/>
      </dsp:nvSpPr>
      <dsp:spPr>
        <a:xfrm>
          <a:off x="0" y="3710260"/>
          <a:ext cx="4885203" cy="117313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mj-lt"/>
            </a:rPr>
            <a:t>Coaches are too Competitive and take it out on refs or team</a:t>
          </a:r>
        </a:p>
      </dsp:txBody>
      <dsp:txXfrm>
        <a:off x="57268" y="3767528"/>
        <a:ext cx="4770667" cy="1058597"/>
      </dsp:txXfrm>
    </dsp:sp>
    <dsp:sp modelId="{53ACCA51-10BB-4511-A651-6A277697ED6A}">
      <dsp:nvSpPr>
        <dsp:cNvPr id="0" name=""/>
        <dsp:cNvSpPr/>
      </dsp:nvSpPr>
      <dsp:spPr>
        <a:xfrm>
          <a:off x="0" y="4943874"/>
          <a:ext cx="4885203" cy="1173133"/>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mj-lt"/>
            </a:rPr>
            <a:t>Incompatible objectives between Coach and Team – team wants to have fun / coach wants to improve</a:t>
          </a:r>
        </a:p>
      </dsp:txBody>
      <dsp:txXfrm>
        <a:off x="57268" y="5001142"/>
        <a:ext cx="4770667" cy="10585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07B98-98DA-4095-94E8-EA5C217CBCBC}">
      <dsp:nvSpPr>
        <dsp:cNvPr id="0" name=""/>
        <dsp:cNvSpPr/>
      </dsp:nvSpPr>
      <dsp:spPr>
        <a:xfrm rot="5400000">
          <a:off x="2173590" y="-127758"/>
          <a:ext cx="2296695" cy="3126529"/>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latin typeface="+mj-lt"/>
            </a:rPr>
            <a:t>DO NOT REQUEST FAMILY EMAILS</a:t>
          </a:r>
        </a:p>
        <a:p>
          <a:pPr marL="171450" lvl="1" indent="-171450" algn="l" defTabSz="755650">
            <a:lnSpc>
              <a:spcPct val="90000"/>
            </a:lnSpc>
            <a:spcBef>
              <a:spcPct val="0"/>
            </a:spcBef>
            <a:spcAft>
              <a:spcPct val="15000"/>
            </a:spcAft>
            <a:buChar char="•"/>
          </a:pPr>
          <a:r>
            <a:rPr lang="en-US" sz="1700" kern="1200" dirty="0">
              <a:latin typeface="+mj-lt"/>
            </a:rPr>
            <a:t>Coach’s email will be available on the web site.</a:t>
          </a:r>
        </a:p>
        <a:p>
          <a:pPr marL="171450" lvl="1" indent="-171450" algn="l" defTabSz="755650">
            <a:lnSpc>
              <a:spcPct val="90000"/>
            </a:lnSpc>
            <a:spcBef>
              <a:spcPct val="0"/>
            </a:spcBef>
            <a:spcAft>
              <a:spcPct val="15000"/>
            </a:spcAft>
            <a:buChar char="•"/>
          </a:pPr>
          <a:r>
            <a:rPr lang="en-US" sz="1700" kern="1200" dirty="0">
              <a:latin typeface="+mj-lt"/>
            </a:rPr>
            <a:t>Contact and activities outside of league game days are NOT allowed and not covered by league insurance.</a:t>
          </a:r>
        </a:p>
      </dsp:txBody>
      <dsp:txXfrm rot="-5400000">
        <a:off x="1758674" y="399273"/>
        <a:ext cx="3014414" cy="2072465"/>
      </dsp:txXfrm>
    </dsp:sp>
    <dsp:sp modelId="{E5E0B401-3E52-4B94-9B6E-25D0683AFE5D}">
      <dsp:nvSpPr>
        <dsp:cNvPr id="0" name=""/>
        <dsp:cNvSpPr/>
      </dsp:nvSpPr>
      <dsp:spPr>
        <a:xfrm>
          <a:off x="0" y="71"/>
          <a:ext cx="1758673" cy="287086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mj-lt"/>
            </a:rPr>
            <a:t>Contact with Families</a:t>
          </a:r>
        </a:p>
      </dsp:txBody>
      <dsp:txXfrm>
        <a:off x="85851" y="85922"/>
        <a:ext cx="1586971" cy="2699167"/>
      </dsp:txXfrm>
    </dsp:sp>
    <dsp:sp modelId="{3FA47912-A054-4384-957B-43149433B816}">
      <dsp:nvSpPr>
        <dsp:cNvPr id="0" name=""/>
        <dsp:cNvSpPr/>
      </dsp:nvSpPr>
      <dsp:spPr>
        <a:xfrm rot="5400000">
          <a:off x="2173590" y="2886654"/>
          <a:ext cx="2296695" cy="3126529"/>
        </a:xfrm>
        <a:prstGeom prst="round2Same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latin typeface="+mj-lt"/>
            </a:rPr>
            <a:t>They will try their best!</a:t>
          </a:r>
        </a:p>
        <a:p>
          <a:pPr marL="171450" lvl="1" indent="-171450" algn="l" defTabSz="755650">
            <a:lnSpc>
              <a:spcPct val="90000"/>
            </a:lnSpc>
            <a:spcBef>
              <a:spcPct val="0"/>
            </a:spcBef>
            <a:spcAft>
              <a:spcPct val="15000"/>
            </a:spcAft>
            <a:buChar char="•"/>
          </a:pPr>
          <a:r>
            <a:rPr lang="en-CA" sz="1700" kern="1200" dirty="0">
              <a:latin typeface="+mj-lt"/>
            </a:rPr>
            <a:t>As long as they are trying, give them the benefit of the doubt.</a:t>
          </a:r>
          <a:endParaRPr lang="en-US" sz="1700" kern="1200" dirty="0">
            <a:latin typeface="+mj-lt"/>
          </a:endParaRPr>
        </a:p>
        <a:p>
          <a:pPr marL="171450" lvl="1" indent="-171450" algn="l" defTabSz="755650">
            <a:lnSpc>
              <a:spcPct val="90000"/>
            </a:lnSpc>
            <a:spcBef>
              <a:spcPct val="0"/>
            </a:spcBef>
            <a:spcAft>
              <a:spcPct val="15000"/>
            </a:spcAft>
            <a:buChar char="•"/>
          </a:pPr>
          <a:r>
            <a:rPr lang="en-US" sz="1700" kern="1200" dirty="0">
              <a:latin typeface="+mj-lt"/>
            </a:rPr>
            <a:t>If you want to address them – call them over to the bench.</a:t>
          </a:r>
        </a:p>
      </dsp:txBody>
      <dsp:txXfrm rot="-5400000">
        <a:off x="1758674" y="3413686"/>
        <a:ext cx="3014414" cy="2072465"/>
      </dsp:txXfrm>
    </dsp:sp>
    <dsp:sp modelId="{B29D947D-0AF5-4C2A-BFF7-E254F34C2076}">
      <dsp:nvSpPr>
        <dsp:cNvPr id="0" name=""/>
        <dsp:cNvSpPr/>
      </dsp:nvSpPr>
      <dsp:spPr>
        <a:xfrm>
          <a:off x="0" y="3014484"/>
          <a:ext cx="1758673" cy="2870869"/>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mj-lt"/>
            </a:rPr>
            <a:t>Refs</a:t>
          </a:r>
        </a:p>
      </dsp:txBody>
      <dsp:txXfrm>
        <a:off x="85851" y="3100335"/>
        <a:ext cx="1586971" cy="26991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1F5BF0-6AE6-404D-B7BE-831B2245ADAE}">
      <dsp:nvSpPr>
        <dsp:cNvPr id="0" name=""/>
        <dsp:cNvSpPr/>
      </dsp:nvSpPr>
      <dsp:spPr>
        <a:xfrm>
          <a:off x="0" y="6"/>
          <a:ext cx="7886700" cy="103428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mj-lt"/>
            </a:rPr>
            <a:t>All injuries should be reported to the tent where there is first aid available.</a:t>
          </a:r>
        </a:p>
      </dsp:txBody>
      <dsp:txXfrm>
        <a:off x="50489" y="50495"/>
        <a:ext cx="7785722" cy="933302"/>
      </dsp:txXfrm>
    </dsp:sp>
    <dsp:sp modelId="{4B279B31-0E6D-47F9-87B6-8478F4A36C05}">
      <dsp:nvSpPr>
        <dsp:cNvPr id="0" name=""/>
        <dsp:cNvSpPr/>
      </dsp:nvSpPr>
      <dsp:spPr>
        <a:xfrm>
          <a:off x="0" y="1109167"/>
          <a:ext cx="7886700" cy="103428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mj-lt"/>
            </a:rPr>
            <a:t>Hydration</a:t>
          </a:r>
        </a:p>
      </dsp:txBody>
      <dsp:txXfrm>
        <a:off x="50489" y="1159656"/>
        <a:ext cx="7785722" cy="933302"/>
      </dsp:txXfrm>
    </dsp:sp>
    <dsp:sp modelId="{E3F2F847-69EF-4391-A09E-376E81CE0E60}">
      <dsp:nvSpPr>
        <dsp:cNvPr id="0" name=""/>
        <dsp:cNvSpPr/>
      </dsp:nvSpPr>
      <dsp:spPr>
        <a:xfrm>
          <a:off x="0" y="2143447"/>
          <a:ext cx="7886700" cy="1937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mj-lt"/>
            </a:rPr>
            <a:t>Athletes often arrive dehydrated.</a:t>
          </a:r>
        </a:p>
        <a:p>
          <a:pPr marL="171450" lvl="1" indent="-171450" algn="l" defTabSz="711200">
            <a:lnSpc>
              <a:spcPct val="90000"/>
            </a:lnSpc>
            <a:spcBef>
              <a:spcPct val="0"/>
            </a:spcBef>
            <a:spcAft>
              <a:spcPct val="20000"/>
            </a:spcAft>
            <a:buChar char="•"/>
          </a:pPr>
          <a:r>
            <a:rPr lang="en-US" sz="1600" kern="1200" dirty="0">
              <a:latin typeface="+mj-lt"/>
            </a:rPr>
            <a:t>Urge parents and players to monitor hydration level before they arrive.</a:t>
          </a:r>
        </a:p>
        <a:p>
          <a:pPr marL="342900" lvl="2" indent="-171450" algn="l" defTabSz="711200">
            <a:lnSpc>
              <a:spcPct val="90000"/>
            </a:lnSpc>
            <a:spcBef>
              <a:spcPct val="0"/>
            </a:spcBef>
            <a:spcAft>
              <a:spcPct val="20000"/>
            </a:spcAft>
            <a:buChar char="•"/>
          </a:pPr>
          <a:r>
            <a:rPr lang="en-US" sz="1600" kern="1200" dirty="0">
              <a:latin typeface="+mj-lt"/>
            </a:rPr>
            <a:t>Monitor Urine</a:t>
          </a:r>
        </a:p>
        <a:p>
          <a:pPr marL="514350" lvl="3" indent="-171450" algn="l" defTabSz="711200">
            <a:lnSpc>
              <a:spcPct val="90000"/>
            </a:lnSpc>
            <a:spcBef>
              <a:spcPct val="0"/>
            </a:spcBef>
            <a:spcAft>
              <a:spcPct val="20000"/>
            </a:spcAft>
            <a:buChar char="•"/>
          </a:pPr>
          <a:r>
            <a:rPr lang="en-US" sz="1600" kern="1200" dirty="0">
              <a:latin typeface="+mj-lt"/>
            </a:rPr>
            <a:t>Dark = Dehydrate</a:t>
          </a:r>
        </a:p>
        <a:p>
          <a:pPr marL="514350" lvl="3" indent="-171450" algn="l" defTabSz="711200">
            <a:lnSpc>
              <a:spcPct val="90000"/>
            </a:lnSpc>
            <a:spcBef>
              <a:spcPct val="0"/>
            </a:spcBef>
            <a:spcAft>
              <a:spcPct val="20000"/>
            </a:spcAft>
            <a:buChar char="•"/>
          </a:pPr>
          <a:r>
            <a:rPr lang="en-US" sz="1600" kern="1200" dirty="0">
              <a:latin typeface="+mj-lt"/>
            </a:rPr>
            <a:t>Light = Hydrated</a:t>
          </a:r>
        </a:p>
        <a:p>
          <a:pPr marL="171450" lvl="1" indent="-171450" algn="l" defTabSz="711200">
            <a:lnSpc>
              <a:spcPct val="90000"/>
            </a:lnSpc>
            <a:spcBef>
              <a:spcPct val="0"/>
            </a:spcBef>
            <a:spcAft>
              <a:spcPct val="20000"/>
            </a:spcAft>
            <a:buChar char="•"/>
          </a:pPr>
          <a:r>
            <a:rPr lang="en-US" sz="1600" kern="1200" dirty="0">
              <a:latin typeface="+mj-lt"/>
            </a:rPr>
            <a:t>Remind parents and players to bring their own bottles with water or a sports drink.</a:t>
          </a:r>
        </a:p>
        <a:p>
          <a:pPr marL="171450" lvl="1" indent="-171450" algn="l" defTabSz="711200">
            <a:lnSpc>
              <a:spcPct val="90000"/>
            </a:lnSpc>
            <a:spcBef>
              <a:spcPct val="0"/>
            </a:spcBef>
            <a:spcAft>
              <a:spcPct val="20000"/>
            </a:spcAft>
            <a:buChar char="•"/>
          </a:pPr>
          <a:r>
            <a:rPr lang="en-US" sz="1600" kern="1200" dirty="0">
              <a:latin typeface="+mj-lt"/>
            </a:rPr>
            <a:t>Urge players to drink when they arrive and throughout the game.</a:t>
          </a:r>
        </a:p>
      </dsp:txBody>
      <dsp:txXfrm>
        <a:off x="0" y="2143447"/>
        <a:ext cx="7886700" cy="19375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9973FA-7047-495C-83E8-00F7994B6CF8}" type="datetimeFigureOut">
              <a:rPr lang="en-CA" smtClean="0"/>
              <a:t>2021-07-03</a:t>
            </a:fld>
            <a:endParaRPr lang="en-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D7DA92-E8D9-4478-8440-46AFD765711E}" type="slidenum">
              <a:rPr lang="en-CA" smtClean="0"/>
              <a:t>‹#›</a:t>
            </a:fld>
            <a:endParaRPr lang="en-CA"/>
          </a:p>
        </p:txBody>
      </p:sp>
    </p:spTree>
    <p:extLst>
      <p:ext uri="{BB962C8B-B14F-4D97-AF65-F5344CB8AC3E}">
        <p14:creationId xmlns:p14="http://schemas.microsoft.com/office/powerpoint/2010/main" val="502382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248F3C00-943B-403B-8803-5EF29594933A}" type="datetimeFigureOut">
              <a:rPr lang="en-CA" smtClean="0"/>
              <a:pPr/>
              <a:t>2021-07-03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874F27F-90CF-44D7-84DA-7CD4D441F1C8}" type="slidenum">
              <a:rPr lang="en-CA" smtClean="0"/>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248F3C00-943B-403B-8803-5EF29594933A}" type="datetimeFigureOut">
              <a:rPr lang="en-CA" smtClean="0"/>
              <a:pPr/>
              <a:t>2021-07-03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874F27F-90CF-44D7-84DA-7CD4D441F1C8}" type="slidenum">
              <a:rPr lang="en-CA" smtClean="0"/>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248F3C00-943B-403B-8803-5EF29594933A}" type="datetimeFigureOut">
              <a:rPr lang="en-CA" smtClean="0"/>
              <a:pPr/>
              <a:t>2021-07-03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874F27F-90CF-44D7-84DA-7CD4D441F1C8}" type="slidenum">
              <a:rPr lang="en-CA" smtClean="0"/>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9558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9558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42941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US"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8" name="Rectangle 6"/>
          <p:cNvSpPr>
            <a:spLocks noGrp="1" noChangeArrowheads="1"/>
          </p:cNvSpPr>
          <p:nvPr>
            <p:ph type="sldNum" sz="quarter" idx="12"/>
          </p:nvPr>
        </p:nvSpPr>
        <p:spPr>
          <a:ln/>
        </p:spPr>
        <p:txBody>
          <a:bodyPr/>
          <a:lstStyle>
            <a:lvl1pPr>
              <a:defRPr/>
            </a:lvl1pPr>
          </a:lstStyle>
          <a:p>
            <a:pPr>
              <a:defRPr/>
            </a:pPr>
            <a:fld id="{8EA77095-630D-4307-84A5-283904364FE3}"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9558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9558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769F535D-F921-4F0C-B819-338974817312}"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248F3C00-943B-403B-8803-5EF29594933A}" type="datetimeFigureOut">
              <a:rPr lang="en-CA" smtClean="0"/>
              <a:pPr/>
              <a:t>2021-07-03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874F27F-90CF-44D7-84DA-7CD4D441F1C8}" type="slidenum">
              <a:rPr lang="en-CA" smtClean="0"/>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8F3C00-943B-403B-8803-5EF29594933A}" type="datetimeFigureOut">
              <a:rPr lang="en-CA" smtClean="0"/>
              <a:pPr/>
              <a:t>2021-07-03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874F27F-90CF-44D7-84DA-7CD4D441F1C8}" type="slidenum">
              <a:rPr lang="en-CA" smtClean="0"/>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248F3C00-943B-403B-8803-5EF29594933A}" type="datetimeFigureOut">
              <a:rPr lang="en-CA" smtClean="0"/>
              <a:pPr/>
              <a:t>2021-07-03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874F27F-90CF-44D7-84DA-7CD4D441F1C8}" type="slidenum">
              <a:rPr lang="en-CA" smtClean="0"/>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248F3C00-943B-403B-8803-5EF29594933A}" type="datetimeFigureOut">
              <a:rPr lang="en-CA" smtClean="0"/>
              <a:pPr/>
              <a:t>2021-07-03</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7874F27F-90CF-44D7-84DA-7CD4D441F1C8}" type="slidenum">
              <a:rPr lang="en-CA" smtClean="0"/>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248F3C00-943B-403B-8803-5EF29594933A}" type="datetimeFigureOut">
              <a:rPr lang="en-CA" smtClean="0"/>
              <a:pPr/>
              <a:t>2021-07-03</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7874F27F-90CF-44D7-84DA-7CD4D441F1C8}" type="slidenum">
              <a:rPr lang="en-CA" smtClean="0"/>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8F3C00-943B-403B-8803-5EF29594933A}" type="datetimeFigureOut">
              <a:rPr lang="en-CA" smtClean="0"/>
              <a:pPr/>
              <a:t>2021-07-03</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7874F27F-90CF-44D7-84DA-7CD4D441F1C8}" type="slidenum">
              <a:rPr lang="en-CA" smtClean="0"/>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8F3C00-943B-403B-8803-5EF29594933A}" type="datetimeFigureOut">
              <a:rPr lang="en-CA" smtClean="0"/>
              <a:pPr/>
              <a:t>2021-07-03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874F27F-90CF-44D7-84DA-7CD4D441F1C8}" type="slidenum">
              <a:rPr lang="en-CA" smtClean="0"/>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8F3C00-943B-403B-8803-5EF29594933A}" type="datetimeFigureOut">
              <a:rPr lang="en-CA" smtClean="0"/>
              <a:pPr/>
              <a:t>2021-07-03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874F27F-90CF-44D7-84DA-7CD4D441F1C8}" type="slidenum">
              <a:rPr lang="en-CA" smtClean="0"/>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F3C00-943B-403B-8803-5EF29594933A}" type="datetimeFigureOut">
              <a:rPr lang="en-CA" smtClean="0"/>
              <a:pPr/>
              <a:t>2021-07-03</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4F27F-90CF-44D7-84DA-7CD4D441F1C8}" type="slidenum">
              <a:rPr lang="en-CA" smtClean="0"/>
              <a:pPr/>
              <a:t>‹#›</a:t>
            </a:fld>
            <a:endParaRPr lang="en-C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6.xml"/><Relationship Id="rId7" Type="http://schemas.openxmlformats.org/officeDocument/2006/relationships/diagramColors" Target="../diagrams/colors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hyperlink" Target="https://mentorflagfootball.ca/coaching-resources" TargetMode="Externa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6.xml"/><Relationship Id="rId7" Type="http://schemas.openxmlformats.org/officeDocument/2006/relationships/diagramColors" Target="../diagrams/colors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slideLayout" Target="../slideLayouts/slideLayout6.xml"/><Relationship Id="rId7" Type="http://schemas.openxmlformats.org/officeDocument/2006/relationships/diagramColors" Target="../diagrams/colors3.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slideLayout" Target="../slideLayouts/slideLayout6.xml"/><Relationship Id="rId7" Type="http://schemas.openxmlformats.org/officeDocument/2006/relationships/diagramColors" Target="../diagrams/colors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F2F8111-C8A9-4B6F-A716-D7FB7E5C7900}"/>
              </a:ext>
            </a:extLst>
          </p:cNvPr>
          <p:cNvSpPr>
            <a:spLocks noGrp="1"/>
          </p:cNvSpPr>
          <p:nvPr>
            <p:ph type="title"/>
          </p:nvPr>
        </p:nvSpPr>
        <p:spPr>
          <a:xfrm>
            <a:off x="393192" y="4767072"/>
            <a:ext cx="4945641" cy="1625210"/>
          </a:xfrm>
        </p:spPr>
        <p:txBody>
          <a:bodyPr vert="horz" lIns="91440" tIns="45720" rIns="91440" bIns="45720" rtlCol="0" anchor="ctr">
            <a:normAutofit/>
          </a:bodyPr>
          <a:lstStyle/>
          <a:p>
            <a:pPr algn="r">
              <a:lnSpc>
                <a:spcPct val="90000"/>
              </a:lnSpc>
            </a:pPr>
            <a:r>
              <a:rPr lang="en-US" dirty="0">
                <a:solidFill>
                  <a:srgbClr val="FFFFFF"/>
                </a:solidFill>
              </a:rPr>
              <a:t>Game Day – Field Set Up &amp; Mentor Tip</a:t>
            </a:r>
          </a:p>
        </p:txBody>
      </p:sp>
      <p:sp>
        <p:nvSpPr>
          <p:cNvPr id="28" name="Rectangle 27">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876FFC49-B320-4751-9DE5-1796E11EE776}"/>
              </a:ext>
            </a:extLst>
          </p:cNvPr>
          <p:cNvSpPr txBox="1">
            <a:spLocks noChangeArrowheads="1"/>
          </p:cNvSpPr>
          <p:nvPr/>
        </p:nvSpPr>
        <p:spPr>
          <a:xfrm>
            <a:off x="5686922" y="321732"/>
            <a:ext cx="3211418" cy="6214534"/>
          </a:xfrm>
          <a:prstGeom prst="rect">
            <a:avLst/>
          </a:prstGeom>
        </p:spPr>
        <p:txBody>
          <a:bodyPr vert="horz" lIns="91440" tIns="45720" rIns="91440" bIns="45720" rtlCol="0" anchor="ct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None/>
            </a:pPr>
            <a:r>
              <a:rPr lang="en-US" sz="2000" b="1" u="sng" dirty="0">
                <a:solidFill>
                  <a:srgbClr val="FFFFFF"/>
                </a:solidFill>
                <a:latin typeface="+mj-lt"/>
              </a:rPr>
              <a:t>Practice &amp; Game</a:t>
            </a:r>
          </a:p>
          <a:p>
            <a:pPr marL="365125" indent="-365125">
              <a:lnSpc>
                <a:spcPct val="90000"/>
              </a:lnSpc>
            </a:pPr>
            <a:r>
              <a:rPr lang="en-US" sz="2200" dirty="0">
                <a:solidFill>
                  <a:srgbClr val="FFFFFF"/>
                </a:solidFill>
                <a:latin typeface="+mj-lt"/>
              </a:rPr>
              <a:t>Place your two orange foam pylons on each side of the touchdown line</a:t>
            </a:r>
          </a:p>
          <a:p>
            <a:pPr marL="0" indent="0">
              <a:lnSpc>
                <a:spcPct val="90000"/>
              </a:lnSpc>
              <a:buNone/>
            </a:pPr>
            <a:r>
              <a:rPr lang="en-US" sz="2000" b="1" u="sng" dirty="0">
                <a:solidFill>
                  <a:srgbClr val="FFFFFF"/>
                </a:solidFill>
                <a:latin typeface="+mj-lt"/>
              </a:rPr>
              <a:t>Mentor Tip of the Week</a:t>
            </a:r>
          </a:p>
          <a:p>
            <a:pPr>
              <a:lnSpc>
                <a:spcPct val="90000"/>
              </a:lnSpc>
            </a:pPr>
            <a:r>
              <a:rPr lang="en-US" sz="2200" dirty="0">
                <a:solidFill>
                  <a:srgbClr val="FFFFFF"/>
                </a:solidFill>
                <a:latin typeface="+mj-lt"/>
              </a:rPr>
              <a:t>gather your players and give them the tip of the week</a:t>
            </a:r>
          </a:p>
          <a:p>
            <a:pPr marL="365125" indent="-327025">
              <a:lnSpc>
                <a:spcPct val="90000"/>
              </a:lnSpc>
            </a:pPr>
            <a:r>
              <a:rPr lang="en-US" sz="2200" dirty="0">
                <a:solidFill>
                  <a:srgbClr val="FFFFFF"/>
                </a:solidFill>
                <a:latin typeface="+mj-lt"/>
              </a:rPr>
              <a:t>Practice – 30 minutes</a:t>
            </a:r>
          </a:p>
          <a:p>
            <a:pPr marL="365125" indent="-327025">
              <a:lnSpc>
                <a:spcPct val="90000"/>
              </a:lnSpc>
            </a:pPr>
            <a:r>
              <a:rPr lang="en-US" sz="2200" dirty="0">
                <a:solidFill>
                  <a:srgbClr val="FFFFFF"/>
                </a:solidFill>
                <a:latin typeface="+mj-lt"/>
              </a:rPr>
              <a:t>1</a:t>
            </a:r>
            <a:r>
              <a:rPr lang="en-US" sz="2200" baseline="30000" dirty="0">
                <a:solidFill>
                  <a:srgbClr val="FFFFFF"/>
                </a:solidFill>
                <a:latin typeface="+mj-lt"/>
              </a:rPr>
              <a:t>st</a:t>
            </a:r>
            <a:r>
              <a:rPr lang="en-US" sz="2200" dirty="0">
                <a:solidFill>
                  <a:srgbClr val="FFFFFF"/>
                </a:solidFill>
                <a:latin typeface="+mj-lt"/>
              </a:rPr>
              <a:t> Half – 30 minutes</a:t>
            </a:r>
          </a:p>
          <a:p>
            <a:pPr marL="365125" indent="-327025">
              <a:lnSpc>
                <a:spcPct val="90000"/>
              </a:lnSpc>
            </a:pPr>
            <a:r>
              <a:rPr lang="en-US" sz="2200" dirty="0">
                <a:solidFill>
                  <a:srgbClr val="FFFFFF"/>
                </a:solidFill>
                <a:latin typeface="+mj-lt"/>
              </a:rPr>
              <a:t>Half – 3 minutes</a:t>
            </a:r>
          </a:p>
          <a:p>
            <a:pPr marL="365125" indent="-327025">
              <a:lnSpc>
                <a:spcPct val="90000"/>
              </a:lnSpc>
            </a:pPr>
            <a:r>
              <a:rPr lang="en-US" sz="2200" dirty="0">
                <a:solidFill>
                  <a:srgbClr val="FFFFFF"/>
                </a:solidFill>
                <a:latin typeface="+mj-lt"/>
              </a:rPr>
              <a:t>2</a:t>
            </a:r>
            <a:r>
              <a:rPr lang="en-US" sz="2200" baseline="30000" dirty="0">
                <a:solidFill>
                  <a:srgbClr val="FFFFFF"/>
                </a:solidFill>
                <a:latin typeface="+mj-lt"/>
              </a:rPr>
              <a:t>nd</a:t>
            </a:r>
            <a:r>
              <a:rPr lang="en-US" sz="2200" dirty="0">
                <a:solidFill>
                  <a:srgbClr val="FFFFFF"/>
                </a:solidFill>
                <a:latin typeface="+mj-lt"/>
              </a:rPr>
              <a:t> Half – 30 minutes</a:t>
            </a:r>
          </a:p>
          <a:p>
            <a:pPr marL="0" lvl="1" indent="0">
              <a:lnSpc>
                <a:spcPct val="90000"/>
              </a:lnSpc>
              <a:buNone/>
            </a:pPr>
            <a:r>
              <a:rPr lang="en-US" sz="2000" b="1" u="sng" dirty="0">
                <a:solidFill>
                  <a:srgbClr val="FFFFFF"/>
                </a:solidFill>
                <a:latin typeface="+mj-lt"/>
              </a:rPr>
              <a:t>Seating</a:t>
            </a:r>
          </a:p>
          <a:p>
            <a:pPr marL="365125" indent="-365125">
              <a:lnSpc>
                <a:spcPct val="90000"/>
              </a:lnSpc>
            </a:pPr>
            <a:r>
              <a:rPr lang="en-US" sz="2200" dirty="0">
                <a:solidFill>
                  <a:srgbClr val="FFFFFF"/>
                </a:solidFill>
                <a:latin typeface="+mj-lt"/>
              </a:rPr>
              <a:t>Teams should sit on one side of the field</a:t>
            </a:r>
          </a:p>
          <a:p>
            <a:pPr marL="365125" indent="-365125">
              <a:lnSpc>
                <a:spcPct val="90000"/>
              </a:lnSpc>
            </a:pPr>
            <a:r>
              <a:rPr lang="en-US" sz="2200" dirty="0">
                <a:solidFill>
                  <a:srgbClr val="FFFFFF"/>
                </a:solidFill>
                <a:latin typeface="+mj-lt"/>
              </a:rPr>
              <a:t>Parents (one per player) can sit on the other</a:t>
            </a:r>
          </a:p>
          <a:p>
            <a:pPr marL="365125" indent="-365125">
              <a:lnSpc>
                <a:spcPct val="90000"/>
              </a:lnSpc>
            </a:pPr>
            <a:r>
              <a:rPr lang="en-US" sz="2200" dirty="0">
                <a:solidFill>
                  <a:srgbClr val="FFFFFF"/>
                </a:solidFill>
                <a:latin typeface="+mj-lt"/>
              </a:rPr>
              <a:t>Each should respect COVID distancing requirements of 2 </a:t>
            </a:r>
            <a:r>
              <a:rPr lang="en-US" sz="2200" dirty="0" err="1">
                <a:solidFill>
                  <a:srgbClr val="FFFFFF"/>
                </a:solidFill>
                <a:latin typeface="+mj-lt"/>
              </a:rPr>
              <a:t>metres</a:t>
            </a:r>
            <a:r>
              <a:rPr lang="en-US" sz="2200" dirty="0">
                <a:solidFill>
                  <a:srgbClr val="FFFFFF"/>
                </a:solidFill>
                <a:latin typeface="+mj-lt"/>
              </a:rPr>
              <a:t> and MUST be 1 </a:t>
            </a:r>
            <a:r>
              <a:rPr lang="en-US" sz="2200" dirty="0" err="1">
                <a:solidFill>
                  <a:srgbClr val="FFFFFF"/>
                </a:solidFill>
                <a:latin typeface="+mj-lt"/>
              </a:rPr>
              <a:t>metre</a:t>
            </a:r>
            <a:r>
              <a:rPr lang="en-US" sz="2200" dirty="0">
                <a:solidFill>
                  <a:srgbClr val="FFFFFF"/>
                </a:solidFill>
                <a:latin typeface="+mj-lt"/>
              </a:rPr>
              <a:t> away from sideline</a:t>
            </a:r>
          </a:p>
        </p:txBody>
      </p:sp>
      <p:pic>
        <p:nvPicPr>
          <p:cNvPr id="7" name="Picture 6">
            <a:extLst>
              <a:ext uri="{FF2B5EF4-FFF2-40B4-BE49-F238E27FC236}">
                <a16:creationId xmlns:a16="http://schemas.microsoft.com/office/drawing/2014/main" id="{6B794F9B-382C-4325-B5D4-BEF0CB1474ED}"/>
              </a:ext>
            </a:extLst>
          </p:cNvPr>
          <p:cNvPicPr>
            <a:picLocks noChangeAspect="1"/>
          </p:cNvPicPr>
          <p:nvPr/>
        </p:nvPicPr>
        <p:blipFill rotWithShape="1">
          <a:blip r:embed="rId4"/>
          <a:srcRect l="12201" t="20104" r="52362" b="33193"/>
          <a:stretch/>
        </p:blipFill>
        <p:spPr>
          <a:xfrm>
            <a:off x="183202" y="375928"/>
            <a:ext cx="5412589" cy="4010542"/>
          </a:xfrm>
          <a:prstGeom prst="rect">
            <a:avLst/>
          </a:prstGeom>
        </p:spPr>
      </p:pic>
      <p:sp>
        <p:nvSpPr>
          <p:cNvPr id="9" name="Rectangle 8">
            <a:extLst>
              <a:ext uri="{FF2B5EF4-FFF2-40B4-BE49-F238E27FC236}">
                <a16:creationId xmlns:a16="http://schemas.microsoft.com/office/drawing/2014/main" id="{D5B365AE-84D6-44C5-B552-9D5CD02C3BF7}"/>
              </a:ext>
            </a:extLst>
          </p:cNvPr>
          <p:cNvSpPr/>
          <p:nvPr/>
        </p:nvSpPr>
        <p:spPr>
          <a:xfrm>
            <a:off x="1115616" y="4005064"/>
            <a:ext cx="158417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TEAM</a:t>
            </a:r>
            <a:endParaRPr lang="en-CA" dirty="0"/>
          </a:p>
        </p:txBody>
      </p:sp>
      <p:sp>
        <p:nvSpPr>
          <p:cNvPr id="13" name="Rectangle 12">
            <a:extLst>
              <a:ext uri="{FF2B5EF4-FFF2-40B4-BE49-F238E27FC236}">
                <a16:creationId xmlns:a16="http://schemas.microsoft.com/office/drawing/2014/main" id="{B3B94B77-0527-471B-8BDD-0EE45E8AAFF6}"/>
              </a:ext>
            </a:extLst>
          </p:cNvPr>
          <p:cNvSpPr/>
          <p:nvPr/>
        </p:nvSpPr>
        <p:spPr>
          <a:xfrm>
            <a:off x="3144918" y="3983935"/>
            <a:ext cx="158417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TEAM</a:t>
            </a:r>
            <a:endParaRPr lang="en-CA" dirty="0"/>
          </a:p>
        </p:txBody>
      </p:sp>
      <p:sp>
        <p:nvSpPr>
          <p:cNvPr id="14" name="Rectangle 13">
            <a:extLst>
              <a:ext uri="{FF2B5EF4-FFF2-40B4-BE49-F238E27FC236}">
                <a16:creationId xmlns:a16="http://schemas.microsoft.com/office/drawing/2014/main" id="{DCB2DA76-AD86-4FB6-9ADF-95FF7C1C21FA}"/>
              </a:ext>
            </a:extLst>
          </p:cNvPr>
          <p:cNvSpPr/>
          <p:nvPr/>
        </p:nvSpPr>
        <p:spPr>
          <a:xfrm>
            <a:off x="1115616" y="375928"/>
            <a:ext cx="158417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PARENTS</a:t>
            </a:r>
            <a:endParaRPr lang="en-CA" dirty="0"/>
          </a:p>
        </p:txBody>
      </p:sp>
      <p:sp>
        <p:nvSpPr>
          <p:cNvPr id="15" name="Rectangle 14">
            <a:extLst>
              <a:ext uri="{FF2B5EF4-FFF2-40B4-BE49-F238E27FC236}">
                <a16:creationId xmlns:a16="http://schemas.microsoft.com/office/drawing/2014/main" id="{82CA4355-C817-4BCD-A6A5-4C80F173CFE3}"/>
              </a:ext>
            </a:extLst>
          </p:cNvPr>
          <p:cNvSpPr/>
          <p:nvPr/>
        </p:nvSpPr>
        <p:spPr>
          <a:xfrm>
            <a:off x="3144918" y="354799"/>
            <a:ext cx="158417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PARENTS</a:t>
            </a:r>
            <a:endParaRPr lang="en-CA" dirty="0"/>
          </a:p>
        </p:txBody>
      </p:sp>
      <p:pic>
        <p:nvPicPr>
          <p:cNvPr id="10" name="Field Set Up &amp; Tip">
            <a:hlinkClick r:id="" action="ppaction://media"/>
            <a:extLst>
              <a:ext uri="{FF2B5EF4-FFF2-40B4-BE49-F238E27FC236}">
                <a16:creationId xmlns:a16="http://schemas.microsoft.com/office/drawing/2014/main" id="{96BFB81D-C77D-4BC0-B035-30BEE6746F9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084437158"/>
      </p:ext>
    </p:extLst>
  </p:cSld>
  <p:clrMapOvr>
    <a:masterClrMapping/>
  </p:clrMapOvr>
  <mc:AlternateContent xmlns:mc="http://schemas.openxmlformats.org/markup-compatibility/2006" xmlns:p14="http://schemas.microsoft.com/office/powerpoint/2010/main">
    <mc:Choice Requires="p14">
      <p:transition spd="slow" p14:dur="2000" advTm="51002"/>
    </mc:Choice>
    <mc:Fallback xmlns="">
      <p:transition spd="slow" advTm="510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74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Freeform: Shape 72">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647271" y="1012004"/>
            <a:ext cx="2562119" cy="4795408"/>
          </a:xfrm>
        </p:spPr>
        <p:txBody>
          <a:bodyPr vert="horz" lIns="91440" tIns="45720" rIns="91440" bIns="45720" rtlCol="0" anchor="ctr">
            <a:normAutofit/>
          </a:bodyPr>
          <a:lstStyle/>
          <a:p>
            <a:pPr algn="l">
              <a:lnSpc>
                <a:spcPct val="90000"/>
              </a:lnSpc>
            </a:pPr>
            <a:r>
              <a:rPr lang="en-US" dirty="0">
                <a:solidFill>
                  <a:srgbClr val="FFFFFF"/>
                </a:solidFill>
              </a:rPr>
              <a:t>The Game</a:t>
            </a:r>
          </a:p>
        </p:txBody>
      </p:sp>
      <p:graphicFrame>
        <p:nvGraphicFramePr>
          <p:cNvPr id="12292" name="Rectangle 2">
            <a:extLst>
              <a:ext uri="{FF2B5EF4-FFF2-40B4-BE49-F238E27FC236}">
                <a16:creationId xmlns:a16="http://schemas.microsoft.com/office/drawing/2014/main" id="{03AEF012-FD78-475A-9C34-7288889B0F4C}"/>
              </a:ext>
            </a:extLst>
          </p:cNvPr>
          <p:cNvGraphicFramePr/>
          <p:nvPr>
            <p:extLst>
              <p:ext uri="{D42A27DB-BD31-4B8C-83A1-F6EECF244321}">
                <p14:modId xmlns:p14="http://schemas.microsoft.com/office/powerpoint/2010/main" val="116905922"/>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The Game">
            <a:hlinkClick r:id="" action="ppaction://media"/>
            <a:extLst>
              <a:ext uri="{FF2B5EF4-FFF2-40B4-BE49-F238E27FC236}">
                <a16:creationId xmlns:a16="http://schemas.microsoft.com/office/drawing/2014/main" id="{856210EF-27B9-4033-B4F8-843877DB668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3937"/>
    </mc:Choice>
    <mc:Fallback xmlns="">
      <p:transition spd="slow" advTm="939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9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5493CFF-E43B-4B10-ACE1-C8A124662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7404" y="0"/>
            <a:ext cx="3046596"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6376987" y="643467"/>
            <a:ext cx="2338388" cy="2556385"/>
          </a:xfrm>
        </p:spPr>
        <p:txBody>
          <a:bodyPr vert="horz" lIns="91440" tIns="45720" rIns="91440" bIns="45720" rtlCol="0" anchor="b">
            <a:normAutofit/>
          </a:bodyPr>
          <a:lstStyle/>
          <a:p>
            <a:pPr algn="l">
              <a:lnSpc>
                <a:spcPct val="90000"/>
              </a:lnSpc>
            </a:pPr>
            <a:r>
              <a:rPr lang="en-US" sz="4200" kern="1200" dirty="0">
                <a:solidFill>
                  <a:schemeClr val="bg1"/>
                </a:solidFill>
                <a:latin typeface="+mj-lt"/>
                <a:ea typeface="+mj-ea"/>
                <a:cs typeface="+mj-cs"/>
              </a:rPr>
              <a:t>Shifts &amp; Play Equity</a:t>
            </a:r>
          </a:p>
        </p:txBody>
      </p:sp>
      <p:sp>
        <p:nvSpPr>
          <p:cNvPr id="21" name="TextBox 20">
            <a:extLst>
              <a:ext uri="{FF2B5EF4-FFF2-40B4-BE49-F238E27FC236}">
                <a16:creationId xmlns:a16="http://schemas.microsoft.com/office/drawing/2014/main" id="{9D2FF533-AB5B-4557-A2EE-48EA3B563486}"/>
              </a:ext>
            </a:extLst>
          </p:cNvPr>
          <p:cNvSpPr txBox="1"/>
          <p:nvPr/>
        </p:nvSpPr>
        <p:spPr>
          <a:xfrm>
            <a:off x="6376986" y="3501008"/>
            <a:ext cx="2587502" cy="3310752"/>
          </a:xfrm>
          <a:prstGeom prst="rect">
            <a:avLst/>
          </a:prstGeom>
        </p:spPr>
        <p:txBody>
          <a:bodyPr vert="horz" lIns="91440" tIns="45720" rIns="91440" bIns="45720" rtlCol="0">
            <a:normAutofit/>
          </a:bodyPr>
          <a:lstStyle/>
          <a:p>
            <a:pPr>
              <a:lnSpc>
                <a:spcPct val="90000"/>
              </a:lnSpc>
            </a:pPr>
            <a:r>
              <a:rPr lang="en-US" sz="1400" b="1" dirty="0">
                <a:solidFill>
                  <a:schemeClr val="bg1"/>
                </a:solidFill>
                <a:latin typeface="+mj-lt"/>
              </a:rPr>
              <a:t>Comment:</a:t>
            </a:r>
          </a:p>
          <a:p>
            <a:pPr marL="228600" indent="-228600">
              <a:lnSpc>
                <a:spcPct val="90000"/>
              </a:lnSpc>
              <a:spcBef>
                <a:spcPts val="600"/>
              </a:spcBef>
              <a:buFont typeface="Arial" panose="020B0604020202020204" pitchFamily="34" charset="0"/>
              <a:buChar char="•"/>
            </a:pPr>
            <a:r>
              <a:rPr lang="en-US" sz="1400" dirty="0">
                <a:solidFill>
                  <a:schemeClr val="bg1"/>
                </a:solidFill>
                <a:latin typeface="+mj-lt"/>
              </a:rPr>
              <a:t>You will find a copy of this at document </a:t>
            </a:r>
            <a:r>
              <a:rPr lang="en-US" sz="1400" dirty="0">
                <a:solidFill>
                  <a:schemeClr val="bg1"/>
                </a:solidFill>
                <a:latin typeface="+mj-lt"/>
                <a:hlinkClick r:id="rId4"/>
              </a:rPr>
              <a:t>MFFL Coaching Resources</a:t>
            </a:r>
            <a:endParaRPr lang="en-US" sz="1400" dirty="0">
              <a:solidFill>
                <a:schemeClr val="bg1"/>
              </a:solidFill>
              <a:latin typeface="+mj-lt"/>
            </a:endParaRPr>
          </a:p>
          <a:p>
            <a:pPr marL="228600" indent="-228600">
              <a:lnSpc>
                <a:spcPct val="90000"/>
              </a:lnSpc>
              <a:spcBef>
                <a:spcPts val="600"/>
              </a:spcBef>
              <a:buFont typeface="Arial" panose="020B0604020202020204" pitchFamily="34" charset="0"/>
              <a:buChar char="•"/>
            </a:pPr>
            <a:r>
              <a:rPr lang="en-US" sz="1400" dirty="0">
                <a:solidFill>
                  <a:schemeClr val="bg1"/>
                </a:solidFill>
                <a:latin typeface="+mj-lt"/>
              </a:rPr>
              <a:t>Each column represents a “shift”. “X” indicates that a player is on the field. Move to the next column for the next shift and place “X” for those players on the field. Start at the top of the column and go down.</a:t>
            </a:r>
          </a:p>
        </p:txBody>
      </p:sp>
      <p:graphicFrame>
        <p:nvGraphicFramePr>
          <p:cNvPr id="2" name="Table 1"/>
          <p:cNvGraphicFramePr>
            <a:graphicFrameLocks noGrp="1"/>
          </p:cNvGraphicFramePr>
          <p:nvPr>
            <p:extLst>
              <p:ext uri="{D42A27DB-BD31-4B8C-83A1-F6EECF244321}">
                <p14:modId xmlns:p14="http://schemas.microsoft.com/office/powerpoint/2010/main" val="1876824444"/>
              </p:ext>
            </p:extLst>
          </p:nvPr>
        </p:nvGraphicFramePr>
        <p:xfrm>
          <a:off x="428625" y="2478320"/>
          <a:ext cx="5168392" cy="2045376"/>
        </p:xfrm>
        <a:graphic>
          <a:graphicData uri="http://schemas.openxmlformats.org/drawingml/2006/table">
            <a:tbl>
              <a:tblPr firstRow="1" bandRow="1">
                <a:tableStyleId>{5C22544A-7EE6-4342-B048-85BDC9FD1C3A}</a:tableStyleId>
              </a:tblPr>
              <a:tblGrid>
                <a:gridCol w="1261088">
                  <a:extLst>
                    <a:ext uri="{9D8B030D-6E8A-4147-A177-3AD203B41FA5}">
                      <a16:colId xmlns:a16="http://schemas.microsoft.com/office/drawing/2014/main" val="20000"/>
                    </a:ext>
                  </a:extLst>
                </a:gridCol>
                <a:gridCol w="702157">
                  <a:extLst>
                    <a:ext uri="{9D8B030D-6E8A-4147-A177-3AD203B41FA5}">
                      <a16:colId xmlns:a16="http://schemas.microsoft.com/office/drawing/2014/main" val="20001"/>
                    </a:ext>
                  </a:extLst>
                </a:gridCol>
                <a:gridCol w="702158">
                  <a:extLst>
                    <a:ext uri="{9D8B030D-6E8A-4147-A177-3AD203B41FA5}">
                      <a16:colId xmlns:a16="http://schemas.microsoft.com/office/drawing/2014/main" val="20002"/>
                    </a:ext>
                  </a:extLst>
                </a:gridCol>
                <a:gridCol w="702157">
                  <a:extLst>
                    <a:ext uri="{9D8B030D-6E8A-4147-A177-3AD203B41FA5}">
                      <a16:colId xmlns:a16="http://schemas.microsoft.com/office/drawing/2014/main" val="20003"/>
                    </a:ext>
                  </a:extLst>
                </a:gridCol>
                <a:gridCol w="702157">
                  <a:extLst>
                    <a:ext uri="{9D8B030D-6E8A-4147-A177-3AD203B41FA5}">
                      <a16:colId xmlns:a16="http://schemas.microsoft.com/office/drawing/2014/main" val="20004"/>
                    </a:ext>
                  </a:extLst>
                </a:gridCol>
                <a:gridCol w="1098675">
                  <a:extLst>
                    <a:ext uri="{9D8B030D-6E8A-4147-A177-3AD203B41FA5}">
                      <a16:colId xmlns:a16="http://schemas.microsoft.com/office/drawing/2014/main" val="20005"/>
                    </a:ext>
                  </a:extLst>
                </a:gridCol>
              </a:tblGrid>
              <a:tr h="119507">
                <a:tc>
                  <a:txBody>
                    <a:bodyPr/>
                    <a:lstStyle/>
                    <a:p>
                      <a:r>
                        <a:rPr lang="en-US" sz="1200" dirty="0"/>
                        <a:t>Player Name</a:t>
                      </a:r>
                    </a:p>
                  </a:txBody>
                  <a:tcPr marL="72791" marR="72791" marT="36396" marB="36396"/>
                </a:tc>
                <a:tc gridSpan="4">
                  <a:txBody>
                    <a:bodyPr/>
                    <a:lstStyle/>
                    <a:p>
                      <a:pPr algn="ctr"/>
                      <a:r>
                        <a:rPr lang="en-US" sz="1200" dirty="0"/>
                        <a:t>On-Field</a:t>
                      </a:r>
                    </a:p>
                  </a:txBody>
                  <a:tcPr marL="72791" marR="72791" marT="36396" marB="36396"/>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en-US" sz="1200" dirty="0"/>
                        <a:t>Passed To</a:t>
                      </a:r>
                    </a:p>
                  </a:txBody>
                  <a:tcPr marL="72791" marR="72791" marT="36396" marB="36396"/>
                </a:tc>
                <a:extLst>
                  <a:ext uri="{0D108BD9-81ED-4DB2-BD59-A6C34878D82A}">
                    <a16:rowId xmlns:a16="http://schemas.microsoft.com/office/drawing/2014/main" val="10000"/>
                  </a:ext>
                </a:extLst>
              </a:tr>
              <a:tr h="119507">
                <a:tc>
                  <a:txBody>
                    <a:bodyPr/>
                    <a:lstStyle/>
                    <a:p>
                      <a:r>
                        <a:rPr lang="en-US" sz="1200" dirty="0"/>
                        <a:t>James</a:t>
                      </a:r>
                    </a:p>
                  </a:txBody>
                  <a:tcPr marL="72791" marR="72791" marT="36396" marB="36396"/>
                </a:tc>
                <a:tc>
                  <a:txBody>
                    <a:bodyPr/>
                    <a:lstStyle/>
                    <a:p>
                      <a:pPr algn="ctr"/>
                      <a:r>
                        <a:rPr lang="en-US" sz="1200" dirty="0"/>
                        <a:t>1</a:t>
                      </a:r>
                    </a:p>
                  </a:txBody>
                  <a:tcPr marL="72791" marR="72791" marT="36396" marB="36396"/>
                </a:tc>
                <a:tc>
                  <a:txBody>
                    <a:bodyPr/>
                    <a:lstStyle/>
                    <a:p>
                      <a:pPr algn="ctr"/>
                      <a:r>
                        <a:rPr lang="en-US" sz="1200" dirty="0"/>
                        <a:t>2</a:t>
                      </a:r>
                    </a:p>
                  </a:txBody>
                  <a:tcPr marL="72791" marR="72791" marT="36396" marB="36396"/>
                </a:tc>
                <a:tc>
                  <a:txBody>
                    <a:bodyPr/>
                    <a:lstStyle/>
                    <a:p>
                      <a:pPr algn="ctr"/>
                      <a:endParaRPr lang="en-US" sz="1200" dirty="0"/>
                    </a:p>
                  </a:txBody>
                  <a:tcPr marL="72791" marR="72791" marT="36396" marB="36396"/>
                </a:tc>
                <a:tc>
                  <a:txBody>
                    <a:bodyPr/>
                    <a:lstStyle/>
                    <a:p>
                      <a:pPr algn="ctr"/>
                      <a:endParaRPr lang="en-US" sz="1200" dirty="0"/>
                    </a:p>
                  </a:txBody>
                  <a:tcPr marL="72791" marR="72791" marT="36396" marB="36396"/>
                </a:tc>
                <a:tc>
                  <a:txBody>
                    <a:bodyPr/>
                    <a:lstStyle/>
                    <a:p>
                      <a:pPr algn="ctr"/>
                      <a:r>
                        <a:rPr lang="en-US" sz="1200" dirty="0"/>
                        <a:t>X</a:t>
                      </a:r>
                    </a:p>
                  </a:txBody>
                  <a:tcPr marL="72791" marR="72791" marT="36396" marB="36396"/>
                </a:tc>
                <a:extLst>
                  <a:ext uri="{0D108BD9-81ED-4DB2-BD59-A6C34878D82A}">
                    <a16:rowId xmlns:a16="http://schemas.microsoft.com/office/drawing/2014/main" val="10001"/>
                  </a:ext>
                </a:extLst>
              </a:tr>
              <a:tr h="119507">
                <a:tc>
                  <a:txBody>
                    <a:bodyPr/>
                    <a:lstStyle/>
                    <a:p>
                      <a:r>
                        <a:rPr lang="en-US" sz="1200" dirty="0"/>
                        <a:t>Frank</a:t>
                      </a:r>
                    </a:p>
                  </a:txBody>
                  <a:tcPr marL="72791" marR="72791" marT="36396" marB="36396"/>
                </a:tc>
                <a:tc>
                  <a:txBody>
                    <a:bodyPr/>
                    <a:lstStyle/>
                    <a:p>
                      <a:pPr algn="ctr"/>
                      <a:r>
                        <a:rPr lang="en-US" sz="1200" dirty="0"/>
                        <a:t>1</a:t>
                      </a:r>
                    </a:p>
                  </a:txBody>
                  <a:tcPr marL="72791" marR="72791" marT="36396" marB="36396"/>
                </a:tc>
                <a:tc>
                  <a:txBody>
                    <a:bodyPr/>
                    <a:lstStyle/>
                    <a:p>
                      <a:pPr algn="ctr"/>
                      <a:r>
                        <a:rPr lang="en-US" sz="1200" u="none" dirty="0"/>
                        <a:t>2</a:t>
                      </a:r>
                    </a:p>
                  </a:txBody>
                  <a:tcPr marL="72791" marR="72791" marT="36396" marB="36396"/>
                </a:tc>
                <a:tc>
                  <a:txBody>
                    <a:bodyPr/>
                    <a:lstStyle/>
                    <a:p>
                      <a:pPr algn="ctr"/>
                      <a:endParaRPr lang="en-US" sz="1200" dirty="0"/>
                    </a:p>
                  </a:txBody>
                  <a:tcPr marL="72791" marR="72791" marT="36396" marB="36396"/>
                </a:tc>
                <a:tc>
                  <a:txBody>
                    <a:bodyPr/>
                    <a:lstStyle/>
                    <a:p>
                      <a:pPr algn="ctr"/>
                      <a:endParaRPr lang="en-US" sz="1200" dirty="0"/>
                    </a:p>
                  </a:txBody>
                  <a:tcPr marL="72791" marR="72791" marT="36396" marB="36396"/>
                </a:tc>
                <a:tc>
                  <a:txBody>
                    <a:bodyPr/>
                    <a:lstStyle/>
                    <a:p>
                      <a:pPr algn="ctr"/>
                      <a:r>
                        <a:rPr lang="en-US" sz="1200" dirty="0"/>
                        <a:t>X</a:t>
                      </a:r>
                    </a:p>
                  </a:txBody>
                  <a:tcPr marL="72791" marR="72791" marT="36396" marB="36396"/>
                </a:tc>
                <a:extLst>
                  <a:ext uri="{0D108BD9-81ED-4DB2-BD59-A6C34878D82A}">
                    <a16:rowId xmlns:a16="http://schemas.microsoft.com/office/drawing/2014/main" val="10002"/>
                  </a:ext>
                </a:extLst>
              </a:tr>
              <a:tr h="119507">
                <a:tc>
                  <a:txBody>
                    <a:bodyPr/>
                    <a:lstStyle/>
                    <a:p>
                      <a:r>
                        <a:rPr lang="en-US" sz="1200" dirty="0"/>
                        <a:t>Gerry</a:t>
                      </a:r>
                    </a:p>
                  </a:txBody>
                  <a:tcPr marL="72791" marR="72791" marT="36396" marB="36396"/>
                </a:tc>
                <a:tc>
                  <a:txBody>
                    <a:bodyPr/>
                    <a:lstStyle/>
                    <a:p>
                      <a:pPr algn="ctr"/>
                      <a:r>
                        <a:rPr lang="en-US" sz="1200" dirty="0"/>
                        <a:t>1</a:t>
                      </a:r>
                    </a:p>
                  </a:txBody>
                  <a:tcPr marL="72791" marR="72791" marT="36396" marB="36396"/>
                </a:tc>
                <a:tc>
                  <a:txBody>
                    <a:bodyPr/>
                    <a:lstStyle/>
                    <a:p>
                      <a:pPr algn="ctr"/>
                      <a:endParaRPr lang="en-US" sz="1200" dirty="0"/>
                    </a:p>
                  </a:txBody>
                  <a:tcPr marL="72791" marR="72791" marT="36396" marB="36396"/>
                </a:tc>
                <a:tc>
                  <a:txBody>
                    <a:bodyPr/>
                    <a:lstStyle/>
                    <a:p>
                      <a:pPr algn="ctr"/>
                      <a:r>
                        <a:rPr lang="en-US" sz="1200" dirty="0"/>
                        <a:t>3</a:t>
                      </a:r>
                    </a:p>
                  </a:txBody>
                  <a:tcPr marL="72791" marR="72791" marT="36396" marB="36396"/>
                </a:tc>
                <a:tc>
                  <a:txBody>
                    <a:bodyPr/>
                    <a:lstStyle/>
                    <a:p>
                      <a:pPr algn="ctr"/>
                      <a:endParaRPr lang="en-US" sz="1200" dirty="0"/>
                    </a:p>
                  </a:txBody>
                  <a:tcPr marL="72791" marR="72791" marT="36396" marB="36396"/>
                </a:tc>
                <a:tc>
                  <a:txBody>
                    <a:bodyPr/>
                    <a:lstStyle/>
                    <a:p>
                      <a:pPr algn="ctr"/>
                      <a:r>
                        <a:rPr lang="en-US" sz="1200" dirty="0"/>
                        <a:t>X</a:t>
                      </a:r>
                    </a:p>
                  </a:txBody>
                  <a:tcPr marL="72791" marR="72791" marT="36396" marB="36396"/>
                </a:tc>
                <a:extLst>
                  <a:ext uri="{0D108BD9-81ED-4DB2-BD59-A6C34878D82A}">
                    <a16:rowId xmlns:a16="http://schemas.microsoft.com/office/drawing/2014/main" val="10003"/>
                  </a:ext>
                </a:extLst>
              </a:tr>
              <a:tr h="119507">
                <a:tc>
                  <a:txBody>
                    <a:bodyPr/>
                    <a:lstStyle/>
                    <a:p>
                      <a:r>
                        <a:rPr lang="en-US" sz="1200" dirty="0"/>
                        <a:t>Don</a:t>
                      </a:r>
                    </a:p>
                  </a:txBody>
                  <a:tcPr marL="72791" marR="72791" marT="36396" marB="36396"/>
                </a:tc>
                <a:tc>
                  <a:txBody>
                    <a:bodyPr/>
                    <a:lstStyle/>
                    <a:p>
                      <a:pPr algn="ctr"/>
                      <a:r>
                        <a:rPr lang="en-US" sz="1200" dirty="0"/>
                        <a:t>QB</a:t>
                      </a:r>
                    </a:p>
                  </a:txBody>
                  <a:tcPr marL="72791" marR="72791" marT="36396" marB="36396"/>
                </a:tc>
                <a:tc>
                  <a:txBody>
                    <a:bodyPr/>
                    <a:lstStyle/>
                    <a:p>
                      <a:pPr algn="ctr"/>
                      <a:r>
                        <a:rPr lang="en-US" sz="1200" dirty="0"/>
                        <a:t>QB</a:t>
                      </a:r>
                    </a:p>
                  </a:txBody>
                  <a:tcPr marL="72791" marR="72791" marT="36396" marB="36396"/>
                </a:tc>
                <a:tc>
                  <a:txBody>
                    <a:bodyPr/>
                    <a:lstStyle/>
                    <a:p>
                      <a:pPr algn="ctr"/>
                      <a:r>
                        <a:rPr lang="en-US" sz="1200" dirty="0"/>
                        <a:t>QB</a:t>
                      </a:r>
                    </a:p>
                  </a:txBody>
                  <a:tcPr marL="72791" marR="72791" marT="36396" marB="36396"/>
                </a:tc>
                <a:tc>
                  <a:txBody>
                    <a:bodyPr/>
                    <a:lstStyle/>
                    <a:p>
                      <a:pPr algn="ctr"/>
                      <a:endParaRPr lang="en-US" sz="1200" dirty="0"/>
                    </a:p>
                  </a:txBody>
                  <a:tcPr marL="72791" marR="72791" marT="36396" marB="36396"/>
                </a:tc>
                <a:tc>
                  <a:txBody>
                    <a:bodyPr/>
                    <a:lstStyle/>
                    <a:p>
                      <a:pPr algn="ctr"/>
                      <a:endParaRPr lang="en-US" sz="1200" dirty="0"/>
                    </a:p>
                  </a:txBody>
                  <a:tcPr marL="72791" marR="72791" marT="36396" marB="36396"/>
                </a:tc>
                <a:extLst>
                  <a:ext uri="{0D108BD9-81ED-4DB2-BD59-A6C34878D82A}">
                    <a16:rowId xmlns:a16="http://schemas.microsoft.com/office/drawing/2014/main" val="10004"/>
                  </a:ext>
                </a:extLst>
              </a:tr>
              <a:tr h="119507">
                <a:tc>
                  <a:txBody>
                    <a:bodyPr/>
                    <a:lstStyle/>
                    <a:p>
                      <a:r>
                        <a:rPr lang="en-US" sz="1200" dirty="0"/>
                        <a:t>Tony</a:t>
                      </a:r>
                    </a:p>
                  </a:txBody>
                  <a:tcPr marL="72791" marR="72791" marT="36396" marB="36396"/>
                </a:tc>
                <a:tc>
                  <a:txBody>
                    <a:bodyPr/>
                    <a:lstStyle/>
                    <a:p>
                      <a:pPr algn="ctr"/>
                      <a:r>
                        <a:rPr lang="en-US" sz="1200" dirty="0"/>
                        <a:t>1</a:t>
                      </a:r>
                    </a:p>
                  </a:txBody>
                  <a:tcPr marL="72791" marR="72791" marT="36396" marB="36396"/>
                </a:tc>
                <a:tc>
                  <a:txBody>
                    <a:bodyPr/>
                    <a:lstStyle/>
                    <a:p>
                      <a:pPr algn="ctr"/>
                      <a:endParaRPr lang="en-US" sz="1200" dirty="0"/>
                    </a:p>
                  </a:txBody>
                  <a:tcPr marL="72791" marR="72791" marT="36396" marB="36396"/>
                </a:tc>
                <a:tc>
                  <a:txBody>
                    <a:bodyPr/>
                    <a:lstStyle/>
                    <a:p>
                      <a:pPr algn="ctr"/>
                      <a:r>
                        <a:rPr lang="en-US" sz="1200" dirty="0"/>
                        <a:t>3</a:t>
                      </a:r>
                    </a:p>
                  </a:txBody>
                  <a:tcPr marL="72791" marR="72791" marT="36396" marB="36396"/>
                </a:tc>
                <a:tc>
                  <a:txBody>
                    <a:bodyPr/>
                    <a:lstStyle/>
                    <a:p>
                      <a:pPr algn="ctr"/>
                      <a:endParaRPr lang="en-US" sz="1200" u="sng" dirty="0"/>
                    </a:p>
                  </a:txBody>
                  <a:tcPr marL="72791" marR="72791" marT="36396" marB="36396"/>
                </a:tc>
                <a:tc>
                  <a:txBody>
                    <a:bodyPr/>
                    <a:lstStyle/>
                    <a:p>
                      <a:pPr algn="ctr"/>
                      <a:r>
                        <a:rPr lang="en-US" sz="1200" dirty="0"/>
                        <a:t>XX</a:t>
                      </a:r>
                    </a:p>
                  </a:txBody>
                  <a:tcPr marL="72791" marR="72791" marT="36396" marB="36396"/>
                </a:tc>
                <a:extLst>
                  <a:ext uri="{0D108BD9-81ED-4DB2-BD59-A6C34878D82A}">
                    <a16:rowId xmlns:a16="http://schemas.microsoft.com/office/drawing/2014/main" val="10005"/>
                  </a:ext>
                </a:extLst>
              </a:tr>
              <a:tr h="119507">
                <a:tc>
                  <a:txBody>
                    <a:bodyPr/>
                    <a:lstStyle/>
                    <a:p>
                      <a:r>
                        <a:rPr lang="en-US" sz="1200" dirty="0"/>
                        <a:t>Kevin</a:t>
                      </a:r>
                    </a:p>
                  </a:txBody>
                  <a:tcPr marL="72791" marR="72791" marT="36396" marB="36396"/>
                </a:tc>
                <a:tc>
                  <a:txBody>
                    <a:bodyPr/>
                    <a:lstStyle/>
                    <a:p>
                      <a:pPr algn="ctr"/>
                      <a:endParaRPr lang="en-US" sz="1200" dirty="0"/>
                    </a:p>
                  </a:txBody>
                  <a:tcPr marL="72791" marR="72791" marT="36396" marB="36396"/>
                </a:tc>
                <a:tc>
                  <a:txBody>
                    <a:bodyPr/>
                    <a:lstStyle/>
                    <a:p>
                      <a:pPr algn="ctr"/>
                      <a:r>
                        <a:rPr lang="en-US" sz="1200" dirty="0"/>
                        <a:t>2</a:t>
                      </a:r>
                    </a:p>
                  </a:txBody>
                  <a:tcPr marL="72791" marR="72791" marT="36396" marB="36396"/>
                </a:tc>
                <a:tc>
                  <a:txBody>
                    <a:bodyPr/>
                    <a:lstStyle/>
                    <a:p>
                      <a:pPr algn="ctr"/>
                      <a:r>
                        <a:rPr lang="en-US" sz="1200" dirty="0"/>
                        <a:t>3</a:t>
                      </a:r>
                    </a:p>
                  </a:txBody>
                  <a:tcPr marL="72791" marR="72791" marT="36396" marB="36396"/>
                </a:tc>
                <a:tc>
                  <a:txBody>
                    <a:bodyPr/>
                    <a:lstStyle/>
                    <a:p>
                      <a:pPr algn="ctr"/>
                      <a:endParaRPr lang="en-US" sz="1200" dirty="0"/>
                    </a:p>
                  </a:txBody>
                  <a:tcPr marL="72791" marR="72791" marT="36396" marB="36396"/>
                </a:tc>
                <a:tc>
                  <a:txBody>
                    <a:bodyPr/>
                    <a:lstStyle/>
                    <a:p>
                      <a:pPr algn="ctr"/>
                      <a:r>
                        <a:rPr lang="en-US" sz="1200" dirty="0"/>
                        <a:t>X</a:t>
                      </a:r>
                    </a:p>
                  </a:txBody>
                  <a:tcPr marL="72791" marR="72791" marT="36396" marB="36396"/>
                </a:tc>
                <a:extLst>
                  <a:ext uri="{0D108BD9-81ED-4DB2-BD59-A6C34878D82A}">
                    <a16:rowId xmlns:a16="http://schemas.microsoft.com/office/drawing/2014/main" val="10007"/>
                  </a:ext>
                </a:extLst>
              </a:tr>
              <a:tr h="119507">
                <a:tc>
                  <a:txBody>
                    <a:bodyPr/>
                    <a:lstStyle/>
                    <a:p>
                      <a:r>
                        <a:rPr lang="en-US" sz="1200" dirty="0"/>
                        <a:t>Mel</a:t>
                      </a:r>
                    </a:p>
                  </a:txBody>
                  <a:tcPr marL="72791" marR="72791" marT="36396" marB="36396"/>
                </a:tc>
                <a:tc>
                  <a:txBody>
                    <a:bodyPr/>
                    <a:lstStyle/>
                    <a:p>
                      <a:pPr algn="ctr"/>
                      <a:endParaRPr lang="en-US" sz="1200" dirty="0"/>
                    </a:p>
                  </a:txBody>
                  <a:tcPr marL="72791" marR="72791" marT="36396" marB="36396"/>
                </a:tc>
                <a:tc>
                  <a:txBody>
                    <a:bodyPr/>
                    <a:lstStyle/>
                    <a:p>
                      <a:pPr algn="ctr"/>
                      <a:r>
                        <a:rPr lang="en-US" sz="1200" dirty="0"/>
                        <a:t>2</a:t>
                      </a:r>
                    </a:p>
                  </a:txBody>
                  <a:tcPr marL="72791" marR="72791" marT="36396" marB="36396"/>
                </a:tc>
                <a:tc>
                  <a:txBody>
                    <a:bodyPr/>
                    <a:lstStyle/>
                    <a:p>
                      <a:pPr algn="ctr"/>
                      <a:r>
                        <a:rPr lang="en-US" sz="1200" u="none" dirty="0"/>
                        <a:t>3</a:t>
                      </a:r>
                    </a:p>
                  </a:txBody>
                  <a:tcPr marL="72791" marR="72791" marT="36396" marB="36396"/>
                </a:tc>
                <a:tc>
                  <a:txBody>
                    <a:bodyPr/>
                    <a:lstStyle/>
                    <a:p>
                      <a:pPr algn="ctr"/>
                      <a:endParaRPr lang="en-US" sz="1200" dirty="0"/>
                    </a:p>
                  </a:txBody>
                  <a:tcPr marL="72791" marR="72791" marT="36396" marB="36396"/>
                </a:tc>
                <a:tc>
                  <a:txBody>
                    <a:bodyPr/>
                    <a:lstStyle/>
                    <a:p>
                      <a:pPr algn="ctr"/>
                      <a:endParaRPr lang="en-US" sz="1200" dirty="0"/>
                    </a:p>
                  </a:txBody>
                  <a:tcPr marL="72791" marR="72791" marT="36396" marB="36396"/>
                </a:tc>
                <a:extLst>
                  <a:ext uri="{0D108BD9-81ED-4DB2-BD59-A6C34878D82A}">
                    <a16:rowId xmlns:a16="http://schemas.microsoft.com/office/drawing/2014/main" val="10008"/>
                  </a:ext>
                </a:extLst>
              </a:tr>
            </a:tbl>
          </a:graphicData>
        </a:graphic>
      </p:graphicFrame>
      <p:sp>
        <p:nvSpPr>
          <p:cNvPr id="11" name="Oval 10">
            <a:extLst>
              <a:ext uri="{FF2B5EF4-FFF2-40B4-BE49-F238E27FC236}">
                <a16:creationId xmlns:a16="http://schemas.microsoft.com/office/drawing/2014/main" id="{42962086-04EE-45EC-A8DB-3A99C6296451}"/>
              </a:ext>
            </a:extLst>
          </p:cNvPr>
          <p:cNvSpPr/>
          <p:nvPr/>
        </p:nvSpPr>
        <p:spPr>
          <a:xfrm>
            <a:off x="1934571" y="3774464"/>
            <a:ext cx="216024" cy="21602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Oval 44">
            <a:extLst>
              <a:ext uri="{FF2B5EF4-FFF2-40B4-BE49-F238E27FC236}">
                <a16:creationId xmlns:a16="http://schemas.microsoft.com/office/drawing/2014/main" id="{F15BEF99-2181-4E6D-949B-3443C299C65D}"/>
              </a:ext>
            </a:extLst>
          </p:cNvPr>
          <p:cNvSpPr/>
          <p:nvPr/>
        </p:nvSpPr>
        <p:spPr>
          <a:xfrm>
            <a:off x="2644910" y="3012464"/>
            <a:ext cx="216024" cy="21602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Shifts &amp; Play Equity">
            <a:hlinkClick r:id="" action="ppaction://media"/>
            <a:extLst>
              <a:ext uri="{FF2B5EF4-FFF2-40B4-BE49-F238E27FC236}">
                <a16:creationId xmlns:a16="http://schemas.microsoft.com/office/drawing/2014/main" id="{EBDC0E97-480A-40B3-89F9-CA7E0F27AD9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459662969"/>
      </p:ext>
    </p:extLst>
  </p:cSld>
  <p:clrMapOvr>
    <a:masterClrMapping/>
  </p:clrMapOvr>
  <mc:AlternateContent xmlns:mc="http://schemas.openxmlformats.org/markup-compatibility/2006" xmlns:p14="http://schemas.microsoft.com/office/powerpoint/2010/main">
    <mc:Choice Requires="p14">
      <p:transition spd="slow" p14:dur="2000" advTm="118690"/>
    </mc:Choice>
    <mc:Fallback xmlns="">
      <p:transition spd="slow" advTm="118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799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Freeform: Shape 72">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647271" y="1012004"/>
            <a:ext cx="2562119" cy="4795408"/>
          </a:xfrm>
        </p:spPr>
        <p:txBody>
          <a:bodyPr vert="horz" lIns="91440" tIns="45720" rIns="91440" bIns="45720" rtlCol="0" anchor="ctr">
            <a:normAutofit/>
          </a:bodyPr>
          <a:lstStyle/>
          <a:p>
            <a:pPr algn="l">
              <a:lnSpc>
                <a:spcPct val="90000"/>
              </a:lnSpc>
            </a:pPr>
            <a:r>
              <a:rPr lang="en-US" dirty="0">
                <a:solidFill>
                  <a:srgbClr val="FFFFFF"/>
                </a:solidFill>
              </a:rPr>
              <a:t>Past Issues</a:t>
            </a:r>
          </a:p>
        </p:txBody>
      </p:sp>
      <p:graphicFrame>
        <p:nvGraphicFramePr>
          <p:cNvPr id="16388" name="Rectangle 2">
            <a:extLst>
              <a:ext uri="{FF2B5EF4-FFF2-40B4-BE49-F238E27FC236}">
                <a16:creationId xmlns:a16="http://schemas.microsoft.com/office/drawing/2014/main" id="{43957B03-018A-4ED0-AF65-6D3BF8375544}"/>
              </a:ext>
            </a:extLst>
          </p:cNvPr>
          <p:cNvGraphicFramePr/>
          <p:nvPr>
            <p:extLst>
              <p:ext uri="{D42A27DB-BD31-4B8C-83A1-F6EECF244321}">
                <p14:modId xmlns:p14="http://schemas.microsoft.com/office/powerpoint/2010/main" val="2638033648"/>
              </p:ext>
            </p:extLst>
          </p:nvPr>
        </p:nvGraphicFramePr>
        <p:xfrm>
          <a:off x="3895725" y="470924"/>
          <a:ext cx="4885203" cy="61264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0C93BA3F-FAC6-49AF-828A-25A028137F48}"/>
              </a:ext>
            </a:extLst>
          </p:cNvPr>
          <p:cNvSpPr txBox="1"/>
          <p:nvPr/>
        </p:nvSpPr>
        <p:spPr>
          <a:xfrm>
            <a:off x="415734" y="4190620"/>
            <a:ext cx="3004138" cy="3310752"/>
          </a:xfrm>
          <a:prstGeom prst="rect">
            <a:avLst/>
          </a:prstGeom>
        </p:spPr>
        <p:txBody>
          <a:bodyPr vert="horz" lIns="91440" tIns="45720" rIns="91440" bIns="45720" rtlCol="0">
            <a:normAutofit/>
          </a:bodyPr>
          <a:lstStyle/>
          <a:p>
            <a:pPr>
              <a:lnSpc>
                <a:spcPct val="90000"/>
              </a:lnSpc>
            </a:pPr>
            <a:r>
              <a:rPr lang="en-US" sz="1400" b="1" dirty="0">
                <a:solidFill>
                  <a:schemeClr val="bg1"/>
                </a:solidFill>
                <a:latin typeface="+mj-lt"/>
              </a:rPr>
              <a:t>Comment:</a:t>
            </a:r>
          </a:p>
          <a:p>
            <a:pPr marL="228600" indent="-228600">
              <a:lnSpc>
                <a:spcPct val="90000"/>
              </a:lnSpc>
              <a:spcBef>
                <a:spcPts val="600"/>
              </a:spcBef>
              <a:buFont typeface="Arial" panose="020B0604020202020204" pitchFamily="34" charset="0"/>
              <a:buChar char="•"/>
            </a:pPr>
            <a:r>
              <a:rPr lang="en-US" sz="1400" dirty="0">
                <a:solidFill>
                  <a:schemeClr val="bg1"/>
                </a:solidFill>
                <a:latin typeface="+mj-lt"/>
              </a:rPr>
              <a:t>Here is a list of issues we have seen in the past. Let’s try to avoid them.</a:t>
            </a:r>
          </a:p>
          <a:p>
            <a:pPr marL="228600" indent="-228600">
              <a:lnSpc>
                <a:spcPct val="90000"/>
              </a:lnSpc>
              <a:spcBef>
                <a:spcPts val="600"/>
              </a:spcBef>
              <a:buFont typeface="Arial" panose="020B0604020202020204" pitchFamily="34" charset="0"/>
              <a:buChar char="•"/>
            </a:pPr>
            <a:r>
              <a:rPr lang="en-US" sz="1400" dirty="0">
                <a:solidFill>
                  <a:schemeClr val="bg1"/>
                </a:solidFill>
                <a:latin typeface="+mj-lt"/>
              </a:rPr>
              <a:t>One more – encounters with referees – if you want to address the ref you need to call them over to the bench.</a:t>
            </a:r>
          </a:p>
        </p:txBody>
      </p:sp>
      <p:pic>
        <p:nvPicPr>
          <p:cNvPr id="2" name="Past Issues">
            <a:hlinkClick r:id="" action="ppaction://media"/>
            <a:extLst>
              <a:ext uri="{FF2B5EF4-FFF2-40B4-BE49-F238E27FC236}">
                <a16:creationId xmlns:a16="http://schemas.microsoft.com/office/drawing/2014/main" id="{7BBE9473-0ED7-4B7C-9588-021651CD61D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5836"/>
    </mc:Choice>
    <mc:Fallback xmlns="">
      <p:transition spd="slow" advTm="1458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58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Freeform: Shape 72">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647271" y="1012004"/>
            <a:ext cx="2562119" cy="4795408"/>
          </a:xfrm>
        </p:spPr>
        <p:txBody>
          <a:bodyPr vert="horz" lIns="91440" tIns="45720" rIns="91440" bIns="45720" rtlCol="0" anchor="ctr">
            <a:normAutofit/>
          </a:bodyPr>
          <a:lstStyle/>
          <a:p>
            <a:pPr algn="l">
              <a:lnSpc>
                <a:spcPct val="90000"/>
              </a:lnSpc>
            </a:pPr>
            <a:r>
              <a:rPr lang="en-US" sz="3200" dirty="0">
                <a:solidFill>
                  <a:srgbClr val="FFFFFF"/>
                </a:solidFill>
              </a:rPr>
              <a:t>Other Information</a:t>
            </a:r>
          </a:p>
        </p:txBody>
      </p:sp>
      <p:graphicFrame>
        <p:nvGraphicFramePr>
          <p:cNvPr id="15364" name="Rectangle 2">
            <a:extLst>
              <a:ext uri="{FF2B5EF4-FFF2-40B4-BE49-F238E27FC236}">
                <a16:creationId xmlns:a16="http://schemas.microsoft.com/office/drawing/2014/main" id="{39C89DA4-B34C-44B0-9FFC-EB2825B33EBC}"/>
              </a:ext>
            </a:extLst>
          </p:cNvPr>
          <p:cNvGraphicFramePr/>
          <p:nvPr>
            <p:extLst>
              <p:ext uri="{D42A27DB-BD31-4B8C-83A1-F6EECF244321}">
                <p14:modId xmlns:p14="http://schemas.microsoft.com/office/powerpoint/2010/main" val="2115822813"/>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Other Information">
            <a:hlinkClick r:id="" action="ppaction://media"/>
            <a:extLst>
              <a:ext uri="{FF2B5EF4-FFF2-40B4-BE49-F238E27FC236}">
                <a16:creationId xmlns:a16="http://schemas.microsoft.com/office/drawing/2014/main" id="{9D378050-3328-4EF5-B567-8BBA7D7779D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9965"/>
    </mc:Choice>
    <mc:Fallback xmlns="">
      <p:transition spd="slow" advTm="59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9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Freeform: Shape 136">
            <a:extLst>
              <a:ext uri="{FF2B5EF4-FFF2-40B4-BE49-F238E27FC236}">
                <a16:creationId xmlns:a16="http://schemas.microsoft.com/office/drawing/2014/main" id="{E4505C23-674B-4195-81D6-0C127FEAE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908"/>
            <a:ext cx="6870771" cy="1490093"/>
          </a:xfrm>
          <a:custGeom>
            <a:avLst/>
            <a:gdLst>
              <a:gd name="connsiteX0" fmla="*/ 0 w 9161029"/>
              <a:gd name="connsiteY0" fmla="*/ 0 h 1490093"/>
              <a:gd name="connsiteX1" fmla="*/ 2046494 w 9161029"/>
              <a:gd name="connsiteY1" fmla="*/ 0 h 1490093"/>
              <a:gd name="connsiteX2" fmla="*/ 2496613 w 9161029"/>
              <a:gd name="connsiteY2" fmla="*/ 0 h 1490093"/>
              <a:gd name="connsiteX3" fmla="*/ 3235839 w 9161029"/>
              <a:gd name="connsiteY3" fmla="*/ 0 h 1490093"/>
              <a:gd name="connsiteX4" fmla="*/ 9161029 w 9161029"/>
              <a:gd name="connsiteY4" fmla="*/ 0 h 1490093"/>
              <a:gd name="connsiteX5" fmla="*/ 8470921 w 9161029"/>
              <a:gd name="connsiteY5" fmla="*/ 1490093 h 1490093"/>
              <a:gd name="connsiteX6" fmla="*/ 0 w 9161029"/>
              <a:gd name="connsiteY6" fmla="*/ 1490093 h 149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1029" h="1490093">
                <a:moveTo>
                  <a:pt x="0" y="0"/>
                </a:moveTo>
                <a:lnTo>
                  <a:pt x="2046494" y="0"/>
                </a:lnTo>
                <a:lnTo>
                  <a:pt x="2496613" y="0"/>
                </a:lnTo>
                <a:lnTo>
                  <a:pt x="3235839" y="0"/>
                </a:lnTo>
                <a:lnTo>
                  <a:pt x="9161029" y="0"/>
                </a:lnTo>
                <a:lnTo>
                  <a:pt x="8470921" y="1490093"/>
                </a:lnTo>
                <a:lnTo>
                  <a:pt x="0" y="1490093"/>
                </a:lnTo>
                <a:close/>
              </a:path>
            </a:pathLst>
          </a:custGeom>
          <a:solidFill>
            <a:schemeClr val="tx1">
              <a:lumMod val="50000"/>
              <a:lumOff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628650" y="5529884"/>
            <a:ext cx="5789535" cy="1096331"/>
          </a:xfrm>
        </p:spPr>
        <p:txBody>
          <a:bodyPr vert="horz" lIns="91440" tIns="45720" rIns="91440" bIns="45720" rtlCol="0" anchor="ctr">
            <a:normAutofit/>
          </a:bodyPr>
          <a:lstStyle/>
          <a:p>
            <a:pPr algn="l">
              <a:lnSpc>
                <a:spcPct val="90000"/>
              </a:lnSpc>
            </a:pPr>
            <a:r>
              <a:rPr lang="en-US" kern="1200" dirty="0">
                <a:solidFill>
                  <a:schemeClr val="tx1"/>
                </a:solidFill>
                <a:latin typeface="+mj-lt"/>
                <a:ea typeface="+mj-ea"/>
                <a:cs typeface="+mj-cs"/>
              </a:rPr>
              <a:t>Injuries</a:t>
            </a:r>
          </a:p>
        </p:txBody>
      </p:sp>
      <p:sp>
        <p:nvSpPr>
          <p:cNvPr id="139" name="Freeform: Shape 138">
            <a:extLst>
              <a:ext uri="{FF2B5EF4-FFF2-40B4-BE49-F238E27FC236}">
                <a16:creationId xmlns:a16="http://schemas.microsoft.com/office/drawing/2014/main" id="{65C9B8F0-FF66-4C15-BD05-E86B87331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2277" y="5367908"/>
            <a:ext cx="2571723" cy="1490093"/>
          </a:xfrm>
          <a:custGeom>
            <a:avLst/>
            <a:gdLst>
              <a:gd name="connsiteX0" fmla="*/ 690108 w 3428963"/>
              <a:gd name="connsiteY0" fmla="*/ 0 h 1490093"/>
              <a:gd name="connsiteX1" fmla="*/ 3428963 w 3428963"/>
              <a:gd name="connsiteY1" fmla="*/ 0 h 1490093"/>
              <a:gd name="connsiteX2" fmla="*/ 3428963 w 3428963"/>
              <a:gd name="connsiteY2" fmla="*/ 1490093 h 1490093"/>
              <a:gd name="connsiteX3" fmla="*/ 0 w 3428963"/>
              <a:gd name="connsiteY3" fmla="*/ 1490093 h 1490093"/>
            </a:gdLst>
            <a:ahLst/>
            <a:cxnLst>
              <a:cxn ang="0">
                <a:pos x="connsiteX0" y="connsiteY0"/>
              </a:cxn>
              <a:cxn ang="0">
                <a:pos x="connsiteX1" y="connsiteY1"/>
              </a:cxn>
              <a:cxn ang="0">
                <a:pos x="connsiteX2" y="connsiteY2"/>
              </a:cxn>
              <a:cxn ang="0">
                <a:pos x="connsiteX3" y="connsiteY3"/>
              </a:cxn>
            </a:cxnLst>
            <a:rect l="l" t="t" r="r" b="b"/>
            <a:pathLst>
              <a:path w="3428963" h="1490093">
                <a:moveTo>
                  <a:pt x="690108" y="0"/>
                </a:moveTo>
                <a:lnTo>
                  <a:pt x="3428963" y="0"/>
                </a:lnTo>
                <a:lnTo>
                  <a:pt x="3428963" y="1490093"/>
                </a:lnTo>
                <a:lnTo>
                  <a:pt x="0" y="1490093"/>
                </a:ln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aphicFrame>
        <p:nvGraphicFramePr>
          <p:cNvPr id="17412" name="Rectangle 2">
            <a:extLst>
              <a:ext uri="{FF2B5EF4-FFF2-40B4-BE49-F238E27FC236}">
                <a16:creationId xmlns:a16="http://schemas.microsoft.com/office/drawing/2014/main" id="{59BB7FFB-40D1-4BBF-B64E-2B747675D4D2}"/>
              </a:ext>
            </a:extLst>
          </p:cNvPr>
          <p:cNvGraphicFramePr/>
          <p:nvPr>
            <p:extLst>
              <p:ext uri="{D42A27DB-BD31-4B8C-83A1-F6EECF244321}">
                <p14:modId xmlns:p14="http://schemas.microsoft.com/office/powerpoint/2010/main" val="2260440990"/>
              </p:ext>
            </p:extLst>
          </p:nvPr>
        </p:nvGraphicFramePr>
        <p:xfrm>
          <a:off x="628650" y="643467"/>
          <a:ext cx="7886700" cy="40809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Injuries">
            <a:hlinkClick r:id="" action="ppaction://media"/>
            <a:extLst>
              <a:ext uri="{FF2B5EF4-FFF2-40B4-BE49-F238E27FC236}">
                <a16:creationId xmlns:a16="http://schemas.microsoft.com/office/drawing/2014/main" id="{8E92C56B-C069-44C1-B198-0E08FEF9155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4253"/>
    </mc:Choice>
    <mc:Fallback xmlns="">
      <p:transition spd="slow" advTm="542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2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DDB75-AF8E-4703-A143-FE08BB3B8FEC}"/>
              </a:ext>
            </a:extLst>
          </p:cNvPr>
          <p:cNvSpPr>
            <a:spLocks noGrp="1"/>
          </p:cNvSpPr>
          <p:nvPr>
            <p:ph type="title"/>
          </p:nvPr>
        </p:nvSpPr>
        <p:spPr/>
        <p:txBody>
          <a:bodyPr>
            <a:normAutofit/>
          </a:bodyPr>
          <a:lstStyle/>
          <a:p>
            <a:pPr algn="l"/>
            <a:r>
              <a:rPr lang="en-US" sz="3800" dirty="0"/>
              <a:t>COVID Protocols</a:t>
            </a:r>
            <a:endParaRPr lang="en-CA" sz="3800" dirty="0"/>
          </a:p>
        </p:txBody>
      </p:sp>
      <p:pic>
        <p:nvPicPr>
          <p:cNvPr id="4" name="Picture 3" descr="Text&#10;&#10;Description automatically generated with low confidence">
            <a:extLst>
              <a:ext uri="{FF2B5EF4-FFF2-40B4-BE49-F238E27FC236}">
                <a16:creationId xmlns:a16="http://schemas.microsoft.com/office/drawing/2014/main" id="{2E9738DA-09A5-4677-AE4B-CC25483AC8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6955" y="159902"/>
            <a:ext cx="2483768" cy="1335025"/>
          </a:xfrm>
          <a:prstGeom prst="rect">
            <a:avLst/>
          </a:prstGeom>
        </p:spPr>
      </p:pic>
      <p:sp>
        <p:nvSpPr>
          <p:cNvPr id="8" name="TextBox 7">
            <a:extLst>
              <a:ext uri="{FF2B5EF4-FFF2-40B4-BE49-F238E27FC236}">
                <a16:creationId xmlns:a16="http://schemas.microsoft.com/office/drawing/2014/main" id="{1DA6F013-3D16-46D5-82B0-80B585F5284F}"/>
              </a:ext>
            </a:extLst>
          </p:cNvPr>
          <p:cNvSpPr txBox="1"/>
          <p:nvPr/>
        </p:nvSpPr>
        <p:spPr>
          <a:xfrm>
            <a:off x="437492" y="1844824"/>
            <a:ext cx="8229600" cy="4555093"/>
          </a:xfrm>
          <a:prstGeom prst="rect">
            <a:avLst/>
          </a:prstGeom>
          <a:noFill/>
        </p:spPr>
        <p:txBody>
          <a:bodyPr wrap="square">
            <a:spAutoFit/>
          </a:bodyPr>
          <a:lstStyle/>
          <a:p>
            <a:r>
              <a:rPr lang="en-US" b="1" dirty="0"/>
              <a:t>Session COVID Screening Protocols</a:t>
            </a:r>
          </a:p>
          <a:p>
            <a:r>
              <a:rPr lang="en-US" sz="1400" dirty="0"/>
              <a:t>Each participant and spectator must complete a screening protocol prior to participating in each session.</a:t>
            </a:r>
          </a:p>
          <a:p>
            <a:endParaRPr lang="en-US" sz="1400" dirty="0"/>
          </a:p>
          <a:p>
            <a:r>
              <a:rPr lang="en-US" b="1" dirty="0"/>
              <a:t>Staggered Starts</a:t>
            </a:r>
          </a:p>
          <a:p>
            <a:r>
              <a:rPr lang="en-US" sz="1400" dirty="0"/>
              <a:t>To manage the flow of people at Brenner Field, we will stagger the starts for each division. Starts will be at 6:30pm, 6:45pm and 7:00pm. Arrival will be followed by a 30 minute practice and 60 minute.</a:t>
            </a:r>
          </a:p>
          <a:p>
            <a:endParaRPr lang="en-US" sz="1400" dirty="0"/>
          </a:p>
          <a:p>
            <a:r>
              <a:rPr lang="en-US" b="1" dirty="0"/>
              <a:t>Maximum of 10 Players per Team</a:t>
            </a:r>
          </a:p>
          <a:p>
            <a:r>
              <a:rPr lang="en-US" sz="1400" dirty="0"/>
              <a:t>Each team will have a maximum of 10 players per team.</a:t>
            </a:r>
          </a:p>
          <a:p>
            <a:endParaRPr lang="en-US" sz="1400" dirty="0"/>
          </a:p>
          <a:p>
            <a:r>
              <a:rPr lang="en-US" b="1" dirty="0"/>
              <a:t>Players Are Not Required to Wear Masks</a:t>
            </a:r>
          </a:p>
          <a:p>
            <a:r>
              <a:rPr lang="en-US" sz="1400" dirty="0"/>
              <a:t>We will begin the season without players having to wear masks, but it is dependent on government directives.</a:t>
            </a:r>
          </a:p>
          <a:p>
            <a:endParaRPr lang="en-US" sz="1400" dirty="0"/>
          </a:p>
          <a:p>
            <a:r>
              <a:rPr lang="en-US" b="1" dirty="0"/>
              <a:t>One Parent Allowed to Stay with Child (not required to wear mask)</a:t>
            </a:r>
          </a:p>
          <a:p>
            <a:r>
              <a:rPr lang="en-US" sz="1400" dirty="0"/>
              <a:t>Only one parent per child is allowed to come and stay at the field. At this time they are not required to wear face masks.</a:t>
            </a:r>
          </a:p>
          <a:p>
            <a:endParaRPr lang="en-US" sz="1400" dirty="0"/>
          </a:p>
          <a:p>
            <a:r>
              <a:rPr lang="en-US" b="1" dirty="0"/>
              <a:t>2 Meter Physical Distancing</a:t>
            </a:r>
          </a:p>
          <a:p>
            <a:r>
              <a:rPr lang="en-US" sz="1400" dirty="0"/>
              <a:t>Physical distancing of 2 meters for players, coaches  and parents will be imposed.</a:t>
            </a:r>
          </a:p>
        </p:txBody>
      </p:sp>
      <p:pic>
        <p:nvPicPr>
          <p:cNvPr id="3" name="COVID Protocols">
            <a:hlinkClick r:id="" action="ppaction://media"/>
            <a:extLst>
              <a:ext uri="{FF2B5EF4-FFF2-40B4-BE49-F238E27FC236}">
                <a16:creationId xmlns:a16="http://schemas.microsoft.com/office/drawing/2014/main" id="{9AB51E7A-BD99-49CC-BE9A-A2C2008D82A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27218040"/>
      </p:ext>
    </p:extLst>
  </p:cSld>
  <p:clrMapOvr>
    <a:masterClrMapping/>
  </p:clrMapOvr>
  <mc:AlternateContent xmlns:mc="http://schemas.openxmlformats.org/markup-compatibility/2006" xmlns:p14="http://schemas.microsoft.com/office/powerpoint/2010/main">
    <mc:Choice Requires="p14">
      <p:transition spd="slow" p14:dur="2000" advTm="99464"/>
    </mc:Choice>
    <mc:Fallback xmlns="">
      <p:transition spd="slow" advTm="994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4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DDB75-AF8E-4703-A143-FE08BB3B8FEC}"/>
              </a:ext>
            </a:extLst>
          </p:cNvPr>
          <p:cNvSpPr>
            <a:spLocks noGrp="1"/>
          </p:cNvSpPr>
          <p:nvPr>
            <p:ph type="title"/>
          </p:nvPr>
        </p:nvSpPr>
        <p:spPr/>
        <p:txBody>
          <a:bodyPr>
            <a:normAutofit/>
          </a:bodyPr>
          <a:lstStyle/>
          <a:p>
            <a:pPr algn="l"/>
            <a:r>
              <a:rPr lang="en-US" sz="3800" dirty="0"/>
              <a:t>COVID Protocols</a:t>
            </a:r>
            <a:endParaRPr lang="en-CA" sz="3800" dirty="0"/>
          </a:p>
        </p:txBody>
      </p:sp>
      <p:sp>
        <p:nvSpPr>
          <p:cNvPr id="8" name="TextBox 7">
            <a:extLst>
              <a:ext uri="{FF2B5EF4-FFF2-40B4-BE49-F238E27FC236}">
                <a16:creationId xmlns:a16="http://schemas.microsoft.com/office/drawing/2014/main" id="{1DA6F013-3D16-46D5-82B0-80B585F5284F}"/>
              </a:ext>
            </a:extLst>
          </p:cNvPr>
          <p:cNvSpPr txBox="1"/>
          <p:nvPr/>
        </p:nvSpPr>
        <p:spPr>
          <a:xfrm>
            <a:off x="611560" y="1620083"/>
            <a:ext cx="8229600" cy="4770537"/>
          </a:xfrm>
          <a:prstGeom prst="rect">
            <a:avLst/>
          </a:prstGeom>
          <a:noFill/>
        </p:spPr>
        <p:txBody>
          <a:bodyPr wrap="square">
            <a:spAutoFit/>
          </a:bodyPr>
          <a:lstStyle/>
          <a:p>
            <a:r>
              <a:rPr lang="en-US" b="1" dirty="0"/>
              <a:t>No Close Huddles</a:t>
            </a:r>
          </a:p>
          <a:p>
            <a:r>
              <a:rPr lang="en-US" sz="1400" dirty="0"/>
              <a:t>Traditional huddles will not be allowed and physical distancing will be enforced by referees and coaches for huddles.</a:t>
            </a:r>
          </a:p>
          <a:p>
            <a:endParaRPr lang="en-US" sz="1400" dirty="0"/>
          </a:p>
          <a:p>
            <a:r>
              <a:rPr lang="en-US" b="1" dirty="0"/>
              <a:t>Players to Use Hand Sanitizer</a:t>
            </a:r>
          </a:p>
          <a:p>
            <a:r>
              <a:rPr lang="en-US" sz="1400" dirty="0"/>
              <a:t>Coaches will be provided with hand sanitizer. Players are to use hand sanitizer throughout the game. </a:t>
            </a:r>
          </a:p>
          <a:p>
            <a:endParaRPr lang="en-US" sz="1400" dirty="0"/>
          </a:p>
          <a:p>
            <a:r>
              <a:rPr lang="en-US" b="1" dirty="0"/>
              <a:t>Bring Your Own Marked Water Bottles</a:t>
            </a:r>
          </a:p>
          <a:p>
            <a:r>
              <a:rPr lang="en-US" sz="1400" dirty="0"/>
              <a:t>Players will need to bring their own water bottle that is identified with their name.</a:t>
            </a:r>
          </a:p>
          <a:p>
            <a:endParaRPr lang="en-US" sz="1400" dirty="0"/>
          </a:p>
          <a:p>
            <a:r>
              <a:rPr lang="en-US" b="1" dirty="0"/>
              <a:t>Clean Footballs and Equipment</a:t>
            </a:r>
          </a:p>
          <a:p>
            <a:r>
              <a:rPr lang="en-US" sz="1400" dirty="0"/>
              <a:t>Each team will have a set of their own footballs and flags. Mentor Flag Football will use </a:t>
            </a:r>
            <a:r>
              <a:rPr lang="en-US" sz="1400" dirty="0" err="1"/>
              <a:t>Microban</a:t>
            </a:r>
            <a:r>
              <a:rPr lang="en-US" sz="1400" dirty="0"/>
              <a:t> 24 on footballs after each possession. </a:t>
            </a:r>
            <a:r>
              <a:rPr lang="en-US" sz="1400" dirty="0" err="1"/>
              <a:t>Microban</a:t>
            </a:r>
            <a:r>
              <a:rPr lang="en-US" sz="1400" dirty="0"/>
              <a:t> is a disinfectant spray that gives surfaces long-lasting protection and prevents the spread and growth of bacteria for 24 hours, even after multiple touches.</a:t>
            </a:r>
          </a:p>
          <a:p>
            <a:endParaRPr lang="en-US" sz="1400" dirty="0"/>
          </a:p>
          <a:p>
            <a:r>
              <a:rPr lang="en-US" b="1" dirty="0"/>
              <a:t>No Handshakes Before or After Game</a:t>
            </a:r>
          </a:p>
          <a:p>
            <a:r>
              <a:rPr lang="en-US" sz="1400" dirty="0"/>
              <a:t>Handshakes will not be allowed.</a:t>
            </a:r>
          </a:p>
          <a:p>
            <a:endParaRPr lang="en-US" sz="1400" dirty="0"/>
          </a:p>
          <a:p>
            <a:r>
              <a:rPr lang="en-US" b="1" dirty="0"/>
              <a:t>First Aid Personnel to Wear Gloves and Mask</a:t>
            </a:r>
          </a:p>
          <a:p>
            <a:r>
              <a:rPr lang="en-US" sz="1400" dirty="0"/>
              <a:t>All first aid personnel are to wear gloves and masks when interacting with players, coaches or parents.</a:t>
            </a:r>
          </a:p>
        </p:txBody>
      </p:sp>
      <p:pic>
        <p:nvPicPr>
          <p:cNvPr id="6" name="Picture 5" descr="Text&#10;&#10;Description automatically generated with low confidence">
            <a:extLst>
              <a:ext uri="{FF2B5EF4-FFF2-40B4-BE49-F238E27FC236}">
                <a16:creationId xmlns:a16="http://schemas.microsoft.com/office/drawing/2014/main" id="{0217931F-5C99-448D-B01C-44F9243D02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6955" y="159902"/>
            <a:ext cx="2483768" cy="1335025"/>
          </a:xfrm>
          <a:prstGeom prst="rect">
            <a:avLst/>
          </a:prstGeom>
        </p:spPr>
      </p:pic>
      <p:pic>
        <p:nvPicPr>
          <p:cNvPr id="3" name="COVID Protocols">
            <a:hlinkClick r:id="" action="ppaction://media"/>
            <a:extLst>
              <a:ext uri="{FF2B5EF4-FFF2-40B4-BE49-F238E27FC236}">
                <a16:creationId xmlns:a16="http://schemas.microsoft.com/office/drawing/2014/main" id="{29969DC1-D18A-449E-B674-9F242785CC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022339096"/>
      </p:ext>
    </p:extLst>
  </p:cSld>
  <p:clrMapOvr>
    <a:masterClrMapping/>
  </p:clrMapOvr>
  <mc:AlternateContent xmlns:mc="http://schemas.openxmlformats.org/markup-compatibility/2006" xmlns:p14="http://schemas.microsoft.com/office/powerpoint/2010/main">
    <mc:Choice Requires="p14">
      <p:transition spd="slow" p14:dur="2000" advTm="88656"/>
    </mc:Choice>
    <mc:Fallback xmlns="">
      <p:transition spd="slow" advTm="88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6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3EAD9D-49B3-4670-AF3B-B1524A14763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69332" y="346168"/>
            <a:ext cx="1309570" cy="1588944"/>
          </a:xfrm>
          <a:prstGeom prst="rect">
            <a:avLst/>
          </a:prstGeom>
        </p:spPr>
      </p:pic>
      <p:pic>
        <p:nvPicPr>
          <p:cNvPr id="5" name="Picture 4">
            <a:extLst>
              <a:ext uri="{FF2B5EF4-FFF2-40B4-BE49-F238E27FC236}">
                <a16:creationId xmlns:a16="http://schemas.microsoft.com/office/drawing/2014/main" id="{01876657-8C74-49F1-8BDF-C9DC665E274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847760" y="346167"/>
            <a:ext cx="1319065" cy="1547943"/>
          </a:xfrm>
          <a:prstGeom prst="rect">
            <a:avLst/>
          </a:prstGeom>
        </p:spPr>
      </p:pic>
      <p:pic>
        <p:nvPicPr>
          <p:cNvPr id="2" name="Picture 1">
            <a:extLst>
              <a:ext uri="{FF2B5EF4-FFF2-40B4-BE49-F238E27FC236}">
                <a16:creationId xmlns:a16="http://schemas.microsoft.com/office/drawing/2014/main" id="{2E8BCC5F-1F3F-4CD5-ABC8-CEEC5F8C4CC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916107" y="346167"/>
            <a:ext cx="1319068" cy="1547947"/>
          </a:xfrm>
          <a:prstGeom prst="rect">
            <a:avLst/>
          </a:prstGeom>
        </p:spPr>
      </p:pic>
      <p:pic>
        <p:nvPicPr>
          <p:cNvPr id="4" name="Picture 3">
            <a:extLst>
              <a:ext uri="{FF2B5EF4-FFF2-40B4-BE49-F238E27FC236}">
                <a16:creationId xmlns:a16="http://schemas.microsoft.com/office/drawing/2014/main" id="{3E707598-7F71-46A8-AC70-76BA8DF4CA8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7119" y="2639045"/>
            <a:ext cx="1353994" cy="1588933"/>
          </a:xfrm>
          <a:prstGeom prst="rect">
            <a:avLst/>
          </a:prstGeom>
        </p:spPr>
      </p:pic>
      <p:pic>
        <p:nvPicPr>
          <p:cNvPr id="3" name="Picture 2">
            <a:extLst>
              <a:ext uri="{FF2B5EF4-FFF2-40B4-BE49-F238E27FC236}">
                <a16:creationId xmlns:a16="http://schemas.microsoft.com/office/drawing/2014/main" id="{37276012-FD60-4D1F-AD3E-56113DEF29B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48604" y="4930536"/>
            <a:ext cx="1348651" cy="1582663"/>
          </a:xfrm>
          <a:prstGeom prst="rect">
            <a:avLst/>
          </a:prstGeom>
        </p:spPr>
      </p:pic>
      <p:sp>
        <p:nvSpPr>
          <p:cNvPr id="12" name="Rectangle 11">
            <a:extLst>
              <a:ext uri="{FF2B5EF4-FFF2-40B4-BE49-F238E27FC236}">
                <a16:creationId xmlns:a16="http://schemas.microsoft.com/office/drawing/2014/main" id="{A5A17FC0-D416-4C8B-A9E6-5924D352B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0621" y="2300641"/>
            <a:ext cx="6093379" cy="455736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982DC870-E8E5-4050-B10C-CC24FC67E5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2285774"/>
            <a:ext cx="9141714"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F76A74F-C283-4DED-BD4D-086753B7CB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571548"/>
            <a:ext cx="3048240"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B2791FB-B2F7-4BBE-B8D8-74C37FF9E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8239" y="-680"/>
            <a:ext cx="0" cy="6858003"/>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891B5DE-6811-4844-BB18-472A3F360E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15556" y="-680"/>
            <a:ext cx="0" cy="224028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7A9CA3A-7216-41E0-B3CD-058077FD39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60198" y="5336249"/>
            <a:ext cx="4114800" cy="0"/>
          </a:xfrm>
          <a:prstGeom prst="line">
            <a:avLst/>
          </a:prstGeom>
          <a:ln w="15875">
            <a:solidFill>
              <a:srgbClr val="FFFFFF">
                <a:alpha val="75000"/>
              </a:srgbClr>
            </a:solidFill>
          </a:ln>
        </p:spPr>
        <p:style>
          <a:lnRef idx="1">
            <a:schemeClr val="accent1"/>
          </a:lnRef>
          <a:fillRef idx="0">
            <a:schemeClr val="accent1"/>
          </a:fillRef>
          <a:effectRef idx="0">
            <a:schemeClr val="accent1"/>
          </a:effectRef>
          <a:fontRef idx="minor">
            <a:schemeClr val="tx1"/>
          </a:fontRef>
        </p:style>
      </p:cxnSp>
      <p:sp>
        <p:nvSpPr>
          <p:cNvPr id="15" name="Title 5">
            <a:extLst>
              <a:ext uri="{FF2B5EF4-FFF2-40B4-BE49-F238E27FC236}">
                <a16:creationId xmlns:a16="http://schemas.microsoft.com/office/drawing/2014/main" id="{6731A02B-92FC-4233-B78D-0A0DBB314C31}"/>
              </a:ext>
            </a:extLst>
          </p:cNvPr>
          <p:cNvSpPr txBox="1">
            <a:spLocks/>
          </p:cNvSpPr>
          <p:nvPr/>
        </p:nvSpPr>
        <p:spPr>
          <a:xfrm>
            <a:off x="3492942" y="2916520"/>
            <a:ext cx="4848965" cy="800506"/>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90000"/>
              </a:lnSpc>
              <a:spcAft>
                <a:spcPts val="600"/>
              </a:spcAft>
            </a:pPr>
            <a:r>
              <a:rPr lang="en-US" sz="4200" kern="1200" dirty="0">
                <a:solidFill>
                  <a:srgbClr val="FFFFFF"/>
                </a:solidFill>
                <a:latin typeface="+mj-lt"/>
                <a:ea typeface="+mj-ea"/>
                <a:cs typeface="+mj-cs"/>
              </a:rPr>
              <a:t>Thank You!</a:t>
            </a:r>
          </a:p>
        </p:txBody>
      </p:sp>
      <p:sp>
        <p:nvSpPr>
          <p:cNvPr id="17" name="TextBox 16">
            <a:extLst>
              <a:ext uri="{FF2B5EF4-FFF2-40B4-BE49-F238E27FC236}">
                <a16:creationId xmlns:a16="http://schemas.microsoft.com/office/drawing/2014/main" id="{6EF07690-6E39-435D-9F97-4A7858397B65}"/>
              </a:ext>
            </a:extLst>
          </p:cNvPr>
          <p:cNvSpPr txBox="1"/>
          <p:nvPr/>
        </p:nvSpPr>
        <p:spPr>
          <a:xfrm>
            <a:off x="3492942" y="3814498"/>
            <a:ext cx="4848965" cy="2308324"/>
          </a:xfrm>
          <a:prstGeom prst="rect">
            <a:avLst/>
          </a:prstGeom>
          <a:noFill/>
        </p:spPr>
        <p:txBody>
          <a:bodyPr wrap="square" rtlCol="0">
            <a:spAutoFit/>
          </a:bodyPr>
          <a:lstStyle/>
          <a:p>
            <a:r>
              <a:rPr lang="en-US" dirty="0">
                <a:solidFill>
                  <a:schemeClr val="bg1"/>
                </a:solidFill>
                <a:latin typeface="+mj-lt"/>
              </a:rPr>
              <a:t>Thanks for coaching this season. It’s a lot of work. We’ll try and assist to make it easier for you.</a:t>
            </a:r>
          </a:p>
          <a:p>
            <a:endParaRPr lang="en-US" dirty="0">
              <a:solidFill>
                <a:schemeClr val="bg1"/>
              </a:solidFill>
              <a:latin typeface="+mj-lt"/>
            </a:endParaRPr>
          </a:p>
          <a:p>
            <a:r>
              <a:rPr lang="en-US" dirty="0">
                <a:solidFill>
                  <a:schemeClr val="bg1"/>
                </a:solidFill>
                <a:latin typeface="+mj-lt"/>
              </a:rPr>
              <a:t>Remember to make sure the kids have fun and that you do too!</a:t>
            </a:r>
          </a:p>
          <a:p>
            <a:endParaRPr lang="en-US" dirty="0">
              <a:solidFill>
                <a:schemeClr val="bg1"/>
              </a:solidFill>
              <a:latin typeface="+mj-lt"/>
            </a:endParaRPr>
          </a:p>
          <a:p>
            <a:r>
              <a:rPr lang="en-US" b="1" dirty="0">
                <a:solidFill>
                  <a:schemeClr val="bg1"/>
                </a:solidFill>
                <a:latin typeface="+mj-lt"/>
              </a:rPr>
              <a:t>CONTACT: 905-830-7774 / mentorflagfootball@rogers.com</a:t>
            </a:r>
          </a:p>
        </p:txBody>
      </p:sp>
      <p:pic>
        <p:nvPicPr>
          <p:cNvPr id="8" name="Thank You">
            <a:hlinkClick r:id="" action="ppaction://media"/>
            <a:extLst>
              <a:ext uri="{FF2B5EF4-FFF2-40B4-BE49-F238E27FC236}">
                <a16:creationId xmlns:a16="http://schemas.microsoft.com/office/drawing/2014/main" id="{52608D48-8E2D-4150-8C9B-97914F0ED6A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3267037"/>
      </p:ext>
    </p:extLst>
  </p:cSld>
  <p:clrMapOvr>
    <a:masterClrMapping/>
  </p:clrMapOvr>
  <mc:AlternateContent xmlns:mc="http://schemas.openxmlformats.org/markup-compatibility/2006" xmlns:p14="http://schemas.microsoft.com/office/powerpoint/2010/main">
    <mc:Choice Requires="p14">
      <p:transition spd="slow" p14:dur="2000" advTm="32797"/>
    </mc:Choice>
    <mc:Fallback xmlns="">
      <p:transition spd="slow" advTm="327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9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352</TotalTime>
  <Words>912</Words>
  <Application>Microsoft Office PowerPoint</Application>
  <PresentationFormat>On-screen Show (4:3)</PresentationFormat>
  <Paragraphs>130</Paragraphs>
  <Slides>9</Slides>
  <Notes>0</Notes>
  <HiddenSlides>0</HiddenSlides>
  <MMClips>9</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Game Day – Field Set Up &amp; Mentor Tip</vt:lpstr>
      <vt:lpstr>The Game</vt:lpstr>
      <vt:lpstr>Shifts &amp; Play Equity</vt:lpstr>
      <vt:lpstr>Past Issues</vt:lpstr>
      <vt:lpstr>Other Information</vt:lpstr>
      <vt:lpstr>Injuries</vt:lpstr>
      <vt:lpstr>COVID Protocols</vt:lpstr>
      <vt:lpstr>COVID Protocols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Gerry Aloise</dc:creator>
  <cp:lastModifiedBy>Aloise</cp:lastModifiedBy>
  <cp:revision>46</cp:revision>
  <dcterms:created xsi:type="dcterms:W3CDTF">2019-05-12T22:08:04Z</dcterms:created>
  <dcterms:modified xsi:type="dcterms:W3CDTF">2021-07-03T20:32:32Z</dcterms:modified>
</cp:coreProperties>
</file>