
<file path=[Content_Types].xml><?xml version="1.0" encoding="utf-8"?>
<Types xmlns="http://schemas.openxmlformats.org/package/2006/content-types">
  <Default Extension="gif" ContentType="image/gif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8" r:id="rId2"/>
    <p:sldId id="299" r:id="rId3"/>
    <p:sldId id="260" r:id="rId4"/>
    <p:sldId id="300" r:id="rId5"/>
    <p:sldId id="301" r:id="rId6"/>
    <p:sldId id="309" r:id="rId7"/>
    <p:sldId id="265" r:id="rId8"/>
    <p:sldId id="271" r:id="rId9"/>
    <p:sldId id="281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DF4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12" autoAdjust="0"/>
    <p:restoredTop sz="94249" autoAdjust="0"/>
  </p:normalViewPr>
  <p:slideViewPr>
    <p:cSldViewPr>
      <p:cViewPr varScale="1">
        <p:scale>
          <a:sx n="68" d="100"/>
          <a:sy n="68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C41206-CC9B-4553-BD10-A58BCF52B62B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2C7AFC2-8FA0-4FE7-925C-5A3F2369EEAA}">
      <dgm:prSet custT="1"/>
      <dgm:spPr/>
      <dgm:t>
        <a:bodyPr/>
        <a:lstStyle/>
        <a:p>
          <a:r>
            <a:rPr lang="en-US" sz="4400" dirty="0">
              <a:latin typeface="+mj-lt"/>
            </a:rPr>
            <a:t>Divisions</a:t>
          </a:r>
        </a:p>
      </dgm:t>
    </dgm:pt>
    <dgm:pt modelId="{66AB428B-7C4B-483F-AF28-20C062E6D6B1}" type="parTrans" cxnId="{31AEF6B2-2E56-4DEA-93F3-6341D0012951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A348CF0E-EC83-4464-AE3F-F72867D5570C}" type="sibTrans" cxnId="{31AEF6B2-2E56-4DEA-93F3-6341D0012951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A30C99C6-12D5-4679-84CE-7BFAB4B8AEFC}">
      <dgm:prSet custT="1"/>
      <dgm:spPr/>
      <dgm:t>
        <a:bodyPr/>
        <a:lstStyle/>
        <a:p>
          <a:pPr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dirty="0">
              <a:latin typeface="+mj-lt"/>
            </a:rPr>
            <a:t>FRESHMAN   8 to 11 years old</a:t>
          </a:r>
        </a:p>
      </dgm:t>
    </dgm:pt>
    <dgm:pt modelId="{A948FE0F-BA34-4C36-955A-72D6CD155D51}" type="parTrans" cxnId="{64D6D6EC-F262-49B7-B2FB-14ECBE8A7CC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EEC13C5-A4B6-447A-8E99-270520549E72}" type="sibTrans" cxnId="{64D6D6EC-F262-49B7-B2FB-14ECBE8A7CC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98F52F17-C548-4866-BF73-B52DBD837ED2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400" dirty="0">
              <a:latin typeface="+mj-lt"/>
            </a:rPr>
            <a:t>4 teams of 5 players</a:t>
          </a:r>
        </a:p>
      </dgm:t>
    </dgm:pt>
    <dgm:pt modelId="{18DD8B9D-1C4F-4B00-9719-CDD03D2572B9}" type="parTrans" cxnId="{BE140B03-9D54-40F4-B9C2-E2F2A7DD43A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95994BAF-CDFC-4A02-B273-D9915B1EFABC}" type="sibTrans" cxnId="{BE140B03-9D54-40F4-B9C2-E2F2A7DD43A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A31E494-CCED-4A7C-8CCD-F8ACD2D6BC74}">
      <dgm:prSet custT="1"/>
      <dgm:spPr/>
      <dgm:t>
        <a:bodyPr/>
        <a:lstStyle/>
        <a:p>
          <a:pPr>
            <a:lnSpc>
              <a:spcPct val="100000"/>
            </a:lnSpc>
            <a:spcBef>
              <a:spcPts val="1200"/>
            </a:spcBef>
            <a:spcAft>
              <a:spcPts val="0"/>
            </a:spcAft>
            <a:buNone/>
          </a:pPr>
          <a:r>
            <a:rPr lang="en-US" sz="2400" dirty="0">
              <a:latin typeface="+mj-lt"/>
            </a:rPr>
            <a:t>JUNIOR  12 to 13 years old</a:t>
          </a:r>
        </a:p>
      </dgm:t>
    </dgm:pt>
    <dgm:pt modelId="{90F4277F-F024-47A0-8237-6FAB5023C95A}" type="parTrans" cxnId="{0CB928B8-9D1D-440A-ACBF-2F55AFB6664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26BE72E-E65D-4DC5-B0B9-637E02BD05E8}" type="sibTrans" cxnId="{0CB928B8-9D1D-440A-ACBF-2F55AFB6664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1577847-4975-44C7-A57F-E0B997B0DDEE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400" dirty="0">
              <a:latin typeface="+mj-lt"/>
            </a:rPr>
            <a:t>4 teams of 9-10 players</a:t>
          </a:r>
        </a:p>
      </dgm:t>
    </dgm:pt>
    <dgm:pt modelId="{29B53A67-3E9D-4BAF-8240-02213E9EECDB}" type="parTrans" cxnId="{C9746F1D-5DA9-44F1-A2E3-F6DB366DDDFF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7C44513-6E3B-4820-9611-897B7DF5233B}" type="sibTrans" cxnId="{C9746F1D-5DA9-44F1-A2E3-F6DB366DDDFF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98728DB-09F9-4438-A04A-A00E120676E3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400" dirty="0">
              <a:latin typeface="+mj-lt"/>
            </a:rPr>
            <a:t>4 teams of 6-7 players</a:t>
          </a:r>
        </a:p>
      </dgm:t>
    </dgm:pt>
    <dgm:pt modelId="{F73C9361-991E-4BA2-A944-B260962A71C1}" type="parTrans" cxnId="{6733D761-6109-44E8-91BC-6E93759B8CF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5FBA6A9-CFC5-4D13-B7FC-1571B64BBA0C}" type="sibTrans" cxnId="{6733D761-6109-44E8-91BC-6E93759B8CF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B704D55-F7FC-4F22-BAF4-0862E5E5B7AD}">
      <dgm:prSet custT="1"/>
      <dgm:spPr/>
      <dgm:t>
        <a:bodyPr/>
        <a:lstStyle/>
        <a:p>
          <a:pPr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2400" dirty="0">
              <a:latin typeface="+mj-lt"/>
            </a:rPr>
            <a:t>SENIOR  14 to 15 years old</a:t>
          </a:r>
        </a:p>
      </dgm:t>
    </dgm:pt>
    <dgm:pt modelId="{D4ED171B-AB54-45D9-8D75-B62029392A5D}" type="sibTrans" cxnId="{CBFF0F0C-E734-44A5-B52F-BF526EA0F8AB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CE0551F-8A8A-4B56-8A6D-2708685F5C68}" type="parTrans" cxnId="{CBFF0F0C-E734-44A5-B52F-BF526EA0F8AB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A177F4C-53DA-4AAE-9EBA-B9118D299AFA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1200"/>
            </a:spcAft>
          </a:pPr>
          <a:r>
            <a:rPr lang="en-US" sz="2400" dirty="0">
              <a:latin typeface="+mj-lt"/>
            </a:rPr>
            <a:t>5 aside</a:t>
          </a:r>
        </a:p>
      </dgm:t>
    </dgm:pt>
    <dgm:pt modelId="{E27FEAF7-15DD-49D8-B78A-2F0B86246F4E}" type="parTrans" cxnId="{101D69FE-A729-431B-9D2D-71E9F6E21D6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160982C6-D88F-413C-B06A-470730AD5DC4}" type="sibTrans" cxnId="{101D69FE-A729-431B-9D2D-71E9F6E21D6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AA6E020-F60B-4D1F-B33D-6F0C98548B97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1200"/>
            </a:spcAft>
          </a:pPr>
          <a:r>
            <a:rPr lang="en-US" sz="2400" dirty="0">
              <a:latin typeface="+mj-lt"/>
            </a:rPr>
            <a:t>5 aside</a:t>
          </a:r>
        </a:p>
      </dgm:t>
    </dgm:pt>
    <dgm:pt modelId="{8716F6E0-E811-47CB-8AC2-EA1315070633}" type="parTrans" cxnId="{A4CFBA8D-8E08-4E16-A71B-BD2A6B22F08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A9E9C271-83D8-4CE7-9259-F56AAF179FDA}" type="sibTrans" cxnId="{A4CFBA8D-8E08-4E16-A71B-BD2A6B22F08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68A8DCB-5785-449A-AD43-F12FCA598779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US" sz="2400" dirty="0">
              <a:latin typeface="+mj-lt"/>
            </a:rPr>
            <a:t>5 aside</a:t>
          </a:r>
        </a:p>
      </dgm:t>
    </dgm:pt>
    <dgm:pt modelId="{863BD3B0-0FD9-431A-A2B5-48CE7FB7FFA7}" type="parTrans" cxnId="{004A4AD8-088A-49DB-9BC7-6769D21ED0DB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8C0E4A75-BE86-4611-B8AF-4267196BB9E7}" type="sibTrans" cxnId="{004A4AD8-088A-49DB-9BC7-6769D21ED0DB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8F8C99EA-E170-4F7F-B6DF-1E76FA69810F}" type="pres">
      <dgm:prSet presAssocID="{C7C41206-CC9B-4553-BD10-A58BCF52B62B}" presName="linear" presStyleCnt="0">
        <dgm:presLayoutVars>
          <dgm:dir/>
          <dgm:animLvl val="lvl"/>
          <dgm:resizeHandles val="exact"/>
        </dgm:presLayoutVars>
      </dgm:prSet>
      <dgm:spPr/>
    </dgm:pt>
    <dgm:pt modelId="{A376AB72-F99F-4246-A2D2-BA8D930435F8}" type="pres">
      <dgm:prSet presAssocID="{B2C7AFC2-8FA0-4FE7-925C-5A3F2369EEAA}" presName="parentLin" presStyleCnt="0"/>
      <dgm:spPr/>
    </dgm:pt>
    <dgm:pt modelId="{BE25850F-8552-4DFE-9766-6CE0EFD5F8B8}" type="pres">
      <dgm:prSet presAssocID="{B2C7AFC2-8FA0-4FE7-925C-5A3F2369EEAA}" presName="parentLeftMargin" presStyleLbl="node1" presStyleIdx="0" presStyleCnt="1"/>
      <dgm:spPr/>
    </dgm:pt>
    <dgm:pt modelId="{0FA1F183-5B5E-47D5-959A-CFEBABB654DB}" type="pres">
      <dgm:prSet presAssocID="{B2C7AFC2-8FA0-4FE7-925C-5A3F2369EEAA}" presName="parentText" presStyleLbl="node1" presStyleIdx="0" presStyleCnt="1" custScaleY="66449">
        <dgm:presLayoutVars>
          <dgm:chMax val="0"/>
          <dgm:bulletEnabled val="1"/>
        </dgm:presLayoutVars>
      </dgm:prSet>
      <dgm:spPr/>
    </dgm:pt>
    <dgm:pt modelId="{972FCB0B-4100-4596-9A62-18261E6C90CD}" type="pres">
      <dgm:prSet presAssocID="{B2C7AFC2-8FA0-4FE7-925C-5A3F2369EEAA}" presName="negativeSpace" presStyleCnt="0"/>
      <dgm:spPr/>
    </dgm:pt>
    <dgm:pt modelId="{FE327176-4162-4870-8538-8CEAAC5F8207}" type="pres">
      <dgm:prSet presAssocID="{B2C7AFC2-8FA0-4FE7-925C-5A3F2369EEAA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BE140B03-9D54-40F4-B9C2-E2F2A7DD43A5}" srcId="{A30C99C6-12D5-4679-84CE-7BFAB4B8AEFC}" destId="{98F52F17-C548-4866-BF73-B52DBD837ED2}" srcOrd="0" destOrd="0" parTransId="{18DD8B9D-1C4F-4B00-9719-CDD03D2572B9}" sibTransId="{95994BAF-CDFC-4A02-B273-D9915B1EFABC}"/>
    <dgm:cxn modelId="{99D4D20B-D68A-4D3A-929E-EEED34E2DDDB}" type="presOf" srcId="{268A8DCB-5785-449A-AD43-F12FCA598779}" destId="{FE327176-4162-4870-8538-8CEAAC5F8207}" srcOrd="0" destOrd="8" presId="urn:microsoft.com/office/officeart/2005/8/layout/list1"/>
    <dgm:cxn modelId="{CBFF0F0C-E734-44A5-B52F-BF526EA0F8AB}" srcId="{B2C7AFC2-8FA0-4FE7-925C-5A3F2369EEAA}" destId="{DB704D55-F7FC-4F22-BAF4-0862E5E5B7AD}" srcOrd="2" destOrd="0" parTransId="{DCE0551F-8A8A-4B56-8A6D-2708685F5C68}" sibTransId="{D4ED171B-AB54-45D9-8D75-B62029392A5D}"/>
    <dgm:cxn modelId="{21321F1D-92F3-4B3F-BE63-9AD104F82A51}" type="presOf" srcId="{B2C7AFC2-8FA0-4FE7-925C-5A3F2369EEAA}" destId="{0FA1F183-5B5E-47D5-959A-CFEBABB654DB}" srcOrd="1" destOrd="0" presId="urn:microsoft.com/office/officeart/2005/8/layout/list1"/>
    <dgm:cxn modelId="{C9746F1D-5DA9-44F1-A2E3-F6DB366DDDFF}" srcId="{0A31E494-CCED-4A7C-8CCD-F8ACD2D6BC74}" destId="{41577847-4975-44C7-A57F-E0B997B0DDEE}" srcOrd="0" destOrd="0" parTransId="{29B53A67-3E9D-4BAF-8240-02213E9EECDB}" sibTransId="{27C44513-6E3B-4820-9611-897B7DF5233B}"/>
    <dgm:cxn modelId="{3CC1BF3D-CAD8-4A44-841F-887E42FFF665}" type="presOf" srcId="{41577847-4975-44C7-A57F-E0B997B0DDEE}" destId="{FE327176-4162-4870-8538-8CEAAC5F8207}" srcOrd="0" destOrd="4" presId="urn:microsoft.com/office/officeart/2005/8/layout/list1"/>
    <dgm:cxn modelId="{1BFF083F-1301-4F76-B7F9-2E552B880DF1}" type="presOf" srcId="{0A177F4C-53DA-4AAE-9EBA-B9118D299AFA}" destId="{FE327176-4162-4870-8538-8CEAAC5F8207}" srcOrd="0" destOrd="2" presId="urn:microsoft.com/office/officeart/2005/8/layout/list1"/>
    <dgm:cxn modelId="{6733D761-6109-44E8-91BC-6E93759B8CF5}" srcId="{DB704D55-F7FC-4F22-BAF4-0862E5E5B7AD}" destId="{798728DB-09F9-4438-A04A-A00E120676E3}" srcOrd="0" destOrd="0" parTransId="{F73C9361-991E-4BA2-A944-B260962A71C1}" sibTransId="{55FBA6A9-CFC5-4D13-B7FC-1571B64BBA0C}"/>
    <dgm:cxn modelId="{BCBCC844-2446-4D38-B377-38E4089D948A}" type="presOf" srcId="{B2C7AFC2-8FA0-4FE7-925C-5A3F2369EEAA}" destId="{BE25850F-8552-4DFE-9766-6CE0EFD5F8B8}" srcOrd="0" destOrd="0" presId="urn:microsoft.com/office/officeart/2005/8/layout/list1"/>
    <dgm:cxn modelId="{FB8EE86B-6B51-4BDF-A26E-6A7B65250E5C}" type="presOf" srcId="{98F52F17-C548-4866-BF73-B52DBD837ED2}" destId="{FE327176-4162-4870-8538-8CEAAC5F8207}" srcOrd="0" destOrd="1" presId="urn:microsoft.com/office/officeart/2005/8/layout/list1"/>
    <dgm:cxn modelId="{1EF9B773-80D4-43A2-9495-BC265C947F70}" type="presOf" srcId="{DAA6E020-F60B-4D1F-B33D-6F0C98548B97}" destId="{FE327176-4162-4870-8538-8CEAAC5F8207}" srcOrd="0" destOrd="5" presId="urn:microsoft.com/office/officeart/2005/8/layout/list1"/>
    <dgm:cxn modelId="{7E809A75-093E-49F9-B22C-1CBBBB5241E5}" type="presOf" srcId="{798728DB-09F9-4438-A04A-A00E120676E3}" destId="{FE327176-4162-4870-8538-8CEAAC5F8207}" srcOrd="0" destOrd="7" presId="urn:microsoft.com/office/officeart/2005/8/layout/list1"/>
    <dgm:cxn modelId="{FE781585-DB99-452D-811D-607C2A1518F6}" type="presOf" srcId="{C7C41206-CC9B-4553-BD10-A58BCF52B62B}" destId="{8F8C99EA-E170-4F7F-B6DF-1E76FA69810F}" srcOrd="0" destOrd="0" presId="urn:microsoft.com/office/officeart/2005/8/layout/list1"/>
    <dgm:cxn modelId="{A4CFBA8D-8E08-4E16-A71B-BD2A6B22F08E}" srcId="{0A31E494-CCED-4A7C-8CCD-F8ACD2D6BC74}" destId="{DAA6E020-F60B-4D1F-B33D-6F0C98548B97}" srcOrd="1" destOrd="0" parTransId="{8716F6E0-E811-47CB-8AC2-EA1315070633}" sibTransId="{A9E9C271-83D8-4CE7-9259-F56AAF179FDA}"/>
    <dgm:cxn modelId="{B17DE3AA-001F-4CA8-8622-8D2E3B0350AC}" type="presOf" srcId="{0A31E494-CCED-4A7C-8CCD-F8ACD2D6BC74}" destId="{FE327176-4162-4870-8538-8CEAAC5F8207}" srcOrd="0" destOrd="3" presId="urn:microsoft.com/office/officeart/2005/8/layout/list1"/>
    <dgm:cxn modelId="{31AEF6B2-2E56-4DEA-93F3-6341D0012951}" srcId="{C7C41206-CC9B-4553-BD10-A58BCF52B62B}" destId="{B2C7AFC2-8FA0-4FE7-925C-5A3F2369EEAA}" srcOrd="0" destOrd="0" parTransId="{66AB428B-7C4B-483F-AF28-20C062E6D6B1}" sibTransId="{A348CF0E-EC83-4464-AE3F-F72867D5570C}"/>
    <dgm:cxn modelId="{8D42DFB5-0706-4ABD-A1C1-EF10628A4B72}" type="presOf" srcId="{A30C99C6-12D5-4679-84CE-7BFAB4B8AEFC}" destId="{FE327176-4162-4870-8538-8CEAAC5F8207}" srcOrd="0" destOrd="0" presId="urn:microsoft.com/office/officeart/2005/8/layout/list1"/>
    <dgm:cxn modelId="{0CB928B8-9D1D-440A-ACBF-2F55AFB66647}" srcId="{B2C7AFC2-8FA0-4FE7-925C-5A3F2369EEAA}" destId="{0A31E494-CCED-4A7C-8CCD-F8ACD2D6BC74}" srcOrd="1" destOrd="0" parTransId="{90F4277F-F024-47A0-8237-6FAB5023C95A}" sibTransId="{026BE72E-E65D-4DC5-B0B9-637E02BD05E8}"/>
    <dgm:cxn modelId="{004A4AD8-088A-49DB-9BC7-6769D21ED0DB}" srcId="{DB704D55-F7FC-4F22-BAF4-0862E5E5B7AD}" destId="{268A8DCB-5785-449A-AD43-F12FCA598779}" srcOrd="1" destOrd="0" parTransId="{863BD3B0-0FD9-431A-A2B5-48CE7FB7FFA7}" sibTransId="{8C0E4A75-BE86-4611-B8AF-4267196BB9E7}"/>
    <dgm:cxn modelId="{64D6D6EC-F262-49B7-B2FB-14ECBE8A7CC5}" srcId="{B2C7AFC2-8FA0-4FE7-925C-5A3F2369EEAA}" destId="{A30C99C6-12D5-4679-84CE-7BFAB4B8AEFC}" srcOrd="0" destOrd="0" parTransId="{A948FE0F-BA34-4C36-955A-72D6CD155D51}" sibTransId="{7EEC13C5-A4B6-447A-8E99-270520549E72}"/>
    <dgm:cxn modelId="{B9EB56F9-35FC-43BC-B2BC-F95524165E33}" type="presOf" srcId="{DB704D55-F7FC-4F22-BAF4-0862E5E5B7AD}" destId="{FE327176-4162-4870-8538-8CEAAC5F8207}" srcOrd="0" destOrd="6" presId="urn:microsoft.com/office/officeart/2005/8/layout/list1"/>
    <dgm:cxn modelId="{101D69FE-A729-431B-9D2D-71E9F6E21D60}" srcId="{A30C99C6-12D5-4679-84CE-7BFAB4B8AEFC}" destId="{0A177F4C-53DA-4AAE-9EBA-B9118D299AFA}" srcOrd="1" destOrd="0" parTransId="{E27FEAF7-15DD-49D8-B78A-2F0B86246F4E}" sibTransId="{160982C6-D88F-413C-B06A-470730AD5DC4}"/>
    <dgm:cxn modelId="{B36030D0-0197-49B5-9108-37DDF8DA7045}" type="presParOf" srcId="{8F8C99EA-E170-4F7F-B6DF-1E76FA69810F}" destId="{A376AB72-F99F-4246-A2D2-BA8D930435F8}" srcOrd="0" destOrd="0" presId="urn:microsoft.com/office/officeart/2005/8/layout/list1"/>
    <dgm:cxn modelId="{64138B85-5CD6-41FD-A273-CB7ECCDDFE4B}" type="presParOf" srcId="{A376AB72-F99F-4246-A2D2-BA8D930435F8}" destId="{BE25850F-8552-4DFE-9766-6CE0EFD5F8B8}" srcOrd="0" destOrd="0" presId="urn:microsoft.com/office/officeart/2005/8/layout/list1"/>
    <dgm:cxn modelId="{9FC67CCB-DB31-4590-A10D-F2150E4EF850}" type="presParOf" srcId="{A376AB72-F99F-4246-A2D2-BA8D930435F8}" destId="{0FA1F183-5B5E-47D5-959A-CFEBABB654DB}" srcOrd="1" destOrd="0" presId="urn:microsoft.com/office/officeart/2005/8/layout/list1"/>
    <dgm:cxn modelId="{45CBBDC5-F625-4DF6-A40B-CACC0279AD80}" type="presParOf" srcId="{8F8C99EA-E170-4F7F-B6DF-1E76FA69810F}" destId="{972FCB0B-4100-4596-9A62-18261E6C90CD}" srcOrd="1" destOrd="0" presId="urn:microsoft.com/office/officeart/2005/8/layout/list1"/>
    <dgm:cxn modelId="{70B74D2B-3059-4734-AD95-0E7636085944}" type="presParOf" srcId="{8F8C99EA-E170-4F7F-B6DF-1E76FA69810F}" destId="{FE327176-4162-4870-8538-8CEAAC5F820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367445-22F8-4BCB-8CAE-484D076B4464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3A1BE23-6351-42B1-B2D4-0EA443A893D4}">
      <dgm:prSet/>
      <dgm:spPr/>
      <dgm:t>
        <a:bodyPr/>
        <a:lstStyle/>
        <a:p>
          <a:r>
            <a:rPr lang="en-US" dirty="0">
              <a:latin typeface="+mn-lt"/>
            </a:rPr>
            <a:t>Player Equipment</a:t>
          </a:r>
        </a:p>
      </dgm:t>
    </dgm:pt>
    <dgm:pt modelId="{9D17CCF2-827D-407E-808A-E08E561DDF72}" type="parTrans" cxnId="{4A90F305-6E9F-49C8-86A6-1B6D9DFA7BD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6FBE48F8-5169-4925-AC98-766A4E86FEB1}" type="sibTrans" cxnId="{4A90F305-6E9F-49C8-86A6-1B6D9DFA7BD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719502D-3F6B-45E7-BBF9-9E7C81D598C9}">
      <dgm:prSet/>
      <dgm:spPr/>
      <dgm:t>
        <a:bodyPr/>
        <a:lstStyle/>
        <a:p>
          <a:r>
            <a:rPr lang="en-US" dirty="0">
              <a:latin typeface="+mn-lt"/>
            </a:rPr>
            <a:t>Recommended</a:t>
          </a:r>
        </a:p>
      </dgm:t>
    </dgm:pt>
    <dgm:pt modelId="{8FCAD4E4-02B3-4F3C-AF85-2868FF980B32}" type="parTrans" cxnId="{E7886611-EE4C-43E5-BE80-588699E0EFF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FAF9272-167F-47FD-B097-BC20389D93A5}" type="sibTrans" cxnId="{E7886611-EE4C-43E5-BE80-588699E0EFF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F71E11A6-C351-4467-8748-5AD9340E500C}">
      <dgm:prSet/>
      <dgm:spPr/>
      <dgm:t>
        <a:bodyPr/>
        <a:lstStyle/>
        <a:p>
          <a:r>
            <a:rPr lang="en-US" dirty="0">
              <a:latin typeface="+mn-lt"/>
            </a:rPr>
            <a:t>Soccer Cleats</a:t>
          </a:r>
        </a:p>
      </dgm:t>
    </dgm:pt>
    <dgm:pt modelId="{4FF8ED5C-3A96-4456-A107-86189243AB48}" type="parTrans" cxnId="{DBBC8E1D-508A-47E4-87C8-B5A209A778A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F051D37-0A1A-4057-B374-CE69BDBC7892}" type="sibTrans" cxnId="{DBBC8E1D-508A-47E4-87C8-B5A209A778A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F4DCE4D-176D-426A-9EAE-ADD371E68D05}">
      <dgm:prSet/>
      <dgm:spPr/>
      <dgm:t>
        <a:bodyPr/>
        <a:lstStyle/>
        <a:p>
          <a:r>
            <a:rPr lang="en-US" dirty="0">
              <a:latin typeface="+mn-lt"/>
            </a:rPr>
            <a:t>Coach’s Equipment</a:t>
          </a:r>
        </a:p>
      </dgm:t>
    </dgm:pt>
    <dgm:pt modelId="{0DBFA091-E127-4F31-954D-ADE98D165BAE}" type="parTrans" cxnId="{A34218D7-9174-4BF2-ACC0-404B7F98EC6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4ED958D-10D9-4F9D-8FE5-A7FBCC8E0D11}" type="sibTrans" cxnId="{A34218D7-9174-4BF2-ACC0-404B7F98EC6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727F874-1509-4B46-A112-BD57E17773B9}">
      <dgm:prSet/>
      <dgm:spPr/>
      <dgm:t>
        <a:bodyPr/>
        <a:lstStyle/>
        <a:p>
          <a:r>
            <a:rPr lang="en-US" dirty="0">
              <a:latin typeface="+mn-lt"/>
            </a:rPr>
            <a:t>Whistle</a:t>
          </a:r>
        </a:p>
      </dgm:t>
    </dgm:pt>
    <dgm:pt modelId="{69C7AF5B-7491-40EC-876E-664EC95F15B4}" type="parTrans" cxnId="{88EBFBBE-8688-4D1A-8945-85A70B4DF3B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1AF1992E-8AB0-40F0-B870-C38FD85670BE}" type="sibTrans" cxnId="{88EBFBBE-8688-4D1A-8945-85A70B4DF3B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13CD18A8-645B-4982-AE8A-969AA513A5EB}">
      <dgm:prSet/>
      <dgm:spPr/>
      <dgm:t>
        <a:bodyPr/>
        <a:lstStyle/>
        <a:p>
          <a:r>
            <a:rPr lang="en-US" dirty="0">
              <a:latin typeface="+mn-lt"/>
            </a:rPr>
            <a:t>Notebook &amp; Pen or Pencil</a:t>
          </a:r>
        </a:p>
      </dgm:t>
    </dgm:pt>
    <dgm:pt modelId="{97C9E3E2-4291-424D-8192-16CF5E530ACA}" type="parTrans" cxnId="{DCFC1A90-3C0D-43CD-9979-007CB44FA427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924EEE9B-50CF-4701-ABF7-FB2953919F5C}" type="sibTrans" cxnId="{DCFC1A90-3C0D-43CD-9979-007CB44FA427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2850865C-F5E7-44A8-A433-4E896BD2E815}">
      <dgm:prSet/>
      <dgm:spPr/>
      <dgm:t>
        <a:bodyPr/>
        <a:lstStyle/>
        <a:p>
          <a:r>
            <a:rPr lang="en-US" dirty="0">
              <a:latin typeface="+mn-lt"/>
            </a:rPr>
            <a:t>Play Book</a:t>
          </a:r>
        </a:p>
      </dgm:t>
    </dgm:pt>
    <dgm:pt modelId="{6AA6F6B4-E74F-4FD1-8A92-7F7CD4AEAC09}" type="parTrans" cxnId="{98A48A68-5997-4B6E-9076-65FC5C55EFEF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9102147-07E1-47B2-854B-E618A067C9FC}" type="sibTrans" cxnId="{98A48A68-5997-4B6E-9076-65FC5C55EFEF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AA4EABD-CD3E-45A8-81C0-A3B4908129B0}">
      <dgm:prSet/>
      <dgm:spPr/>
      <dgm:t>
        <a:bodyPr/>
        <a:lstStyle/>
        <a:p>
          <a:r>
            <a:rPr lang="en-US" dirty="0">
              <a:latin typeface="+mn-lt"/>
            </a:rPr>
            <a:t>Provided (you keep for entire season)</a:t>
          </a:r>
        </a:p>
      </dgm:t>
    </dgm:pt>
    <dgm:pt modelId="{A600D4F6-E1D9-49E7-939A-9F55A8272B96}" type="parTrans" cxnId="{E733F44D-669A-479A-9C27-77B41F011D51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CC48FC6-5D49-481A-ACB1-1CFCB5BFBCBB}" type="sibTrans" cxnId="{E733F44D-669A-479A-9C27-77B41F011D51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C958CEB-F2CD-4F45-A73C-A31F195D1139}">
      <dgm:prSet/>
      <dgm:spPr/>
      <dgm:t>
        <a:bodyPr/>
        <a:lstStyle/>
        <a:p>
          <a:r>
            <a:rPr lang="en-US" dirty="0">
              <a:latin typeface="+mn-lt"/>
            </a:rPr>
            <a:t>Cones </a:t>
          </a:r>
        </a:p>
      </dgm:t>
    </dgm:pt>
    <dgm:pt modelId="{2AD7877A-9EA4-41F9-A516-AC31AA2C71E7}" type="parTrans" cxnId="{EB1CB97C-F69B-4DD9-A60A-31970C530D91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A78B1A6D-BBB6-44FA-8A08-A8207536E8C3}" type="sibTrans" cxnId="{EB1CB97C-F69B-4DD9-A60A-31970C530D91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EE70A01-9BE1-4FB5-A193-9B152DF2CE20}">
      <dgm:prSet/>
      <dgm:spPr/>
      <dgm:t>
        <a:bodyPr/>
        <a:lstStyle/>
        <a:p>
          <a:r>
            <a:rPr lang="en-US" dirty="0">
              <a:latin typeface="+mn-lt"/>
            </a:rPr>
            <a:t>Balls (half the number of players)</a:t>
          </a:r>
        </a:p>
      </dgm:t>
    </dgm:pt>
    <dgm:pt modelId="{982FA9F1-5695-481B-B41D-A4969455F3C0}" type="parTrans" cxnId="{F084148B-04B2-4A77-A633-1C4AD825E49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AB04987A-F8E7-48F3-AD77-3ABAE8052EB9}" type="sibTrans" cxnId="{F084148B-04B2-4A77-A633-1C4AD825E49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9397F946-E876-40A3-B246-A91AA3515A78}">
      <dgm:prSet/>
      <dgm:spPr/>
      <dgm:t>
        <a:bodyPr/>
        <a:lstStyle/>
        <a:p>
          <a:r>
            <a:rPr lang="en-US" dirty="0">
              <a:latin typeface="+mn-lt"/>
            </a:rPr>
            <a:t>Kicking Tee</a:t>
          </a:r>
        </a:p>
      </dgm:t>
    </dgm:pt>
    <dgm:pt modelId="{4FC87379-00FA-4D64-B64D-6D95B4686B80}" type="parTrans" cxnId="{90E4A1C1-B9CD-4F88-A3F2-FC007060C5C7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7FDC666-FEBB-4EE8-A16E-92D7D55B449E}" type="sibTrans" cxnId="{90E4A1C1-B9CD-4F88-A3F2-FC007060C5C7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C9B6E1E6-F2D5-4A6F-8E9C-AC23E2C8F292}">
      <dgm:prSet/>
      <dgm:spPr/>
      <dgm:t>
        <a:bodyPr/>
        <a:lstStyle/>
        <a:p>
          <a:r>
            <a:rPr lang="en-US" dirty="0">
              <a:latin typeface="+mn-lt"/>
            </a:rPr>
            <a:t>2 End Zone Pylons</a:t>
          </a:r>
        </a:p>
      </dgm:t>
    </dgm:pt>
    <dgm:pt modelId="{53FE86DD-96CC-4553-B2D4-9F3B25AA9856}" type="parTrans" cxnId="{E1987656-9BB5-417B-8CB8-ECE93AA612D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7216876-67C7-4954-AEA4-E7A399B1EF95}" type="sibTrans" cxnId="{E1987656-9BB5-417B-8CB8-ECE93AA612D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66EBEEF4-84BA-4FF0-8635-5EF457D74164}">
      <dgm:prSet/>
      <dgm:spPr/>
      <dgm:t>
        <a:bodyPr/>
        <a:lstStyle/>
        <a:p>
          <a:r>
            <a:rPr lang="en-US" dirty="0">
              <a:latin typeface="+mn-lt"/>
            </a:rPr>
            <a:t>QB Wrist Band (Juniors and Seniors)</a:t>
          </a:r>
        </a:p>
      </dgm:t>
    </dgm:pt>
    <dgm:pt modelId="{900931CD-2DC1-4D02-A429-AC6073A525B6}" type="parTrans" cxnId="{DFA628C5-A946-4282-9D76-6BCABA5C5361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D058C14D-76BD-4577-ADF8-A30A0FAA2712}" type="sibTrans" cxnId="{DFA628C5-A946-4282-9D76-6BCABA5C5361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299F344C-7E2E-408E-B8BD-7E1E13CE534D}">
      <dgm:prSet/>
      <dgm:spPr/>
      <dgm:t>
        <a:bodyPr/>
        <a:lstStyle/>
        <a:p>
          <a:r>
            <a:rPr lang="en-US" dirty="0">
              <a:latin typeface="+mn-lt"/>
            </a:rPr>
            <a:t>Contains plays</a:t>
          </a:r>
        </a:p>
      </dgm:t>
    </dgm:pt>
    <dgm:pt modelId="{4E7B0262-190E-4F42-A65D-799ABBCF3E13}" type="parTrans" cxnId="{40B2D7CC-B80C-4252-A4B9-882E2E4D69FE}">
      <dgm:prSet/>
      <dgm:spPr/>
      <dgm:t>
        <a:bodyPr/>
        <a:lstStyle/>
        <a:p>
          <a:endParaRPr lang="en-CA"/>
        </a:p>
      </dgm:t>
    </dgm:pt>
    <dgm:pt modelId="{039270E2-13D6-4FAB-AF8F-F0A4438B1D48}" type="sibTrans" cxnId="{40B2D7CC-B80C-4252-A4B9-882E2E4D69FE}">
      <dgm:prSet/>
      <dgm:spPr/>
      <dgm:t>
        <a:bodyPr/>
        <a:lstStyle/>
        <a:p>
          <a:endParaRPr lang="en-CA"/>
        </a:p>
      </dgm:t>
    </dgm:pt>
    <dgm:pt modelId="{3355F08B-37FF-42CE-BACF-9B8A3694DD97}" type="pres">
      <dgm:prSet presAssocID="{BB367445-22F8-4BCB-8CAE-484D076B4464}" presName="linear" presStyleCnt="0">
        <dgm:presLayoutVars>
          <dgm:dir/>
          <dgm:animLvl val="lvl"/>
          <dgm:resizeHandles val="exact"/>
        </dgm:presLayoutVars>
      </dgm:prSet>
      <dgm:spPr/>
    </dgm:pt>
    <dgm:pt modelId="{8F660F4C-6E60-4073-85F6-8F1E1A2A86B2}" type="pres">
      <dgm:prSet presAssocID="{C3A1BE23-6351-42B1-B2D4-0EA443A893D4}" presName="parentLin" presStyleCnt="0"/>
      <dgm:spPr/>
    </dgm:pt>
    <dgm:pt modelId="{7C21571B-C3E8-451C-BC6F-C459487CB61C}" type="pres">
      <dgm:prSet presAssocID="{C3A1BE23-6351-42B1-B2D4-0EA443A893D4}" presName="parentLeftMargin" presStyleLbl="node1" presStyleIdx="0" presStyleCnt="2"/>
      <dgm:spPr/>
    </dgm:pt>
    <dgm:pt modelId="{80297B65-6A63-408A-A08A-DD2EAE862C31}" type="pres">
      <dgm:prSet presAssocID="{C3A1BE23-6351-42B1-B2D4-0EA443A893D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2306728-AC6A-42C0-BCB9-22483780D0B8}" type="pres">
      <dgm:prSet presAssocID="{C3A1BE23-6351-42B1-B2D4-0EA443A893D4}" presName="negativeSpace" presStyleCnt="0"/>
      <dgm:spPr/>
    </dgm:pt>
    <dgm:pt modelId="{DAC3DB5C-A155-4E05-BA3E-3F8F6E34AF84}" type="pres">
      <dgm:prSet presAssocID="{C3A1BE23-6351-42B1-B2D4-0EA443A893D4}" presName="childText" presStyleLbl="conFgAcc1" presStyleIdx="0" presStyleCnt="2">
        <dgm:presLayoutVars>
          <dgm:bulletEnabled val="1"/>
        </dgm:presLayoutVars>
      </dgm:prSet>
      <dgm:spPr/>
    </dgm:pt>
    <dgm:pt modelId="{F32A8497-8AD0-438A-B331-F84BB9B3EB91}" type="pres">
      <dgm:prSet presAssocID="{6FBE48F8-5169-4925-AC98-766A4E86FEB1}" presName="spaceBetweenRectangles" presStyleCnt="0"/>
      <dgm:spPr/>
    </dgm:pt>
    <dgm:pt modelId="{DC7F9CA4-B477-4FDA-BA57-3EB9A410763D}" type="pres">
      <dgm:prSet presAssocID="{0F4DCE4D-176D-426A-9EAE-ADD371E68D05}" presName="parentLin" presStyleCnt="0"/>
      <dgm:spPr/>
    </dgm:pt>
    <dgm:pt modelId="{D0D0E7B9-A6B7-4F8C-9DD8-5DD56089AAC0}" type="pres">
      <dgm:prSet presAssocID="{0F4DCE4D-176D-426A-9EAE-ADD371E68D05}" presName="parentLeftMargin" presStyleLbl="node1" presStyleIdx="0" presStyleCnt="2"/>
      <dgm:spPr/>
    </dgm:pt>
    <dgm:pt modelId="{588CE577-7727-4CD4-A9E4-563A25DEC181}" type="pres">
      <dgm:prSet presAssocID="{0F4DCE4D-176D-426A-9EAE-ADD371E68D0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87ECB7C-44DC-4803-9B6C-C9B36736D3D8}" type="pres">
      <dgm:prSet presAssocID="{0F4DCE4D-176D-426A-9EAE-ADD371E68D05}" presName="negativeSpace" presStyleCnt="0"/>
      <dgm:spPr/>
    </dgm:pt>
    <dgm:pt modelId="{1CCC8C2C-E25B-4119-A0BD-1893E379AC00}" type="pres">
      <dgm:prSet presAssocID="{0F4DCE4D-176D-426A-9EAE-ADD371E68D0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A90F305-6E9F-49C8-86A6-1B6D9DFA7BDA}" srcId="{BB367445-22F8-4BCB-8CAE-484D076B4464}" destId="{C3A1BE23-6351-42B1-B2D4-0EA443A893D4}" srcOrd="0" destOrd="0" parTransId="{9D17CCF2-827D-407E-808A-E08E561DDF72}" sibTransId="{6FBE48F8-5169-4925-AC98-766A4E86FEB1}"/>
    <dgm:cxn modelId="{E7886611-EE4C-43E5-BE80-588699E0EFF3}" srcId="{C3A1BE23-6351-42B1-B2D4-0EA443A893D4}" destId="{B719502D-3F6B-45E7-BBF9-9E7C81D598C9}" srcOrd="0" destOrd="0" parTransId="{8FCAD4E4-02B3-4F3C-AF85-2868FF980B32}" sibTransId="{4FAF9272-167F-47FD-B097-BC20389D93A5}"/>
    <dgm:cxn modelId="{BD1B0613-050F-4B51-9E5D-7E49AD1D856D}" type="presOf" srcId="{0AA4EABD-CD3E-45A8-81C0-A3B4908129B0}" destId="{1CCC8C2C-E25B-4119-A0BD-1893E379AC00}" srcOrd="0" destOrd="3" presId="urn:microsoft.com/office/officeart/2005/8/layout/list1"/>
    <dgm:cxn modelId="{756F4F15-CBC7-4F22-AE6A-6D80B4E3C111}" type="presOf" srcId="{66EBEEF4-84BA-4FF0-8635-5EF457D74164}" destId="{1CCC8C2C-E25B-4119-A0BD-1893E379AC00}" srcOrd="0" destOrd="8" presId="urn:microsoft.com/office/officeart/2005/8/layout/list1"/>
    <dgm:cxn modelId="{7A181516-56A2-4EB3-B001-49935F318346}" type="presOf" srcId="{B727F874-1509-4B46-A112-BD57E17773B9}" destId="{1CCC8C2C-E25B-4119-A0BD-1893E379AC00}" srcOrd="0" destOrd="0" presId="urn:microsoft.com/office/officeart/2005/8/layout/list1"/>
    <dgm:cxn modelId="{F3351219-CD98-4480-9BD2-D679E775DAD6}" type="presOf" srcId="{2850865C-F5E7-44A8-A433-4E896BD2E815}" destId="{1CCC8C2C-E25B-4119-A0BD-1893E379AC00}" srcOrd="0" destOrd="2" presId="urn:microsoft.com/office/officeart/2005/8/layout/list1"/>
    <dgm:cxn modelId="{DBBC8E1D-508A-47E4-87C8-B5A209A778A0}" srcId="{B719502D-3F6B-45E7-BBF9-9E7C81D598C9}" destId="{F71E11A6-C351-4467-8748-5AD9340E500C}" srcOrd="0" destOrd="0" parTransId="{4FF8ED5C-3A96-4456-A107-86189243AB48}" sibTransId="{0F051D37-0A1A-4057-B374-CE69BDBC7892}"/>
    <dgm:cxn modelId="{6709F247-3EFC-4513-AA82-D8E318CC6E38}" type="presOf" srcId="{0F4DCE4D-176D-426A-9EAE-ADD371E68D05}" destId="{588CE577-7727-4CD4-A9E4-563A25DEC181}" srcOrd="1" destOrd="0" presId="urn:microsoft.com/office/officeart/2005/8/layout/list1"/>
    <dgm:cxn modelId="{98A48A68-5997-4B6E-9076-65FC5C55EFEF}" srcId="{0F4DCE4D-176D-426A-9EAE-ADD371E68D05}" destId="{2850865C-F5E7-44A8-A433-4E896BD2E815}" srcOrd="2" destOrd="0" parTransId="{6AA6F6B4-E74F-4FD1-8A92-7F7CD4AEAC09}" sibTransId="{49102147-07E1-47B2-854B-E618A067C9FC}"/>
    <dgm:cxn modelId="{E3AE4A4B-01DA-4CDE-A52A-551803DC5D0D}" type="presOf" srcId="{F71E11A6-C351-4467-8748-5AD9340E500C}" destId="{DAC3DB5C-A155-4E05-BA3E-3F8F6E34AF84}" srcOrd="0" destOrd="1" presId="urn:microsoft.com/office/officeart/2005/8/layout/list1"/>
    <dgm:cxn modelId="{8F31726B-DDE7-4BE2-9513-441449B8E15B}" type="presOf" srcId="{8C958CEB-F2CD-4F45-A73C-A31F195D1139}" destId="{1CCC8C2C-E25B-4119-A0BD-1893E379AC00}" srcOrd="0" destOrd="4" presId="urn:microsoft.com/office/officeart/2005/8/layout/list1"/>
    <dgm:cxn modelId="{E733F44D-669A-479A-9C27-77B41F011D51}" srcId="{0F4DCE4D-176D-426A-9EAE-ADD371E68D05}" destId="{0AA4EABD-CD3E-45A8-81C0-A3B4908129B0}" srcOrd="3" destOrd="0" parTransId="{A600D4F6-E1D9-49E7-939A-9F55A8272B96}" sibTransId="{4CC48FC6-5D49-481A-ACB1-1CFCB5BFBCBB}"/>
    <dgm:cxn modelId="{E1987656-9BB5-417B-8CB8-ECE93AA612D6}" srcId="{0AA4EABD-CD3E-45A8-81C0-A3B4908129B0}" destId="{C9B6E1E6-F2D5-4A6F-8E9C-AC23E2C8F292}" srcOrd="3" destOrd="0" parTransId="{53FE86DD-96CC-4553-B2D4-9F3B25AA9856}" sibTransId="{B7216876-67C7-4954-AEA4-E7A399B1EF95}"/>
    <dgm:cxn modelId="{EB3EA159-7697-4AAF-BDEF-46AA7B6C6D5B}" type="presOf" srcId="{B719502D-3F6B-45E7-BBF9-9E7C81D598C9}" destId="{DAC3DB5C-A155-4E05-BA3E-3F8F6E34AF84}" srcOrd="0" destOrd="0" presId="urn:microsoft.com/office/officeart/2005/8/layout/list1"/>
    <dgm:cxn modelId="{EB1CB97C-F69B-4DD9-A60A-31970C530D91}" srcId="{0AA4EABD-CD3E-45A8-81C0-A3B4908129B0}" destId="{8C958CEB-F2CD-4F45-A73C-A31F195D1139}" srcOrd="0" destOrd="0" parTransId="{2AD7877A-9EA4-41F9-A516-AC31AA2C71E7}" sibTransId="{A78B1A6D-BBB6-44FA-8A08-A8207536E8C3}"/>
    <dgm:cxn modelId="{6A5E1482-8E64-4536-8660-7633C9CE9044}" type="presOf" srcId="{299F344C-7E2E-408E-B8BD-7E1E13CE534D}" destId="{1CCC8C2C-E25B-4119-A0BD-1893E379AC00}" srcOrd="0" destOrd="9" presId="urn:microsoft.com/office/officeart/2005/8/layout/list1"/>
    <dgm:cxn modelId="{F084148B-04B2-4A77-A633-1C4AD825E492}" srcId="{0AA4EABD-CD3E-45A8-81C0-A3B4908129B0}" destId="{0EE70A01-9BE1-4FB5-A193-9B152DF2CE20}" srcOrd="1" destOrd="0" parTransId="{982FA9F1-5695-481B-B41D-A4969455F3C0}" sibTransId="{AB04987A-F8E7-48F3-AD77-3ABAE8052EB9}"/>
    <dgm:cxn modelId="{AE61FD8F-A92E-4141-9D2D-9BF086A1EEB8}" type="presOf" srcId="{0F4DCE4D-176D-426A-9EAE-ADD371E68D05}" destId="{D0D0E7B9-A6B7-4F8C-9DD8-5DD56089AAC0}" srcOrd="0" destOrd="0" presId="urn:microsoft.com/office/officeart/2005/8/layout/list1"/>
    <dgm:cxn modelId="{DCFC1A90-3C0D-43CD-9979-007CB44FA427}" srcId="{0F4DCE4D-176D-426A-9EAE-ADD371E68D05}" destId="{13CD18A8-645B-4982-AE8A-969AA513A5EB}" srcOrd="1" destOrd="0" parTransId="{97C9E3E2-4291-424D-8192-16CF5E530ACA}" sibTransId="{924EEE9B-50CF-4701-ABF7-FB2953919F5C}"/>
    <dgm:cxn modelId="{B26EA090-825B-4259-A1B9-EB5FA565B24B}" type="presOf" srcId="{BB367445-22F8-4BCB-8CAE-484D076B4464}" destId="{3355F08B-37FF-42CE-BACF-9B8A3694DD97}" srcOrd="0" destOrd="0" presId="urn:microsoft.com/office/officeart/2005/8/layout/list1"/>
    <dgm:cxn modelId="{E70D959B-A1FD-497E-8190-E523377F312A}" type="presOf" srcId="{13CD18A8-645B-4982-AE8A-969AA513A5EB}" destId="{1CCC8C2C-E25B-4119-A0BD-1893E379AC00}" srcOrd="0" destOrd="1" presId="urn:microsoft.com/office/officeart/2005/8/layout/list1"/>
    <dgm:cxn modelId="{0AFE12B2-8852-49E9-9196-42E4A8FF90F2}" type="presOf" srcId="{C9B6E1E6-F2D5-4A6F-8E9C-AC23E2C8F292}" destId="{1CCC8C2C-E25B-4119-A0BD-1893E379AC00}" srcOrd="0" destOrd="7" presId="urn:microsoft.com/office/officeart/2005/8/layout/list1"/>
    <dgm:cxn modelId="{408F26BA-2C40-439F-82E0-A0A1DA21345C}" type="presOf" srcId="{C3A1BE23-6351-42B1-B2D4-0EA443A893D4}" destId="{80297B65-6A63-408A-A08A-DD2EAE862C31}" srcOrd="1" destOrd="0" presId="urn:microsoft.com/office/officeart/2005/8/layout/list1"/>
    <dgm:cxn modelId="{88EBFBBE-8688-4D1A-8945-85A70B4DF3B2}" srcId="{0F4DCE4D-176D-426A-9EAE-ADD371E68D05}" destId="{B727F874-1509-4B46-A112-BD57E17773B9}" srcOrd="0" destOrd="0" parTransId="{69C7AF5B-7491-40EC-876E-664EC95F15B4}" sibTransId="{1AF1992E-8AB0-40F0-B870-C38FD85670BE}"/>
    <dgm:cxn modelId="{90E4A1C1-B9CD-4F88-A3F2-FC007060C5C7}" srcId="{0AA4EABD-CD3E-45A8-81C0-A3B4908129B0}" destId="{9397F946-E876-40A3-B246-A91AA3515A78}" srcOrd="2" destOrd="0" parTransId="{4FC87379-00FA-4D64-B64D-6D95B4686B80}" sibTransId="{47FDC666-FEBB-4EE8-A16E-92D7D55B449E}"/>
    <dgm:cxn modelId="{DFA628C5-A946-4282-9D76-6BCABA5C5361}" srcId="{0AA4EABD-CD3E-45A8-81C0-A3B4908129B0}" destId="{66EBEEF4-84BA-4FF0-8635-5EF457D74164}" srcOrd="4" destOrd="0" parTransId="{900931CD-2DC1-4D02-A429-AC6073A525B6}" sibTransId="{D058C14D-76BD-4577-ADF8-A30A0FAA2712}"/>
    <dgm:cxn modelId="{40B2D7CC-B80C-4252-A4B9-882E2E4D69FE}" srcId="{66EBEEF4-84BA-4FF0-8635-5EF457D74164}" destId="{299F344C-7E2E-408E-B8BD-7E1E13CE534D}" srcOrd="0" destOrd="0" parTransId="{4E7B0262-190E-4F42-A65D-799ABBCF3E13}" sibTransId="{039270E2-13D6-4FAB-AF8F-F0A4438B1D48}"/>
    <dgm:cxn modelId="{A34218D7-9174-4BF2-ACC0-404B7F98EC6D}" srcId="{BB367445-22F8-4BCB-8CAE-484D076B4464}" destId="{0F4DCE4D-176D-426A-9EAE-ADD371E68D05}" srcOrd="1" destOrd="0" parTransId="{0DBFA091-E127-4F31-954D-ADE98D165BAE}" sibTransId="{84ED958D-10D9-4F9D-8FE5-A7FBCC8E0D11}"/>
    <dgm:cxn modelId="{AF5D1CD9-94D0-4766-9D28-B97B0EDBFD09}" type="presOf" srcId="{9397F946-E876-40A3-B246-A91AA3515A78}" destId="{1CCC8C2C-E25B-4119-A0BD-1893E379AC00}" srcOrd="0" destOrd="6" presId="urn:microsoft.com/office/officeart/2005/8/layout/list1"/>
    <dgm:cxn modelId="{10959AEA-F292-48A1-BCDB-C2F5BC744089}" type="presOf" srcId="{0EE70A01-9BE1-4FB5-A193-9B152DF2CE20}" destId="{1CCC8C2C-E25B-4119-A0BD-1893E379AC00}" srcOrd="0" destOrd="5" presId="urn:microsoft.com/office/officeart/2005/8/layout/list1"/>
    <dgm:cxn modelId="{884A09F4-EDE4-4518-AD67-C34BE712E797}" type="presOf" srcId="{C3A1BE23-6351-42B1-B2D4-0EA443A893D4}" destId="{7C21571B-C3E8-451C-BC6F-C459487CB61C}" srcOrd="0" destOrd="0" presId="urn:microsoft.com/office/officeart/2005/8/layout/list1"/>
    <dgm:cxn modelId="{D8234C52-3E54-4986-A866-25A75505ABC8}" type="presParOf" srcId="{3355F08B-37FF-42CE-BACF-9B8A3694DD97}" destId="{8F660F4C-6E60-4073-85F6-8F1E1A2A86B2}" srcOrd="0" destOrd="0" presId="urn:microsoft.com/office/officeart/2005/8/layout/list1"/>
    <dgm:cxn modelId="{00BD7075-497F-497B-AEA1-F03EA878261D}" type="presParOf" srcId="{8F660F4C-6E60-4073-85F6-8F1E1A2A86B2}" destId="{7C21571B-C3E8-451C-BC6F-C459487CB61C}" srcOrd="0" destOrd="0" presId="urn:microsoft.com/office/officeart/2005/8/layout/list1"/>
    <dgm:cxn modelId="{3FAA6728-3F32-47C5-A6ED-62B9516EE2E4}" type="presParOf" srcId="{8F660F4C-6E60-4073-85F6-8F1E1A2A86B2}" destId="{80297B65-6A63-408A-A08A-DD2EAE862C31}" srcOrd="1" destOrd="0" presId="urn:microsoft.com/office/officeart/2005/8/layout/list1"/>
    <dgm:cxn modelId="{9411A61E-CAF9-4CDD-9EFE-3034C89EE890}" type="presParOf" srcId="{3355F08B-37FF-42CE-BACF-9B8A3694DD97}" destId="{D2306728-AC6A-42C0-BCB9-22483780D0B8}" srcOrd="1" destOrd="0" presId="urn:microsoft.com/office/officeart/2005/8/layout/list1"/>
    <dgm:cxn modelId="{62C8895F-477A-4EDB-96AA-1560E04253D9}" type="presParOf" srcId="{3355F08B-37FF-42CE-BACF-9B8A3694DD97}" destId="{DAC3DB5C-A155-4E05-BA3E-3F8F6E34AF84}" srcOrd="2" destOrd="0" presId="urn:microsoft.com/office/officeart/2005/8/layout/list1"/>
    <dgm:cxn modelId="{71F9CB0B-5D10-4D3B-91AB-228D50121D7B}" type="presParOf" srcId="{3355F08B-37FF-42CE-BACF-9B8A3694DD97}" destId="{F32A8497-8AD0-438A-B331-F84BB9B3EB91}" srcOrd="3" destOrd="0" presId="urn:microsoft.com/office/officeart/2005/8/layout/list1"/>
    <dgm:cxn modelId="{B91D1704-490E-41FC-B11C-26950E1CC841}" type="presParOf" srcId="{3355F08B-37FF-42CE-BACF-9B8A3694DD97}" destId="{DC7F9CA4-B477-4FDA-BA57-3EB9A410763D}" srcOrd="4" destOrd="0" presId="urn:microsoft.com/office/officeart/2005/8/layout/list1"/>
    <dgm:cxn modelId="{F2E78732-721C-4F26-A683-2940FA8E4286}" type="presParOf" srcId="{DC7F9CA4-B477-4FDA-BA57-3EB9A410763D}" destId="{D0D0E7B9-A6B7-4F8C-9DD8-5DD56089AAC0}" srcOrd="0" destOrd="0" presId="urn:microsoft.com/office/officeart/2005/8/layout/list1"/>
    <dgm:cxn modelId="{A56780FD-5BD0-403B-A6BB-0CEC2A9BC782}" type="presParOf" srcId="{DC7F9CA4-B477-4FDA-BA57-3EB9A410763D}" destId="{588CE577-7727-4CD4-A9E4-563A25DEC181}" srcOrd="1" destOrd="0" presId="urn:microsoft.com/office/officeart/2005/8/layout/list1"/>
    <dgm:cxn modelId="{ED7C9FF9-C2CC-46F9-98D1-3931313D0ADF}" type="presParOf" srcId="{3355F08B-37FF-42CE-BACF-9B8A3694DD97}" destId="{887ECB7C-44DC-4803-9B6C-C9B36736D3D8}" srcOrd="5" destOrd="0" presId="urn:microsoft.com/office/officeart/2005/8/layout/list1"/>
    <dgm:cxn modelId="{BF4BDBE4-7C20-4AD4-919C-2C86A490A429}" type="presParOf" srcId="{3355F08B-37FF-42CE-BACF-9B8A3694DD97}" destId="{1CCC8C2C-E25B-4119-A0BD-1893E379AC0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8A98F8-C643-498B-B8D5-829DD1B341F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3346D35-8EF8-4EA5-8C34-C919C48776C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6 July</a:t>
          </a:r>
        </a:p>
      </dgm:t>
    </dgm:pt>
    <dgm:pt modelId="{80B8783E-C442-470D-A700-73F9D96750D6}" type="parTrans" cxnId="{5CAB78B8-A958-4586-97B3-3EA6718FE8E1}">
      <dgm:prSet/>
      <dgm:spPr/>
      <dgm:t>
        <a:bodyPr/>
        <a:lstStyle/>
        <a:p>
          <a:endParaRPr lang="en-US"/>
        </a:p>
      </dgm:t>
    </dgm:pt>
    <dgm:pt modelId="{4D817A6E-8070-42E2-A796-2CD29897AD7C}" type="sibTrans" cxnId="{5CAB78B8-A958-4586-97B3-3EA6718FE8E1}">
      <dgm:prSet/>
      <dgm:spPr/>
      <dgm:t>
        <a:bodyPr/>
        <a:lstStyle/>
        <a:p>
          <a:endParaRPr lang="en-US"/>
        </a:p>
      </dgm:t>
    </dgm:pt>
    <dgm:pt modelId="{0F48D1DE-5EBE-4569-AD15-C7081F3B120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b="1" dirty="0"/>
            <a:t>Practice</a:t>
          </a:r>
          <a:endParaRPr lang="en-US" sz="1100" b="1" dirty="0"/>
        </a:p>
      </dgm:t>
    </dgm:pt>
    <dgm:pt modelId="{EA5D9A54-7806-4437-BD0A-31288FA34A75}" type="parTrans" cxnId="{7F33ECA3-1785-4CD6-8BE4-626C9BE2BED0}">
      <dgm:prSet/>
      <dgm:spPr/>
      <dgm:t>
        <a:bodyPr/>
        <a:lstStyle/>
        <a:p>
          <a:endParaRPr lang="en-US"/>
        </a:p>
      </dgm:t>
    </dgm:pt>
    <dgm:pt modelId="{463C3B2A-BDF1-4454-81A8-DD8AEB8B6E71}" type="sibTrans" cxnId="{7F33ECA3-1785-4CD6-8BE4-626C9BE2BED0}">
      <dgm:prSet/>
      <dgm:spPr/>
      <dgm:t>
        <a:bodyPr/>
        <a:lstStyle/>
        <a:p>
          <a:endParaRPr lang="en-US"/>
        </a:p>
      </dgm:t>
    </dgm:pt>
    <dgm:pt modelId="{BA1CD8FB-7A89-49EB-BD06-6C631898757E}">
      <dgm:prSet/>
      <dgm:spPr/>
      <dgm:t>
        <a:bodyPr/>
        <a:lstStyle/>
        <a:p>
          <a:r>
            <a:rPr lang="en-US" sz="1100" dirty="0"/>
            <a:t>90 minutes</a:t>
          </a:r>
        </a:p>
      </dgm:t>
    </dgm:pt>
    <dgm:pt modelId="{FFF9C9AC-4E51-443B-B574-27144AA617C2}" type="parTrans" cxnId="{7442CA1C-FD90-416E-86C3-32CBCCBC9FAD}">
      <dgm:prSet/>
      <dgm:spPr/>
      <dgm:t>
        <a:bodyPr/>
        <a:lstStyle/>
        <a:p>
          <a:endParaRPr lang="en-US"/>
        </a:p>
      </dgm:t>
    </dgm:pt>
    <dgm:pt modelId="{C18DAA94-D60B-4855-AD1F-BB305197655B}" type="sibTrans" cxnId="{7442CA1C-FD90-416E-86C3-32CBCCBC9FAD}">
      <dgm:prSet/>
      <dgm:spPr/>
      <dgm:t>
        <a:bodyPr/>
        <a:lstStyle/>
        <a:p>
          <a:endParaRPr lang="en-US"/>
        </a:p>
      </dgm:t>
    </dgm:pt>
    <dgm:pt modelId="{D11C3078-B3C3-4313-B378-2E3A216B855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13 July – Aug 17</a:t>
          </a:r>
        </a:p>
      </dgm:t>
    </dgm:pt>
    <dgm:pt modelId="{A02F9A8F-A564-4507-8DCD-A1F488D466C6}" type="parTrans" cxnId="{C05F29A0-4B65-4EC9-AB44-1D306DF9EAC6}">
      <dgm:prSet/>
      <dgm:spPr/>
      <dgm:t>
        <a:bodyPr/>
        <a:lstStyle/>
        <a:p>
          <a:endParaRPr lang="en-US"/>
        </a:p>
      </dgm:t>
    </dgm:pt>
    <dgm:pt modelId="{AE159A7A-C87F-4B81-8F5F-0F920548E444}" type="sibTrans" cxnId="{C05F29A0-4B65-4EC9-AB44-1D306DF9EAC6}">
      <dgm:prSet/>
      <dgm:spPr/>
      <dgm:t>
        <a:bodyPr/>
        <a:lstStyle/>
        <a:p>
          <a:endParaRPr lang="en-US"/>
        </a:p>
      </dgm:t>
    </dgm:pt>
    <dgm:pt modelId="{1D2398C4-CE8E-40AD-8539-7191753B660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b="1" dirty="0"/>
            <a:t>Games</a:t>
          </a:r>
        </a:p>
      </dgm:t>
    </dgm:pt>
    <dgm:pt modelId="{315D3843-6CF7-4AA2-AF9A-0F6EF5B6ED15}" type="parTrans" cxnId="{B7B42F51-79B1-466B-BAA6-608DF7E043A2}">
      <dgm:prSet/>
      <dgm:spPr/>
      <dgm:t>
        <a:bodyPr/>
        <a:lstStyle/>
        <a:p>
          <a:endParaRPr lang="en-US"/>
        </a:p>
      </dgm:t>
    </dgm:pt>
    <dgm:pt modelId="{DF9489A6-05DF-475F-8984-E8F46544BB8B}" type="sibTrans" cxnId="{B7B42F51-79B1-466B-BAA6-608DF7E043A2}">
      <dgm:prSet/>
      <dgm:spPr/>
      <dgm:t>
        <a:bodyPr/>
        <a:lstStyle/>
        <a:p>
          <a:endParaRPr lang="en-US"/>
        </a:p>
      </dgm:t>
    </dgm:pt>
    <dgm:pt modelId="{AEBE4EBB-9F63-4D26-B919-7811F868BE5D}">
      <dgm:prSet custT="1"/>
      <dgm:spPr/>
      <dgm:t>
        <a:bodyPr/>
        <a:lstStyle/>
        <a:p>
          <a:r>
            <a:rPr lang="en-US" sz="1200" dirty="0"/>
            <a:t>30 minutes - Practice</a:t>
          </a:r>
        </a:p>
      </dgm:t>
    </dgm:pt>
    <dgm:pt modelId="{E8CDB05F-3A70-4567-A807-5B31F4E6C25E}" type="parTrans" cxnId="{8714876D-9119-4BE9-9B27-B1E48C3DEA3A}">
      <dgm:prSet/>
      <dgm:spPr/>
      <dgm:t>
        <a:bodyPr/>
        <a:lstStyle/>
        <a:p>
          <a:endParaRPr lang="en-US"/>
        </a:p>
      </dgm:t>
    </dgm:pt>
    <dgm:pt modelId="{92637DE8-7096-4ABE-8F09-9CE3048BDF59}" type="sibTrans" cxnId="{8714876D-9119-4BE9-9B27-B1E48C3DEA3A}">
      <dgm:prSet/>
      <dgm:spPr/>
      <dgm:t>
        <a:bodyPr/>
        <a:lstStyle/>
        <a:p>
          <a:endParaRPr lang="en-US"/>
        </a:p>
      </dgm:t>
    </dgm:pt>
    <dgm:pt modelId="{F2D16B58-FC49-4FEE-9229-E1C93EC9DFEF}">
      <dgm:prSet custT="1"/>
      <dgm:spPr/>
      <dgm:t>
        <a:bodyPr/>
        <a:lstStyle/>
        <a:p>
          <a:r>
            <a:rPr lang="en-US" sz="1200"/>
            <a:t>60 minutes – Game</a:t>
          </a:r>
        </a:p>
      </dgm:t>
    </dgm:pt>
    <dgm:pt modelId="{CD9D8DC5-B880-4ED1-8B94-3F8E2B157FDF}" type="parTrans" cxnId="{7E17EEB6-4A17-4E66-9310-D76AF005CC25}">
      <dgm:prSet/>
      <dgm:spPr/>
      <dgm:t>
        <a:bodyPr/>
        <a:lstStyle/>
        <a:p>
          <a:endParaRPr lang="en-US"/>
        </a:p>
      </dgm:t>
    </dgm:pt>
    <dgm:pt modelId="{933002B7-198F-460B-B9D4-0C59F2715337}" type="sibTrans" cxnId="{7E17EEB6-4A17-4E66-9310-D76AF005CC25}">
      <dgm:prSet/>
      <dgm:spPr/>
      <dgm:t>
        <a:bodyPr/>
        <a:lstStyle/>
        <a:p>
          <a:endParaRPr lang="en-US"/>
        </a:p>
      </dgm:t>
    </dgm:pt>
    <dgm:pt modelId="{34E1F977-D291-45C1-B270-87E21083160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24 Aug.</a:t>
          </a:r>
        </a:p>
      </dgm:t>
    </dgm:pt>
    <dgm:pt modelId="{B64F3634-6EB4-41F3-9249-D312237D6163}" type="parTrans" cxnId="{A68B32DE-3E10-4F81-B730-087139E8C41C}">
      <dgm:prSet/>
      <dgm:spPr/>
      <dgm:t>
        <a:bodyPr/>
        <a:lstStyle/>
        <a:p>
          <a:endParaRPr lang="en-US"/>
        </a:p>
      </dgm:t>
    </dgm:pt>
    <dgm:pt modelId="{3589424B-6898-4ACC-AC10-817182143DB1}" type="sibTrans" cxnId="{A68B32DE-3E10-4F81-B730-087139E8C41C}">
      <dgm:prSet/>
      <dgm:spPr/>
      <dgm:t>
        <a:bodyPr/>
        <a:lstStyle/>
        <a:p>
          <a:endParaRPr lang="en-US"/>
        </a:p>
      </dgm:t>
    </dgm:pt>
    <dgm:pt modelId="{B96F0778-CE92-40FB-ACAB-BF6815F458F7}">
      <dgm:prSet custT="1"/>
      <dgm:spPr/>
      <dgm:t>
        <a:bodyPr/>
        <a:lstStyle/>
        <a:p>
          <a:pPr>
            <a:lnSpc>
              <a:spcPct val="100000"/>
            </a:lnSpc>
            <a:buNone/>
          </a:pPr>
          <a:r>
            <a:rPr lang="en-US" sz="1200" b="1" dirty="0"/>
            <a:t>Play-Offs (1 vs 4 / 2 vs 3)</a:t>
          </a:r>
        </a:p>
      </dgm:t>
    </dgm:pt>
    <dgm:pt modelId="{078A50CD-ACFE-4831-9871-3FB9DB2016E2}" type="parTrans" cxnId="{5A2CCA31-E72D-41B1-9510-86D3A203C4D4}">
      <dgm:prSet/>
      <dgm:spPr/>
      <dgm:t>
        <a:bodyPr/>
        <a:lstStyle/>
        <a:p>
          <a:endParaRPr lang="en-US"/>
        </a:p>
      </dgm:t>
    </dgm:pt>
    <dgm:pt modelId="{89F75724-8D11-4FA6-BD5A-395A039FF7BF}" type="sibTrans" cxnId="{5A2CCA31-E72D-41B1-9510-86D3A203C4D4}">
      <dgm:prSet/>
      <dgm:spPr/>
      <dgm:t>
        <a:bodyPr/>
        <a:lstStyle/>
        <a:p>
          <a:endParaRPr lang="en-US"/>
        </a:p>
      </dgm:t>
    </dgm:pt>
    <dgm:pt modelId="{7A34EC24-715B-49B8-9C69-CA70A66A784B}">
      <dgm:prSet custT="1"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sz="1200" dirty="0"/>
            <a:t>30 minutes – Practice</a:t>
          </a:r>
        </a:p>
      </dgm:t>
    </dgm:pt>
    <dgm:pt modelId="{D884D18E-7666-4568-98C6-97BC4180160E}" type="parTrans" cxnId="{B63B55E4-9F99-4C84-955F-8A963619773C}">
      <dgm:prSet/>
      <dgm:spPr/>
      <dgm:t>
        <a:bodyPr/>
        <a:lstStyle/>
        <a:p>
          <a:endParaRPr lang="en-US"/>
        </a:p>
      </dgm:t>
    </dgm:pt>
    <dgm:pt modelId="{E5FD4F73-5B10-405D-AA28-FE18416F6F03}" type="sibTrans" cxnId="{B63B55E4-9F99-4C84-955F-8A963619773C}">
      <dgm:prSet/>
      <dgm:spPr/>
      <dgm:t>
        <a:bodyPr/>
        <a:lstStyle/>
        <a:p>
          <a:endParaRPr lang="en-US"/>
        </a:p>
      </dgm:t>
    </dgm:pt>
    <dgm:pt modelId="{C8C05E89-CE29-4AA7-92C4-F19DBC4E2676}">
      <dgm:prSet custT="1"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sz="1200" dirty="0"/>
            <a:t>60 minutes - Game</a:t>
          </a:r>
        </a:p>
      </dgm:t>
    </dgm:pt>
    <dgm:pt modelId="{154A3058-316C-417A-81F7-E86E5C4CFEEF}" type="parTrans" cxnId="{D5FA13E2-8E3C-45E4-88E2-7BEE1742CB83}">
      <dgm:prSet/>
      <dgm:spPr/>
      <dgm:t>
        <a:bodyPr/>
        <a:lstStyle/>
        <a:p>
          <a:endParaRPr lang="en-US"/>
        </a:p>
      </dgm:t>
    </dgm:pt>
    <dgm:pt modelId="{D10B1816-B799-48D4-B21F-927EA874B3FA}" type="sibTrans" cxnId="{D5FA13E2-8E3C-45E4-88E2-7BEE1742CB83}">
      <dgm:prSet/>
      <dgm:spPr/>
      <dgm:t>
        <a:bodyPr/>
        <a:lstStyle/>
        <a:p>
          <a:endParaRPr lang="en-US"/>
        </a:p>
      </dgm:t>
    </dgm:pt>
    <dgm:pt modelId="{07172E74-C46D-46CF-B867-19082F9C67C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31 Aug.</a:t>
          </a:r>
        </a:p>
      </dgm:t>
    </dgm:pt>
    <dgm:pt modelId="{3F0EF378-EB6D-4A5D-86A6-136FC937AE8C}" type="parTrans" cxnId="{3787621F-6AA6-47E5-BFA9-8F73785C2D4E}">
      <dgm:prSet/>
      <dgm:spPr/>
      <dgm:t>
        <a:bodyPr/>
        <a:lstStyle/>
        <a:p>
          <a:endParaRPr lang="en-US"/>
        </a:p>
      </dgm:t>
    </dgm:pt>
    <dgm:pt modelId="{30FD15B7-DC5E-47F7-9BE3-D5A8DCC96908}" type="sibTrans" cxnId="{3787621F-6AA6-47E5-BFA9-8F73785C2D4E}">
      <dgm:prSet/>
      <dgm:spPr/>
      <dgm:t>
        <a:bodyPr/>
        <a:lstStyle/>
        <a:p>
          <a:endParaRPr lang="en-US"/>
        </a:p>
      </dgm:t>
    </dgm:pt>
    <dgm:pt modelId="{CA664EC6-FD41-4CC0-A539-CB726FDC6E3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b="1" dirty="0"/>
            <a:t>Championship Day</a:t>
          </a:r>
        </a:p>
      </dgm:t>
    </dgm:pt>
    <dgm:pt modelId="{07558F4C-7E96-4D79-B59F-375619F30442}" type="parTrans" cxnId="{19FE7F3C-0F17-48C8-AF96-F8A850235BEC}">
      <dgm:prSet/>
      <dgm:spPr/>
      <dgm:t>
        <a:bodyPr/>
        <a:lstStyle/>
        <a:p>
          <a:endParaRPr lang="en-US"/>
        </a:p>
      </dgm:t>
    </dgm:pt>
    <dgm:pt modelId="{37BD3B97-B384-4B10-BFB8-9C84BD8086BA}" type="sibTrans" cxnId="{19FE7F3C-0F17-48C8-AF96-F8A850235BEC}">
      <dgm:prSet/>
      <dgm:spPr/>
      <dgm:t>
        <a:bodyPr/>
        <a:lstStyle/>
        <a:p>
          <a:endParaRPr lang="en-US"/>
        </a:p>
      </dgm:t>
    </dgm:pt>
    <dgm:pt modelId="{7C59CDFC-108D-4340-9C68-1C589526EDC2}">
      <dgm:prSet custT="1"/>
      <dgm:spPr/>
      <dgm:t>
        <a:bodyPr/>
        <a:lstStyle/>
        <a:p>
          <a:r>
            <a:rPr lang="en-US" sz="1200" dirty="0"/>
            <a:t>30 minutes – Practice</a:t>
          </a:r>
        </a:p>
      </dgm:t>
    </dgm:pt>
    <dgm:pt modelId="{84B78153-B172-4785-BCD0-969601D97A78}" type="parTrans" cxnId="{F2021136-DA76-4088-9978-670A92D35131}">
      <dgm:prSet/>
      <dgm:spPr/>
      <dgm:t>
        <a:bodyPr/>
        <a:lstStyle/>
        <a:p>
          <a:endParaRPr lang="en-US"/>
        </a:p>
      </dgm:t>
    </dgm:pt>
    <dgm:pt modelId="{435EE60A-C49A-41A8-A57C-67BECE799592}" type="sibTrans" cxnId="{F2021136-DA76-4088-9978-670A92D35131}">
      <dgm:prSet/>
      <dgm:spPr/>
      <dgm:t>
        <a:bodyPr/>
        <a:lstStyle/>
        <a:p>
          <a:endParaRPr lang="en-US"/>
        </a:p>
      </dgm:t>
    </dgm:pt>
    <dgm:pt modelId="{841C692C-276F-41FB-8605-696840C78330}">
      <dgm:prSet custT="1"/>
      <dgm:spPr/>
      <dgm:t>
        <a:bodyPr/>
        <a:lstStyle/>
        <a:p>
          <a:r>
            <a:rPr lang="en-US" sz="1200"/>
            <a:t>60 minutes - Game</a:t>
          </a:r>
        </a:p>
      </dgm:t>
    </dgm:pt>
    <dgm:pt modelId="{5C50A3C9-4F9C-4886-BA8C-27FECEC2AB36}" type="parTrans" cxnId="{212460E1-7F35-4C92-AD38-774DD928B65F}">
      <dgm:prSet/>
      <dgm:spPr/>
      <dgm:t>
        <a:bodyPr/>
        <a:lstStyle/>
        <a:p>
          <a:endParaRPr lang="en-US"/>
        </a:p>
      </dgm:t>
    </dgm:pt>
    <dgm:pt modelId="{F5240223-BDB4-43CC-8286-4451F6C3F1F7}" type="sibTrans" cxnId="{212460E1-7F35-4C92-AD38-774DD928B65F}">
      <dgm:prSet/>
      <dgm:spPr/>
      <dgm:t>
        <a:bodyPr/>
        <a:lstStyle/>
        <a:p>
          <a:endParaRPr lang="en-US"/>
        </a:p>
      </dgm:t>
    </dgm:pt>
    <dgm:pt modelId="{D3B5D769-AFA6-456E-B681-5F19BAC0C7EC}" type="pres">
      <dgm:prSet presAssocID="{4F8A98F8-C643-498B-B8D5-829DD1B341FE}" presName="root" presStyleCnt="0">
        <dgm:presLayoutVars>
          <dgm:dir/>
          <dgm:resizeHandles val="exact"/>
        </dgm:presLayoutVars>
      </dgm:prSet>
      <dgm:spPr/>
    </dgm:pt>
    <dgm:pt modelId="{3FFC97C3-B94D-4C87-BE0F-F075F546D0D2}" type="pres">
      <dgm:prSet presAssocID="{F3346D35-8EF8-4EA5-8C34-C919C48776C6}" presName="compNode" presStyleCnt="0"/>
      <dgm:spPr/>
    </dgm:pt>
    <dgm:pt modelId="{31BD6BC4-82B0-4468-ABED-12A41371FCCE}" type="pres">
      <dgm:prSet presAssocID="{F3346D35-8EF8-4EA5-8C34-C919C48776C6}" presName="bgRect" presStyleLbl="bgShp" presStyleIdx="0" presStyleCnt="4"/>
      <dgm:spPr/>
    </dgm:pt>
    <dgm:pt modelId="{66B7203B-2101-48A8-90F3-84BFEB0DD410}" type="pres">
      <dgm:prSet presAssocID="{F3346D35-8EF8-4EA5-8C34-C919C48776C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B3DFFF25-2442-4D2F-A44C-3119F97C82E5}" type="pres">
      <dgm:prSet presAssocID="{F3346D35-8EF8-4EA5-8C34-C919C48776C6}" presName="spaceRect" presStyleCnt="0"/>
      <dgm:spPr/>
    </dgm:pt>
    <dgm:pt modelId="{D37D9976-FB54-4EBC-86F9-7899D9C19910}" type="pres">
      <dgm:prSet presAssocID="{F3346D35-8EF8-4EA5-8C34-C919C48776C6}" presName="parTx" presStyleLbl="revTx" presStyleIdx="0" presStyleCnt="8">
        <dgm:presLayoutVars>
          <dgm:chMax val="0"/>
          <dgm:chPref val="0"/>
        </dgm:presLayoutVars>
      </dgm:prSet>
      <dgm:spPr/>
    </dgm:pt>
    <dgm:pt modelId="{258F7832-05C7-4B46-8916-48C246938D62}" type="pres">
      <dgm:prSet presAssocID="{F3346D35-8EF8-4EA5-8C34-C919C48776C6}" presName="desTx" presStyleLbl="revTx" presStyleIdx="1" presStyleCnt="8">
        <dgm:presLayoutVars/>
      </dgm:prSet>
      <dgm:spPr/>
    </dgm:pt>
    <dgm:pt modelId="{E9C5EFA7-6BC6-46CA-98F9-3CDC08861C9A}" type="pres">
      <dgm:prSet presAssocID="{4D817A6E-8070-42E2-A796-2CD29897AD7C}" presName="sibTrans" presStyleCnt="0"/>
      <dgm:spPr/>
    </dgm:pt>
    <dgm:pt modelId="{D02E1C83-7C2A-41AA-9AE5-AD7AFFE4DB8F}" type="pres">
      <dgm:prSet presAssocID="{D11C3078-B3C3-4313-B378-2E3A216B8559}" presName="compNode" presStyleCnt="0"/>
      <dgm:spPr/>
    </dgm:pt>
    <dgm:pt modelId="{7E49C3DF-D305-41F7-8B4B-5653731F4803}" type="pres">
      <dgm:prSet presAssocID="{D11C3078-B3C3-4313-B378-2E3A216B8559}" presName="bgRect" presStyleLbl="bgShp" presStyleIdx="1" presStyleCnt="4"/>
      <dgm:spPr/>
    </dgm:pt>
    <dgm:pt modelId="{70292470-56CA-4474-B7BF-D77B328D9928}" type="pres">
      <dgm:prSet presAssocID="{D11C3078-B3C3-4313-B378-2E3A216B855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otball with solid fill"/>
        </a:ext>
      </dgm:extLst>
    </dgm:pt>
    <dgm:pt modelId="{06099FC1-ACEC-4286-9586-A0A74F217614}" type="pres">
      <dgm:prSet presAssocID="{D11C3078-B3C3-4313-B378-2E3A216B8559}" presName="spaceRect" presStyleCnt="0"/>
      <dgm:spPr/>
    </dgm:pt>
    <dgm:pt modelId="{DB06B101-CE77-4321-A06C-50D9516B76B5}" type="pres">
      <dgm:prSet presAssocID="{D11C3078-B3C3-4313-B378-2E3A216B8559}" presName="parTx" presStyleLbl="revTx" presStyleIdx="2" presStyleCnt="8">
        <dgm:presLayoutVars>
          <dgm:chMax val="0"/>
          <dgm:chPref val="0"/>
        </dgm:presLayoutVars>
      </dgm:prSet>
      <dgm:spPr/>
    </dgm:pt>
    <dgm:pt modelId="{0BA1D040-7A26-49A9-B475-2AC4A70B861A}" type="pres">
      <dgm:prSet presAssocID="{D11C3078-B3C3-4313-B378-2E3A216B8559}" presName="desTx" presStyleLbl="revTx" presStyleIdx="3" presStyleCnt="8">
        <dgm:presLayoutVars/>
      </dgm:prSet>
      <dgm:spPr/>
    </dgm:pt>
    <dgm:pt modelId="{77A7B254-2459-4A35-82CB-E61A508720D1}" type="pres">
      <dgm:prSet presAssocID="{AE159A7A-C87F-4B81-8F5F-0F920548E444}" presName="sibTrans" presStyleCnt="0"/>
      <dgm:spPr/>
    </dgm:pt>
    <dgm:pt modelId="{7953DFC0-326C-4B0F-B85A-AE6222EDB951}" type="pres">
      <dgm:prSet presAssocID="{34E1F977-D291-45C1-B270-87E21083160F}" presName="compNode" presStyleCnt="0"/>
      <dgm:spPr/>
    </dgm:pt>
    <dgm:pt modelId="{8FA863EC-CADF-418F-88D4-5C2CFDA959C3}" type="pres">
      <dgm:prSet presAssocID="{34E1F977-D291-45C1-B270-87E21083160F}" presName="bgRect" presStyleLbl="bgShp" presStyleIdx="2" presStyleCnt="4"/>
      <dgm:spPr/>
    </dgm:pt>
    <dgm:pt modelId="{4947A828-7EE8-47C0-8256-4E950E2E6D4C}" type="pres">
      <dgm:prSet presAssocID="{34E1F977-D291-45C1-B270-87E21083160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otball outline"/>
        </a:ext>
      </dgm:extLst>
    </dgm:pt>
    <dgm:pt modelId="{358031E4-A9D0-4DC1-BBDB-62FF2C24DFD8}" type="pres">
      <dgm:prSet presAssocID="{34E1F977-D291-45C1-B270-87E21083160F}" presName="spaceRect" presStyleCnt="0"/>
      <dgm:spPr/>
    </dgm:pt>
    <dgm:pt modelId="{D062809E-FDF9-485B-A6A4-40CC5A90C070}" type="pres">
      <dgm:prSet presAssocID="{34E1F977-D291-45C1-B270-87E21083160F}" presName="parTx" presStyleLbl="revTx" presStyleIdx="4" presStyleCnt="8">
        <dgm:presLayoutVars>
          <dgm:chMax val="0"/>
          <dgm:chPref val="0"/>
        </dgm:presLayoutVars>
      </dgm:prSet>
      <dgm:spPr/>
    </dgm:pt>
    <dgm:pt modelId="{095D577C-27AF-47A9-8597-B4D20BCD4143}" type="pres">
      <dgm:prSet presAssocID="{34E1F977-D291-45C1-B270-87E21083160F}" presName="desTx" presStyleLbl="revTx" presStyleIdx="5" presStyleCnt="8">
        <dgm:presLayoutVars/>
      </dgm:prSet>
      <dgm:spPr/>
    </dgm:pt>
    <dgm:pt modelId="{EF2AD05D-32A3-413B-A794-B2BE1F21E5A2}" type="pres">
      <dgm:prSet presAssocID="{3589424B-6898-4ACC-AC10-817182143DB1}" presName="sibTrans" presStyleCnt="0"/>
      <dgm:spPr/>
    </dgm:pt>
    <dgm:pt modelId="{92895F51-9EC3-4E13-B3BE-6ABEF21F8E1C}" type="pres">
      <dgm:prSet presAssocID="{07172E74-C46D-46CF-B867-19082F9C67C3}" presName="compNode" presStyleCnt="0"/>
      <dgm:spPr/>
    </dgm:pt>
    <dgm:pt modelId="{39C85F28-705C-457F-8D20-F7689A3208DB}" type="pres">
      <dgm:prSet presAssocID="{07172E74-C46D-46CF-B867-19082F9C67C3}" presName="bgRect" presStyleLbl="bgShp" presStyleIdx="3" presStyleCnt="4"/>
      <dgm:spPr/>
    </dgm:pt>
    <dgm:pt modelId="{D07D18EC-BA66-44D7-AD97-CD221321F93D}" type="pres">
      <dgm:prSet presAssocID="{07172E74-C46D-46CF-B867-19082F9C67C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65404BCD-4AC2-4C8D-8C1A-DA813D94166A}" type="pres">
      <dgm:prSet presAssocID="{07172E74-C46D-46CF-B867-19082F9C67C3}" presName="spaceRect" presStyleCnt="0"/>
      <dgm:spPr/>
    </dgm:pt>
    <dgm:pt modelId="{090AD89C-BCD5-4DDE-8A9E-CFDE746BEF17}" type="pres">
      <dgm:prSet presAssocID="{07172E74-C46D-46CF-B867-19082F9C67C3}" presName="parTx" presStyleLbl="revTx" presStyleIdx="6" presStyleCnt="8">
        <dgm:presLayoutVars>
          <dgm:chMax val="0"/>
          <dgm:chPref val="0"/>
        </dgm:presLayoutVars>
      </dgm:prSet>
      <dgm:spPr/>
    </dgm:pt>
    <dgm:pt modelId="{EF3DFCEC-EB7E-47F8-8BD4-E362A7DCA25B}" type="pres">
      <dgm:prSet presAssocID="{07172E74-C46D-46CF-B867-19082F9C67C3}" presName="desTx" presStyleLbl="revTx" presStyleIdx="7" presStyleCnt="8">
        <dgm:presLayoutVars/>
      </dgm:prSet>
      <dgm:spPr/>
    </dgm:pt>
  </dgm:ptLst>
  <dgm:cxnLst>
    <dgm:cxn modelId="{BF0E991B-DE5C-4E05-B172-D9ABD0B61626}" type="presOf" srcId="{BA1CD8FB-7A89-49EB-BD06-6C631898757E}" destId="{258F7832-05C7-4B46-8916-48C246938D62}" srcOrd="0" destOrd="1" presId="urn:microsoft.com/office/officeart/2018/2/layout/IconVerticalSolidList"/>
    <dgm:cxn modelId="{7442CA1C-FD90-416E-86C3-32CBCCBC9FAD}" srcId="{0F48D1DE-5EBE-4569-AD15-C7081F3B1200}" destId="{BA1CD8FB-7A89-49EB-BD06-6C631898757E}" srcOrd="0" destOrd="0" parTransId="{FFF9C9AC-4E51-443B-B574-27144AA617C2}" sibTransId="{C18DAA94-D60B-4855-AD1F-BB305197655B}"/>
    <dgm:cxn modelId="{3787621F-6AA6-47E5-BFA9-8F73785C2D4E}" srcId="{4F8A98F8-C643-498B-B8D5-829DD1B341FE}" destId="{07172E74-C46D-46CF-B867-19082F9C67C3}" srcOrd="3" destOrd="0" parTransId="{3F0EF378-EB6D-4A5D-86A6-136FC937AE8C}" sibTransId="{30FD15B7-DC5E-47F7-9BE3-D5A8DCC96908}"/>
    <dgm:cxn modelId="{148D2320-8EF4-4FF7-A350-3B7B1F3F5BFA}" type="presOf" srcId="{0F48D1DE-5EBE-4569-AD15-C7081F3B1200}" destId="{258F7832-05C7-4B46-8916-48C246938D62}" srcOrd="0" destOrd="0" presId="urn:microsoft.com/office/officeart/2018/2/layout/IconVerticalSolidList"/>
    <dgm:cxn modelId="{1E370228-D6C9-43E0-BE85-C3A7E3D23B18}" type="presOf" srcId="{7A34EC24-715B-49B8-9C69-CA70A66A784B}" destId="{095D577C-27AF-47A9-8597-B4D20BCD4143}" srcOrd="0" destOrd="1" presId="urn:microsoft.com/office/officeart/2018/2/layout/IconVerticalSolidList"/>
    <dgm:cxn modelId="{5A2CCA31-E72D-41B1-9510-86D3A203C4D4}" srcId="{34E1F977-D291-45C1-B270-87E21083160F}" destId="{B96F0778-CE92-40FB-ACAB-BF6815F458F7}" srcOrd="0" destOrd="0" parTransId="{078A50CD-ACFE-4831-9871-3FB9DB2016E2}" sibTransId="{89F75724-8D11-4FA6-BD5A-395A039FF7BF}"/>
    <dgm:cxn modelId="{F2021136-DA76-4088-9978-670A92D35131}" srcId="{CA664EC6-FD41-4CC0-A539-CB726FDC6E38}" destId="{7C59CDFC-108D-4340-9C68-1C589526EDC2}" srcOrd="0" destOrd="0" parTransId="{84B78153-B172-4785-BCD0-969601D97A78}" sibTransId="{435EE60A-C49A-41A8-A57C-67BECE799592}"/>
    <dgm:cxn modelId="{19FE7F3C-0F17-48C8-AF96-F8A850235BEC}" srcId="{07172E74-C46D-46CF-B867-19082F9C67C3}" destId="{CA664EC6-FD41-4CC0-A539-CB726FDC6E38}" srcOrd="0" destOrd="0" parTransId="{07558F4C-7E96-4D79-B59F-375619F30442}" sibTransId="{37BD3B97-B384-4B10-BFB8-9C84BD8086BA}"/>
    <dgm:cxn modelId="{173DD35D-3D79-4CB7-A80E-4C17E7440E5B}" type="presOf" srcId="{F3346D35-8EF8-4EA5-8C34-C919C48776C6}" destId="{D37D9976-FB54-4EBC-86F9-7899D9C19910}" srcOrd="0" destOrd="0" presId="urn:microsoft.com/office/officeart/2018/2/layout/IconVerticalSolidList"/>
    <dgm:cxn modelId="{9AD2E342-F6B3-421B-865D-C2E1CC15BE66}" type="presOf" srcId="{B96F0778-CE92-40FB-ACAB-BF6815F458F7}" destId="{095D577C-27AF-47A9-8597-B4D20BCD4143}" srcOrd="0" destOrd="0" presId="urn:microsoft.com/office/officeart/2018/2/layout/IconVerticalSolidList"/>
    <dgm:cxn modelId="{8714876D-9119-4BE9-9B27-B1E48C3DEA3A}" srcId="{1D2398C4-CE8E-40AD-8539-7191753B6605}" destId="{AEBE4EBB-9F63-4D26-B919-7811F868BE5D}" srcOrd="0" destOrd="0" parTransId="{E8CDB05F-3A70-4567-A807-5B31F4E6C25E}" sibTransId="{92637DE8-7096-4ABE-8F09-9CE3048BDF59}"/>
    <dgm:cxn modelId="{B7B42F51-79B1-466B-BAA6-608DF7E043A2}" srcId="{D11C3078-B3C3-4313-B378-2E3A216B8559}" destId="{1D2398C4-CE8E-40AD-8539-7191753B6605}" srcOrd="0" destOrd="0" parTransId="{315D3843-6CF7-4AA2-AF9A-0F6EF5B6ED15}" sibTransId="{DF9489A6-05DF-475F-8984-E8F46544BB8B}"/>
    <dgm:cxn modelId="{06EDB55A-5BFF-4540-8CBD-3BBEF37C3231}" type="presOf" srcId="{34E1F977-D291-45C1-B270-87E21083160F}" destId="{D062809E-FDF9-485B-A6A4-40CC5A90C070}" srcOrd="0" destOrd="0" presId="urn:microsoft.com/office/officeart/2018/2/layout/IconVerticalSolidList"/>
    <dgm:cxn modelId="{4BBC5886-A850-46AE-93F1-57C7392E2925}" type="presOf" srcId="{07172E74-C46D-46CF-B867-19082F9C67C3}" destId="{090AD89C-BCD5-4DDE-8A9E-CFDE746BEF17}" srcOrd="0" destOrd="0" presId="urn:microsoft.com/office/officeart/2018/2/layout/IconVerticalSolidList"/>
    <dgm:cxn modelId="{F4F64F8D-FC14-4997-9DC9-973814B637A5}" type="presOf" srcId="{C8C05E89-CE29-4AA7-92C4-F19DBC4E2676}" destId="{095D577C-27AF-47A9-8597-B4D20BCD4143}" srcOrd="0" destOrd="2" presId="urn:microsoft.com/office/officeart/2018/2/layout/IconVerticalSolidList"/>
    <dgm:cxn modelId="{C05F29A0-4B65-4EC9-AB44-1D306DF9EAC6}" srcId="{4F8A98F8-C643-498B-B8D5-829DD1B341FE}" destId="{D11C3078-B3C3-4313-B378-2E3A216B8559}" srcOrd="1" destOrd="0" parTransId="{A02F9A8F-A564-4507-8DCD-A1F488D466C6}" sibTransId="{AE159A7A-C87F-4B81-8F5F-0F920548E444}"/>
    <dgm:cxn modelId="{7F33ECA3-1785-4CD6-8BE4-626C9BE2BED0}" srcId="{F3346D35-8EF8-4EA5-8C34-C919C48776C6}" destId="{0F48D1DE-5EBE-4569-AD15-C7081F3B1200}" srcOrd="0" destOrd="0" parTransId="{EA5D9A54-7806-4437-BD0A-31288FA34A75}" sibTransId="{463C3B2A-BDF1-4454-81A8-DD8AEB8B6E71}"/>
    <dgm:cxn modelId="{E06A75A5-0043-4DEC-B044-9ADE971BB9DB}" type="presOf" srcId="{CA664EC6-FD41-4CC0-A539-CB726FDC6E38}" destId="{EF3DFCEC-EB7E-47F8-8BD4-E362A7DCA25B}" srcOrd="0" destOrd="0" presId="urn:microsoft.com/office/officeart/2018/2/layout/IconVerticalSolidList"/>
    <dgm:cxn modelId="{F52352A6-ACE9-41E2-95AA-323B4B68EB69}" type="presOf" srcId="{F2D16B58-FC49-4FEE-9229-E1C93EC9DFEF}" destId="{0BA1D040-7A26-49A9-B475-2AC4A70B861A}" srcOrd="0" destOrd="2" presId="urn:microsoft.com/office/officeart/2018/2/layout/IconVerticalSolidList"/>
    <dgm:cxn modelId="{F10EB9AD-B5DB-48B2-8260-F4CED9248CC8}" type="presOf" srcId="{841C692C-276F-41FB-8605-696840C78330}" destId="{EF3DFCEC-EB7E-47F8-8BD4-E362A7DCA25B}" srcOrd="0" destOrd="2" presId="urn:microsoft.com/office/officeart/2018/2/layout/IconVerticalSolidList"/>
    <dgm:cxn modelId="{7E17EEB6-4A17-4E66-9310-D76AF005CC25}" srcId="{1D2398C4-CE8E-40AD-8539-7191753B6605}" destId="{F2D16B58-FC49-4FEE-9229-E1C93EC9DFEF}" srcOrd="1" destOrd="0" parTransId="{CD9D8DC5-B880-4ED1-8B94-3F8E2B157FDF}" sibTransId="{933002B7-198F-460B-B9D4-0C59F2715337}"/>
    <dgm:cxn modelId="{5CAB78B8-A958-4586-97B3-3EA6718FE8E1}" srcId="{4F8A98F8-C643-498B-B8D5-829DD1B341FE}" destId="{F3346D35-8EF8-4EA5-8C34-C919C48776C6}" srcOrd="0" destOrd="0" parTransId="{80B8783E-C442-470D-A700-73F9D96750D6}" sibTransId="{4D817A6E-8070-42E2-A796-2CD29897AD7C}"/>
    <dgm:cxn modelId="{31BBDACB-18F2-4E68-992D-AA46AFE70518}" type="presOf" srcId="{7C59CDFC-108D-4340-9C68-1C589526EDC2}" destId="{EF3DFCEC-EB7E-47F8-8BD4-E362A7DCA25B}" srcOrd="0" destOrd="1" presId="urn:microsoft.com/office/officeart/2018/2/layout/IconVerticalSolidList"/>
    <dgm:cxn modelId="{B9BDFECC-A563-4849-BCFE-E28AB280E679}" type="presOf" srcId="{4F8A98F8-C643-498B-B8D5-829DD1B341FE}" destId="{D3B5D769-AFA6-456E-B681-5F19BAC0C7EC}" srcOrd="0" destOrd="0" presId="urn:microsoft.com/office/officeart/2018/2/layout/IconVerticalSolidList"/>
    <dgm:cxn modelId="{116B1CDB-4945-40D8-B6F9-20D3AA00A500}" type="presOf" srcId="{AEBE4EBB-9F63-4D26-B919-7811F868BE5D}" destId="{0BA1D040-7A26-49A9-B475-2AC4A70B861A}" srcOrd="0" destOrd="1" presId="urn:microsoft.com/office/officeart/2018/2/layout/IconVerticalSolidList"/>
    <dgm:cxn modelId="{A68B32DE-3E10-4F81-B730-087139E8C41C}" srcId="{4F8A98F8-C643-498B-B8D5-829DD1B341FE}" destId="{34E1F977-D291-45C1-B270-87E21083160F}" srcOrd="2" destOrd="0" parTransId="{B64F3634-6EB4-41F3-9249-D312237D6163}" sibTransId="{3589424B-6898-4ACC-AC10-817182143DB1}"/>
    <dgm:cxn modelId="{212460E1-7F35-4C92-AD38-774DD928B65F}" srcId="{CA664EC6-FD41-4CC0-A539-CB726FDC6E38}" destId="{841C692C-276F-41FB-8605-696840C78330}" srcOrd="1" destOrd="0" parTransId="{5C50A3C9-4F9C-4886-BA8C-27FECEC2AB36}" sibTransId="{F5240223-BDB4-43CC-8286-4451F6C3F1F7}"/>
    <dgm:cxn modelId="{D5FA13E2-8E3C-45E4-88E2-7BEE1742CB83}" srcId="{34E1F977-D291-45C1-B270-87E21083160F}" destId="{C8C05E89-CE29-4AA7-92C4-F19DBC4E2676}" srcOrd="2" destOrd="0" parTransId="{154A3058-316C-417A-81F7-E86E5C4CFEEF}" sibTransId="{D10B1816-B799-48D4-B21F-927EA874B3FA}"/>
    <dgm:cxn modelId="{B63B55E4-9F99-4C84-955F-8A963619773C}" srcId="{34E1F977-D291-45C1-B270-87E21083160F}" destId="{7A34EC24-715B-49B8-9C69-CA70A66A784B}" srcOrd="1" destOrd="0" parTransId="{D884D18E-7666-4568-98C6-97BC4180160E}" sibTransId="{E5FD4F73-5B10-405D-AA28-FE18416F6F03}"/>
    <dgm:cxn modelId="{9BA617E8-04E7-4D3C-8922-9FEFB51850A7}" type="presOf" srcId="{1D2398C4-CE8E-40AD-8539-7191753B6605}" destId="{0BA1D040-7A26-49A9-B475-2AC4A70B861A}" srcOrd="0" destOrd="0" presId="urn:microsoft.com/office/officeart/2018/2/layout/IconVerticalSolidList"/>
    <dgm:cxn modelId="{A2BF2EF6-6280-4A2C-8DF8-9DE30B8A04FA}" type="presOf" srcId="{D11C3078-B3C3-4313-B378-2E3A216B8559}" destId="{DB06B101-CE77-4321-A06C-50D9516B76B5}" srcOrd="0" destOrd="0" presId="urn:microsoft.com/office/officeart/2018/2/layout/IconVerticalSolidList"/>
    <dgm:cxn modelId="{4CE3DA25-7867-4C0C-9D88-978A8DA86899}" type="presParOf" srcId="{D3B5D769-AFA6-456E-B681-5F19BAC0C7EC}" destId="{3FFC97C3-B94D-4C87-BE0F-F075F546D0D2}" srcOrd="0" destOrd="0" presId="urn:microsoft.com/office/officeart/2018/2/layout/IconVerticalSolidList"/>
    <dgm:cxn modelId="{C44CF888-79F5-4A69-BE03-2AE283A5FB81}" type="presParOf" srcId="{3FFC97C3-B94D-4C87-BE0F-F075F546D0D2}" destId="{31BD6BC4-82B0-4468-ABED-12A41371FCCE}" srcOrd="0" destOrd="0" presId="urn:microsoft.com/office/officeart/2018/2/layout/IconVerticalSolidList"/>
    <dgm:cxn modelId="{A967517B-73CD-4E51-8FD1-4CDA0707D6C4}" type="presParOf" srcId="{3FFC97C3-B94D-4C87-BE0F-F075F546D0D2}" destId="{66B7203B-2101-48A8-90F3-84BFEB0DD410}" srcOrd="1" destOrd="0" presId="urn:microsoft.com/office/officeart/2018/2/layout/IconVerticalSolidList"/>
    <dgm:cxn modelId="{924BD2E3-A1E3-4F48-979B-D117D7F13C6F}" type="presParOf" srcId="{3FFC97C3-B94D-4C87-BE0F-F075F546D0D2}" destId="{B3DFFF25-2442-4D2F-A44C-3119F97C82E5}" srcOrd="2" destOrd="0" presId="urn:microsoft.com/office/officeart/2018/2/layout/IconVerticalSolidList"/>
    <dgm:cxn modelId="{62F607B5-4E43-4A52-9C01-13CB0B54514A}" type="presParOf" srcId="{3FFC97C3-B94D-4C87-BE0F-F075F546D0D2}" destId="{D37D9976-FB54-4EBC-86F9-7899D9C19910}" srcOrd="3" destOrd="0" presId="urn:microsoft.com/office/officeart/2018/2/layout/IconVerticalSolidList"/>
    <dgm:cxn modelId="{4BF1B90F-E1B2-4C5F-9DCB-F0713BE7ED97}" type="presParOf" srcId="{3FFC97C3-B94D-4C87-BE0F-F075F546D0D2}" destId="{258F7832-05C7-4B46-8916-48C246938D62}" srcOrd="4" destOrd="0" presId="urn:microsoft.com/office/officeart/2018/2/layout/IconVerticalSolidList"/>
    <dgm:cxn modelId="{0CFE6237-E56B-4143-8274-1B6F589D10C7}" type="presParOf" srcId="{D3B5D769-AFA6-456E-B681-5F19BAC0C7EC}" destId="{E9C5EFA7-6BC6-46CA-98F9-3CDC08861C9A}" srcOrd="1" destOrd="0" presId="urn:microsoft.com/office/officeart/2018/2/layout/IconVerticalSolidList"/>
    <dgm:cxn modelId="{6AD7CC6D-B571-4E82-8377-0612975778E1}" type="presParOf" srcId="{D3B5D769-AFA6-456E-B681-5F19BAC0C7EC}" destId="{D02E1C83-7C2A-41AA-9AE5-AD7AFFE4DB8F}" srcOrd="2" destOrd="0" presId="urn:microsoft.com/office/officeart/2018/2/layout/IconVerticalSolidList"/>
    <dgm:cxn modelId="{B1248D27-DAD1-43C3-BA33-77BA086DCD88}" type="presParOf" srcId="{D02E1C83-7C2A-41AA-9AE5-AD7AFFE4DB8F}" destId="{7E49C3DF-D305-41F7-8B4B-5653731F4803}" srcOrd="0" destOrd="0" presId="urn:microsoft.com/office/officeart/2018/2/layout/IconVerticalSolidList"/>
    <dgm:cxn modelId="{52DC5BD0-3B7F-4ECF-8108-D89E331FDBB1}" type="presParOf" srcId="{D02E1C83-7C2A-41AA-9AE5-AD7AFFE4DB8F}" destId="{70292470-56CA-4474-B7BF-D77B328D9928}" srcOrd="1" destOrd="0" presId="urn:microsoft.com/office/officeart/2018/2/layout/IconVerticalSolidList"/>
    <dgm:cxn modelId="{A9CB03EE-C6E5-4023-A437-41C0D60FADB8}" type="presParOf" srcId="{D02E1C83-7C2A-41AA-9AE5-AD7AFFE4DB8F}" destId="{06099FC1-ACEC-4286-9586-A0A74F217614}" srcOrd="2" destOrd="0" presId="urn:microsoft.com/office/officeart/2018/2/layout/IconVerticalSolidList"/>
    <dgm:cxn modelId="{948B93F8-4EB6-467F-926A-ECB540958E5E}" type="presParOf" srcId="{D02E1C83-7C2A-41AA-9AE5-AD7AFFE4DB8F}" destId="{DB06B101-CE77-4321-A06C-50D9516B76B5}" srcOrd="3" destOrd="0" presId="urn:microsoft.com/office/officeart/2018/2/layout/IconVerticalSolidList"/>
    <dgm:cxn modelId="{1AED5225-CA18-4121-96E6-0A0E3E250668}" type="presParOf" srcId="{D02E1C83-7C2A-41AA-9AE5-AD7AFFE4DB8F}" destId="{0BA1D040-7A26-49A9-B475-2AC4A70B861A}" srcOrd="4" destOrd="0" presId="urn:microsoft.com/office/officeart/2018/2/layout/IconVerticalSolidList"/>
    <dgm:cxn modelId="{51C9A46E-63E1-4FBB-ABD1-70B407114832}" type="presParOf" srcId="{D3B5D769-AFA6-456E-B681-5F19BAC0C7EC}" destId="{77A7B254-2459-4A35-82CB-E61A508720D1}" srcOrd="3" destOrd="0" presId="urn:microsoft.com/office/officeart/2018/2/layout/IconVerticalSolidList"/>
    <dgm:cxn modelId="{51BDB236-9481-4BBE-BE9C-1CC7B61EEA6C}" type="presParOf" srcId="{D3B5D769-AFA6-456E-B681-5F19BAC0C7EC}" destId="{7953DFC0-326C-4B0F-B85A-AE6222EDB951}" srcOrd="4" destOrd="0" presId="urn:microsoft.com/office/officeart/2018/2/layout/IconVerticalSolidList"/>
    <dgm:cxn modelId="{1A451173-DF2C-41C4-9372-B4C285EF0686}" type="presParOf" srcId="{7953DFC0-326C-4B0F-B85A-AE6222EDB951}" destId="{8FA863EC-CADF-418F-88D4-5C2CFDA959C3}" srcOrd="0" destOrd="0" presId="urn:microsoft.com/office/officeart/2018/2/layout/IconVerticalSolidList"/>
    <dgm:cxn modelId="{F08A7B0F-3E22-48B1-899C-2C237C5759B6}" type="presParOf" srcId="{7953DFC0-326C-4B0F-B85A-AE6222EDB951}" destId="{4947A828-7EE8-47C0-8256-4E950E2E6D4C}" srcOrd="1" destOrd="0" presId="urn:microsoft.com/office/officeart/2018/2/layout/IconVerticalSolidList"/>
    <dgm:cxn modelId="{7A22D695-C3AE-467F-BF96-7A7031237D16}" type="presParOf" srcId="{7953DFC0-326C-4B0F-B85A-AE6222EDB951}" destId="{358031E4-A9D0-4DC1-BBDB-62FF2C24DFD8}" srcOrd="2" destOrd="0" presId="urn:microsoft.com/office/officeart/2018/2/layout/IconVerticalSolidList"/>
    <dgm:cxn modelId="{A526D7BA-F6B8-4BFB-9C62-EA12A8C6C85C}" type="presParOf" srcId="{7953DFC0-326C-4B0F-B85A-AE6222EDB951}" destId="{D062809E-FDF9-485B-A6A4-40CC5A90C070}" srcOrd="3" destOrd="0" presId="urn:microsoft.com/office/officeart/2018/2/layout/IconVerticalSolidList"/>
    <dgm:cxn modelId="{00CAE079-A198-465D-9F2C-DCBF8E512700}" type="presParOf" srcId="{7953DFC0-326C-4B0F-B85A-AE6222EDB951}" destId="{095D577C-27AF-47A9-8597-B4D20BCD4143}" srcOrd="4" destOrd="0" presId="urn:microsoft.com/office/officeart/2018/2/layout/IconVerticalSolidList"/>
    <dgm:cxn modelId="{D8151FFF-1B3E-4FA0-A4B2-3EB1EF854B26}" type="presParOf" srcId="{D3B5D769-AFA6-456E-B681-5F19BAC0C7EC}" destId="{EF2AD05D-32A3-413B-A794-B2BE1F21E5A2}" srcOrd="5" destOrd="0" presId="urn:microsoft.com/office/officeart/2018/2/layout/IconVerticalSolidList"/>
    <dgm:cxn modelId="{9C11270E-F5ED-4A41-8801-52EF998B2FB3}" type="presParOf" srcId="{D3B5D769-AFA6-456E-B681-5F19BAC0C7EC}" destId="{92895F51-9EC3-4E13-B3BE-6ABEF21F8E1C}" srcOrd="6" destOrd="0" presId="urn:microsoft.com/office/officeart/2018/2/layout/IconVerticalSolidList"/>
    <dgm:cxn modelId="{C54BC034-F158-4B7A-B3A8-8A72B2D5B9F9}" type="presParOf" srcId="{92895F51-9EC3-4E13-B3BE-6ABEF21F8E1C}" destId="{39C85F28-705C-457F-8D20-F7689A3208DB}" srcOrd="0" destOrd="0" presId="urn:microsoft.com/office/officeart/2018/2/layout/IconVerticalSolidList"/>
    <dgm:cxn modelId="{4D3DA17F-9DD3-45D8-907B-CE8358553B06}" type="presParOf" srcId="{92895F51-9EC3-4E13-B3BE-6ABEF21F8E1C}" destId="{D07D18EC-BA66-44D7-AD97-CD221321F93D}" srcOrd="1" destOrd="0" presId="urn:microsoft.com/office/officeart/2018/2/layout/IconVerticalSolidList"/>
    <dgm:cxn modelId="{7CDDBCE1-573A-4EEA-9071-010C9B92637C}" type="presParOf" srcId="{92895F51-9EC3-4E13-B3BE-6ABEF21F8E1C}" destId="{65404BCD-4AC2-4C8D-8C1A-DA813D94166A}" srcOrd="2" destOrd="0" presId="urn:microsoft.com/office/officeart/2018/2/layout/IconVerticalSolidList"/>
    <dgm:cxn modelId="{430DF9CF-7CA2-4D66-91FB-2CEBC148713E}" type="presParOf" srcId="{92895F51-9EC3-4E13-B3BE-6ABEF21F8E1C}" destId="{090AD89C-BCD5-4DDE-8A9E-CFDE746BEF17}" srcOrd="3" destOrd="0" presId="urn:microsoft.com/office/officeart/2018/2/layout/IconVerticalSolidList"/>
    <dgm:cxn modelId="{A53DFE81-B5D4-4A1C-B578-82D44B5254E0}" type="presParOf" srcId="{92895F51-9EC3-4E13-B3BE-6ABEF21F8E1C}" destId="{EF3DFCEC-EB7E-47F8-8BD4-E362A7DCA25B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51F510-DEB5-474A-B6EE-DD983155707D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C6DD5EC-CC1F-4C70-88E4-D9A4C5212F32}">
      <dgm:prSet/>
      <dgm:spPr/>
      <dgm:t>
        <a:bodyPr/>
        <a:lstStyle/>
        <a:p>
          <a:r>
            <a:rPr lang="en-US" dirty="0"/>
            <a:t>Catching (START WITH THIS)</a:t>
          </a:r>
        </a:p>
      </dgm:t>
    </dgm:pt>
    <dgm:pt modelId="{FF2F25C1-DD0A-4440-87AB-810D4D50C41F}" type="parTrans" cxnId="{C281EB5B-FE9C-4560-8FD9-B866DCAA156E}">
      <dgm:prSet/>
      <dgm:spPr/>
      <dgm:t>
        <a:bodyPr/>
        <a:lstStyle/>
        <a:p>
          <a:endParaRPr lang="en-US"/>
        </a:p>
      </dgm:t>
    </dgm:pt>
    <dgm:pt modelId="{AB2DDC11-974D-4D71-BCEF-F6BCD8703A9C}" type="sibTrans" cxnId="{C281EB5B-FE9C-4560-8FD9-B866DCAA156E}">
      <dgm:prSet/>
      <dgm:spPr/>
      <dgm:t>
        <a:bodyPr/>
        <a:lstStyle/>
        <a:p>
          <a:endParaRPr lang="en-US"/>
        </a:p>
      </dgm:t>
    </dgm:pt>
    <dgm:pt modelId="{E1D8CA4A-26B2-4FB6-BD2C-46355F082D56}">
      <dgm:prSet/>
      <dgm:spPr/>
      <dgm:t>
        <a:bodyPr/>
        <a:lstStyle/>
        <a:p>
          <a:r>
            <a:rPr lang="en-US" dirty="0"/>
            <a:t>Passing</a:t>
          </a:r>
        </a:p>
      </dgm:t>
    </dgm:pt>
    <dgm:pt modelId="{F0A935E9-81F6-45E7-B6D4-5130FE7213A2}" type="parTrans" cxnId="{6EE83138-FF23-4458-9277-57A33E82F51F}">
      <dgm:prSet/>
      <dgm:spPr/>
      <dgm:t>
        <a:bodyPr/>
        <a:lstStyle/>
        <a:p>
          <a:endParaRPr lang="en-US"/>
        </a:p>
      </dgm:t>
    </dgm:pt>
    <dgm:pt modelId="{BD58D286-633A-415A-B720-C976A9979F52}" type="sibTrans" cxnId="{6EE83138-FF23-4458-9277-57A33E82F51F}">
      <dgm:prSet/>
      <dgm:spPr/>
      <dgm:t>
        <a:bodyPr/>
        <a:lstStyle/>
        <a:p>
          <a:endParaRPr lang="en-US"/>
        </a:p>
      </dgm:t>
    </dgm:pt>
    <dgm:pt modelId="{F33C041B-0E56-4DB9-B618-893BE0E3A814}">
      <dgm:prSet/>
      <dgm:spPr/>
      <dgm:t>
        <a:bodyPr/>
        <a:lstStyle/>
        <a:p>
          <a:r>
            <a:rPr lang="en-US" dirty="0"/>
            <a:t>Hand-Offs</a:t>
          </a:r>
        </a:p>
      </dgm:t>
    </dgm:pt>
    <dgm:pt modelId="{36EC30B9-5FEC-4684-B7DA-589BE812BF5A}" type="parTrans" cxnId="{020300C3-7216-488E-8C2F-B27AB970F666}">
      <dgm:prSet/>
      <dgm:spPr/>
      <dgm:t>
        <a:bodyPr/>
        <a:lstStyle/>
        <a:p>
          <a:endParaRPr lang="en-US"/>
        </a:p>
      </dgm:t>
    </dgm:pt>
    <dgm:pt modelId="{4A5D55DC-92C6-49FE-82BE-C09AF4C7696C}" type="sibTrans" cxnId="{020300C3-7216-488E-8C2F-B27AB970F666}">
      <dgm:prSet/>
      <dgm:spPr/>
      <dgm:t>
        <a:bodyPr/>
        <a:lstStyle/>
        <a:p>
          <a:endParaRPr lang="en-US"/>
        </a:p>
      </dgm:t>
    </dgm:pt>
    <dgm:pt modelId="{CDDA9597-B626-4B7A-8795-298EA5AE8604}">
      <dgm:prSet/>
      <dgm:spPr/>
      <dgm:t>
        <a:bodyPr/>
        <a:lstStyle/>
        <a:p>
          <a:r>
            <a:rPr lang="en-US" dirty="0"/>
            <a:t>Kicking</a:t>
          </a:r>
        </a:p>
      </dgm:t>
    </dgm:pt>
    <dgm:pt modelId="{11E59D26-24F6-4F49-A5F6-DA2595C20A5A}" type="parTrans" cxnId="{B7C0AFCB-0B22-4807-B101-B15B1B3F0AEC}">
      <dgm:prSet/>
      <dgm:spPr/>
      <dgm:t>
        <a:bodyPr/>
        <a:lstStyle/>
        <a:p>
          <a:endParaRPr lang="en-US"/>
        </a:p>
      </dgm:t>
    </dgm:pt>
    <dgm:pt modelId="{209C4773-9E44-478B-AFE1-786BA98FFC3A}" type="sibTrans" cxnId="{B7C0AFCB-0B22-4807-B101-B15B1B3F0AEC}">
      <dgm:prSet/>
      <dgm:spPr/>
      <dgm:t>
        <a:bodyPr/>
        <a:lstStyle/>
        <a:p>
          <a:endParaRPr lang="en-US"/>
        </a:p>
      </dgm:t>
    </dgm:pt>
    <dgm:pt modelId="{117CB340-9ADE-4BCB-B83F-46C1A56C8BD4}">
      <dgm:prSet/>
      <dgm:spPr/>
      <dgm:t>
        <a:bodyPr/>
        <a:lstStyle/>
        <a:p>
          <a:r>
            <a:rPr lang="en-US" dirty="0"/>
            <a:t>Route Running</a:t>
          </a:r>
        </a:p>
      </dgm:t>
    </dgm:pt>
    <dgm:pt modelId="{6E8848A4-8E63-491E-AD7B-B6B0167C69F0}" type="parTrans" cxnId="{F5799E32-0E4A-4F45-BA77-C60A9C440CCF}">
      <dgm:prSet/>
      <dgm:spPr/>
      <dgm:t>
        <a:bodyPr/>
        <a:lstStyle/>
        <a:p>
          <a:endParaRPr lang="en-US"/>
        </a:p>
      </dgm:t>
    </dgm:pt>
    <dgm:pt modelId="{3C3DD68B-6DCA-4A3F-9135-1F0343E8BE87}" type="sibTrans" cxnId="{F5799E32-0E4A-4F45-BA77-C60A9C440CCF}">
      <dgm:prSet/>
      <dgm:spPr/>
      <dgm:t>
        <a:bodyPr/>
        <a:lstStyle/>
        <a:p>
          <a:endParaRPr lang="en-US"/>
        </a:p>
      </dgm:t>
    </dgm:pt>
    <dgm:pt modelId="{90BED63D-558B-4F1D-9C1F-F550E57485FE}">
      <dgm:prSet/>
      <dgm:spPr/>
      <dgm:t>
        <a:bodyPr/>
        <a:lstStyle/>
        <a:p>
          <a:r>
            <a:rPr lang="en-US" dirty="0"/>
            <a:t>Defensive Coverage</a:t>
          </a:r>
        </a:p>
      </dgm:t>
    </dgm:pt>
    <dgm:pt modelId="{8B9A3FB7-15C0-46D4-AC7A-0F97BD36E59E}" type="parTrans" cxnId="{0D3A75C0-4F75-45B5-8529-FFD7BB8B2AED}">
      <dgm:prSet/>
      <dgm:spPr/>
      <dgm:t>
        <a:bodyPr/>
        <a:lstStyle/>
        <a:p>
          <a:endParaRPr lang="en-US"/>
        </a:p>
      </dgm:t>
    </dgm:pt>
    <dgm:pt modelId="{C55CC5E7-9608-477F-A49F-25AE7BD32F0C}" type="sibTrans" cxnId="{0D3A75C0-4F75-45B5-8529-FFD7BB8B2AED}">
      <dgm:prSet/>
      <dgm:spPr/>
      <dgm:t>
        <a:bodyPr/>
        <a:lstStyle/>
        <a:p>
          <a:endParaRPr lang="en-US"/>
        </a:p>
      </dgm:t>
    </dgm:pt>
    <dgm:pt modelId="{FB4D0CFF-6623-4A35-AB4F-46E58996440A}">
      <dgm:prSet/>
      <dgm:spPr/>
      <dgm:t>
        <a:bodyPr/>
        <a:lstStyle/>
        <a:p>
          <a:r>
            <a:rPr lang="en-US" dirty="0"/>
            <a:t>5-on-5 Plays</a:t>
          </a:r>
        </a:p>
      </dgm:t>
    </dgm:pt>
    <dgm:pt modelId="{41B2A238-995C-4C5D-BA7E-3025F951CED2}" type="parTrans" cxnId="{13FC183A-F4E8-44AC-8B44-61614FF83A59}">
      <dgm:prSet/>
      <dgm:spPr/>
      <dgm:t>
        <a:bodyPr/>
        <a:lstStyle/>
        <a:p>
          <a:endParaRPr lang="en-US"/>
        </a:p>
      </dgm:t>
    </dgm:pt>
    <dgm:pt modelId="{B0437656-4C22-464D-BCDD-6A8D3CC10C79}" type="sibTrans" cxnId="{13FC183A-F4E8-44AC-8B44-61614FF83A59}">
      <dgm:prSet/>
      <dgm:spPr/>
      <dgm:t>
        <a:bodyPr/>
        <a:lstStyle/>
        <a:p>
          <a:endParaRPr lang="en-US"/>
        </a:p>
      </dgm:t>
    </dgm:pt>
    <dgm:pt modelId="{3D001872-2638-49FA-9AF2-6D64C0FAA5DB}" type="pres">
      <dgm:prSet presAssocID="{6251F510-DEB5-474A-B6EE-DD983155707D}" presName="linear" presStyleCnt="0">
        <dgm:presLayoutVars>
          <dgm:dir/>
          <dgm:animLvl val="lvl"/>
          <dgm:resizeHandles val="exact"/>
        </dgm:presLayoutVars>
      </dgm:prSet>
      <dgm:spPr/>
    </dgm:pt>
    <dgm:pt modelId="{055663E6-433A-4CD1-B86D-161470E59FD8}" type="pres">
      <dgm:prSet presAssocID="{5C6DD5EC-CC1F-4C70-88E4-D9A4C5212F32}" presName="parentLin" presStyleCnt="0"/>
      <dgm:spPr/>
    </dgm:pt>
    <dgm:pt modelId="{76958BB0-5811-4DCD-934E-E531F7BA41A7}" type="pres">
      <dgm:prSet presAssocID="{5C6DD5EC-CC1F-4C70-88E4-D9A4C5212F32}" presName="parentLeftMargin" presStyleLbl="node1" presStyleIdx="0" presStyleCnt="7"/>
      <dgm:spPr/>
    </dgm:pt>
    <dgm:pt modelId="{0AF187A9-DACA-4BDB-AADE-AA67DD7E6F78}" type="pres">
      <dgm:prSet presAssocID="{5C6DD5EC-CC1F-4C70-88E4-D9A4C5212F32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ADAC5518-2464-4CA4-912D-8D6E4B07DE7F}" type="pres">
      <dgm:prSet presAssocID="{5C6DD5EC-CC1F-4C70-88E4-D9A4C5212F32}" presName="negativeSpace" presStyleCnt="0"/>
      <dgm:spPr/>
    </dgm:pt>
    <dgm:pt modelId="{23F370A7-5E30-449F-92EC-B03BB5FC70F8}" type="pres">
      <dgm:prSet presAssocID="{5C6DD5EC-CC1F-4C70-88E4-D9A4C5212F32}" presName="childText" presStyleLbl="conFgAcc1" presStyleIdx="0" presStyleCnt="7">
        <dgm:presLayoutVars>
          <dgm:bulletEnabled val="1"/>
        </dgm:presLayoutVars>
      </dgm:prSet>
      <dgm:spPr/>
    </dgm:pt>
    <dgm:pt modelId="{D6BF8D97-FB80-4C1F-8B64-43E2AD886EAF}" type="pres">
      <dgm:prSet presAssocID="{AB2DDC11-974D-4D71-BCEF-F6BCD8703A9C}" presName="spaceBetweenRectangles" presStyleCnt="0"/>
      <dgm:spPr/>
    </dgm:pt>
    <dgm:pt modelId="{5367CB76-B5B9-4F5D-90CB-2DC1D9024AA0}" type="pres">
      <dgm:prSet presAssocID="{E1D8CA4A-26B2-4FB6-BD2C-46355F082D56}" presName="parentLin" presStyleCnt="0"/>
      <dgm:spPr/>
    </dgm:pt>
    <dgm:pt modelId="{5610C5DC-CD12-43B9-AD61-8134CE919088}" type="pres">
      <dgm:prSet presAssocID="{E1D8CA4A-26B2-4FB6-BD2C-46355F082D56}" presName="parentLeftMargin" presStyleLbl="node1" presStyleIdx="0" presStyleCnt="7"/>
      <dgm:spPr/>
    </dgm:pt>
    <dgm:pt modelId="{D20A8AB0-BD3C-4E3D-86B3-5A4CD93EFF56}" type="pres">
      <dgm:prSet presAssocID="{E1D8CA4A-26B2-4FB6-BD2C-46355F082D56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11B8F6A-9CC0-467C-B291-5BE0F9A4F499}" type="pres">
      <dgm:prSet presAssocID="{E1D8CA4A-26B2-4FB6-BD2C-46355F082D56}" presName="negativeSpace" presStyleCnt="0"/>
      <dgm:spPr/>
    </dgm:pt>
    <dgm:pt modelId="{32F16BE0-0E1C-4B42-B8E8-45FC9054A3AA}" type="pres">
      <dgm:prSet presAssocID="{E1D8CA4A-26B2-4FB6-BD2C-46355F082D56}" presName="childText" presStyleLbl="conFgAcc1" presStyleIdx="1" presStyleCnt="7">
        <dgm:presLayoutVars>
          <dgm:bulletEnabled val="1"/>
        </dgm:presLayoutVars>
      </dgm:prSet>
      <dgm:spPr/>
    </dgm:pt>
    <dgm:pt modelId="{4B320329-FA24-4BF2-8236-1BE0FC3C1404}" type="pres">
      <dgm:prSet presAssocID="{BD58D286-633A-415A-B720-C976A9979F52}" presName="spaceBetweenRectangles" presStyleCnt="0"/>
      <dgm:spPr/>
    </dgm:pt>
    <dgm:pt modelId="{24E0B964-EEA9-4D7E-9EB7-23AE5FAEF154}" type="pres">
      <dgm:prSet presAssocID="{F33C041B-0E56-4DB9-B618-893BE0E3A814}" presName="parentLin" presStyleCnt="0"/>
      <dgm:spPr/>
    </dgm:pt>
    <dgm:pt modelId="{04457EC3-D079-41AF-8D09-4ED99C14184B}" type="pres">
      <dgm:prSet presAssocID="{F33C041B-0E56-4DB9-B618-893BE0E3A814}" presName="parentLeftMargin" presStyleLbl="node1" presStyleIdx="1" presStyleCnt="7"/>
      <dgm:spPr/>
    </dgm:pt>
    <dgm:pt modelId="{FED6496D-9B70-42FC-8E48-9AF5148450C3}" type="pres">
      <dgm:prSet presAssocID="{F33C041B-0E56-4DB9-B618-893BE0E3A814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F10A741D-E521-43D5-9CDA-9959A572B4E6}" type="pres">
      <dgm:prSet presAssocID="{F33C041B-0E56-4DB9-B618-893BE0E3A814}" presName="negativeSpace" presStyleCnt="0"/>
      <dgm:spPr/>
    </dgm:pt>
    <dgm:pt modelId="{F652F083-94ED-4529-900B-A2C979008B58}" type="pres">
      <dgm:prSet presAssocID="{F33C041B-0E56-4DB9-B618-893BE0E3A814}" presName="childText" presStyleLbl="conFgAcc1" presStyleIdx="2" presStyleCnt="7">
        <dgm:presLayoutVars>
          <dgm:bulletEnabled val="1"/>
        </dgm:presLayoutVars>
      </dgm:prSet>
      <dgm:spPr/>
    </dgm:pt>
    <dgm:pt modelId="{2DCEFD1A-1E43-451F-9DC5-DE9F9ED4E5E0}" type="pres">
      <dgm:prSet presAssocID="{4A5D55DC-92C6-49FE-82BE-C09AF4C7696C}" presName="spaceBetweenRectangles" presStyleCnt="0"/>
      <dgm:spPr/>
    </dgm:pt>
    <dgm:pt modelId="{1449A825-94DD-4D42-9343-A0DD3068B81F}" type="pres">
      <dgm:prSet presAssocID="{CDDA9597-B626-4B7A-8795-298EA5AE8604}" presName="parentLin" presStyleCnt="0"/>
      <dgm:spPr/>
    </dgm:pt>
    <dgm:pt modelId="{505ECEA0-A2D1-41C6-B18B-88A095C408B3}" type="pres">
      <dgm:prSet presAssocID="{CDDA9597-B626-4B7A-8795-298EA5AE8604}" presName="parentLeftMargin" presStyleLbl="node1" presStyleIdx="2" presStyleCnt="7"/>
      <dgm:spPr/>
    </dgm:pt>
    <dgm:pt modelId="{B25B2391-8290-43BB-BA8A-3685CEC0932D}" type="pres">
      <dgm:prSet presAssocID="{CDDA9597-B626-4B7A-8795-298EA5AE860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16C5D8FB-3CAC-47F6-B026-9857DC0150A5}" type="pres">
      <dgm:prSet presAssocID="{CDDA9597-B626-4B7A-8795-298EA5AE8604}" presName="negativeSpace" presStyleCnt="0"/>
      <dgm:spPr/>
    </dgm:pt>
    <dgm:pt modelId="{71562598-35B9-4F92-BE72-EA6DE0528C2E}" type="pres">
      <dgm:prSet presAssocID="{CDDA9597-B626-4B7A-8795-298EA5AE8604}" presName="childText" presStyleLbl="conFgAcc1" presStyleIdx="3" presStyleCnt="7">
        <dgm:presLayoutVars>
          <dgm:bulletEnabled val="1"/>
        </dgm:presLayoutVars>
      </dgm:prSet>
      <dgm:spPr/>
    </dgm:pt>
    <dgm:pt modelId="{C34A1498-DD37-46CF-AAA4-13BF2545D1C7}" type="pres">
      <dgm:prSet presAssocID="{209C4773-9E44-478B-AFE1-786BA98FFC3A}" presName="spaceBetweenRectangles" presStyleCnt="0"/>
      <dgm:spPr/>
    </dgm:pt>
    <dgm:pt modelId="{BF929371-C072-4119-9DAC-A05213BA8763}" type="pres">
      <dgm:prSet presAssocID="{117CB340-9ADE-4BCB-B83F-46C1A56C8BD4}" presName="parentLin" presStyleCnt="0"/>
      <dgm:spPr/>
    </dgm:pt>
    <dgm:pt modelId="{56F55204-E5E1-43BD-930F-A52A401B6547}" type="pres">
      <dgm:prSet presAssocID="{117CB340-9ADE-4BCB-B83F-46C1A56C8BD4}" presName="parentLeftMargin" presStyleLbl="node1" presStyleIdx="3" presStyleCnt="7"/>
      <dgm:spPr/>
    </dgm:pt>
    <dgm:pt modelId="{8DF12D0A-033C-46F2-977A-1C6D744EAEE7}" type="pres">
      <dgm:prSet presAssocID="{117CB340-9ADE-4BCB-B83F-46C1A56C8BD4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72F95987-6AD4-4FF6-BEB4-20F10142C517}" type="pres">
      <dgm:prSet presAssocID="{117CB340-9ADE-4BCB-B83F-46C1A56C8BD4}" presName="negativeSpace" presStyleCnt="0"/>
      <dgm:spPr/>
    </dgm:pt>
    <dgm:pt modelId="{1B645E0F-9034-4DB0-A68E-B1FD5A01A658}" type="pres">
      <dgm:prSet presAssocID="{117CB340-9ADE-4BCB-B83F-46C1A56C8BD4}" presName="childText" presStyleLbl="conFgAcc1" presStyleIdx="4" presStyleCnt="7">
        <dgm:presLayoutVars>
          <dgm:bulletEnabled val="1"/>
        </dgm:presLayoutVars>
      </dgm:prSet>
      <dgm:spPr/>
    </dgm:pt>
    <dgm:pt modelId="{ED020E34-FDD0-489A-BA58-07E817E5B681}" type="pres">
      <dgm:prSet presAssocID="{3C3DD68B-6DCA-4A3F-9135-1F0343E8BE87}" presName="spaceBetweenRectangles" presStyleCnt="0"/>
      <dgm:spPr/>
    </dgm:pt>
    <dgm:pt modelId="{801748B9-02CD-4081-B390-F553F007ACEE}" type="pres">
      <dgm:prSet presAssocID="{90BED63D-558B-4F1D-9C1F-F550E57485FE}" presName="parentLin" presStyleCnt="0"/>
      <dgm:spPr/>
    </dgm:pt>
    <dgm:pt modelId="{629A1C5D-49B2-415B-B065-C5812C6202F1}" type="pres">
      <dgm:prSet presAssocID="{90BED63D-558B-4F1D-9C1F-F550E57485FE}" presName="parentLeftMargin" presStyleLbl="node1" presStyleIdx="4" presStyleCnt="7"/>
      <dgm:spPr/>
    </dgm:pt>
    <dgm:pt modelId="{CBA3064A-B45E-48B5-8593-727C2632A80A}" type="pres">
      <dgm:prSet presAssocID="{90BED63D-558B-4F1D-9C1F-F550E57485FE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DEB84B2B-F7B8-4EBF-81EA-C3BB32E3D774}" type="pres">
      <dgm:prSet presAssocID="{90BED63D-558B-4F1D-9C1F-F550E57485FE}" presName="negativeSpace" presStyleCnt="0"/>
      <dgm:spPr/>
    </dgm:pt>
    <dgm:pt modelId="{CFB92693-D12F-4BD5-84C4-BD7AE574BB57}" type="pres">
      <dgm:prSet presAssocID="{90BED63D-558B-4F1D-9C1F-F550E57485FE}" presName="childText" presStyleLbl="conFgAcc1" presStyleIdx="5" presStyleCnt="7">
        <dgm:presLayoutVars>
          <dgm:bulletEnabled val="1"/>
        </dgm:presLayoutVars>
      </dgm:prSet>
      <dgm:spPr/>
    </dgm:pt>
    <dgm:pt modelId="{9E8E730A-5CF2-4711-9C06-E78946D458A6}" type="pres">
      <dgm:prSet presAssocID="{C55CC5E7-9608-477F-A49F-25AE7BD32F0C}" presName="spaceBetweenRectangles" presStyleCnt="0"/>
      <dgm:spPr/>
    </dgm:pt>
    <dgm:pt modelId="{D7D5DCFB-7C8D-421B-82EC-8B0AB56317AF}" type="pres">
      <dgm:prSet presAssocID="{FB4D0CFF-6623-4A35-AB4F-46E58996440A}" presName="parentLin" presStyleCnt="0"/>
      <dgm:spPr/>
    </dgm:pt>
    <dgm:pt modelId="{A926EEE5-AABA-4528-8F0B-0E3B68663941}" type="pres">
      <dgm:prSet presAssocID="{FB4D0CFF-6623-4A35-AB4F-46E58996440A}" presName="parentLeftMargin" presStyleLbl="node1" presStyleIdx="5" presStyleCnt="7"/>
      <dgm:spPr/>
    </dgm:pt>
    <dgm:pt modelId="{5B74EA24-1B36-4C77-9DF7-A3BA4D96FB15}" type="pres">
      <dgm:prSet presAssocID="{FB4D0CFF-6623-4A35-AB4F-46E58996440A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D289BB47-8E6E-497C-A9A7-68EC00CC451D}" type="pres">
      <dgm:prSet presAssocID="{FB4D0CFF-6623-4A35-AB4F-46E58996440A}" presName="negativeSpace" presStyleCnt="0"/>
      <dgm:spPr/>
    </dgm:pt>
    <dgm:pt modelId="{9686CCB4-70E5-43C4-8096-CB062CB66365}" type="pres">
      <dgm:prSet presAssocID="{FB4D0CFF-6623-4A35-AB4F-46E58996440A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B18F7625-62DA-4873-A769-9002B30A530D}" type="presOf" srcId="{CDDA9597-B626-4B7A-8795-298EA5AE8604}" destId="{B25B2391-8290-43BB-BA8A-3685CEC0932D}" srcOrd="1" destOrd="0" presId="urn:microsoft.com/office/officeart/2005/8/layout/list1"/>
    <dgm:cxn modelId="{F5799E32-0E4A-4F45-BA77-C60A9C440CCF}" srcId="{6251F510-DEB5-474A-B6EE-DD983155707D}" destId="{117CB340-9ADE-4BCB-B83F-46C1A56C8BD4}" srcOrd="4" destOrd="0" parTransId="{6E8848A4-8E63-491E-AD7B-B6B0167C69F0}" sibTransId="{3C3DD68B-6DCA-4A3F-9135-1F0343E8BE87}"/>
    <dgm:cxn modelId="{6EE83138-FF23-4458-9277-57A33E82F51F}" srcId="{6251F510-DEB5-474A-B6EE-DD983155707D}" destId="{E1D8CA4A-26B2-4FB6-BD2C-46355F082D56}" srcOrd="1" destOrd="0" parTransId="{F0A935E9-81F6-45E7-B6D4-5130FE7213A2}" sibTransId="{BD58D286-633A-415A-B720-C976A9979F52}"/>
    <dgm:cxn modelId="{0D760339-8CDA-49E7-9E3B-42498148683C}" type="presOf" srcId="{90BED63D-558B-4F1D-9C1F-F550E57485FE}" destId="{629A1C5D-49B2-415B-B065-C5812C6202F1}" srcOrd="0" destOrd="0" presId="urn:microsoft.com/office/officeart/2005/8/layout/list1"/>
    <dgm:cxn modelId="{13FC183A-F4E8-44AC-8B44-61614FF83A59}" srcId="{6251F510-DEB5-474A-B6EE-DD983155707D}" destId="{FB4D0CFF-6623-4A35-AB4F-46E58996440A}" srcOrd="6" destOrd="0" parTransId="{41B2A238-995C-4C5D-BA7E-3025F951CED2}" sibTransId="{B0437656-4C22-464D-BCDD-6A8D3CC10C79}"/>
    <dgm:cxn modelId="{A3B1D43E-D4FF-485C-B517-6315A9E2BA5A}" type="presOf" srcId="{90BED63D-558B-4F1D-9C1F-F550E57485FE}" destId="{CBA3064A-B45E-48B5-8593-727C2632A80A}" srcOrd="1" destOrd="0" presId="urn:microsoft.com/office/officeart/2005/8/layout/list1"/>
    <dgm:cxn modelId="{51C7FD3E-2B22-48BC-9554-9E5D8090CC62}" type="presOf" srcId="{117CB340-9ADE-4BCB-B83F-46C1A56C8BD4}" destId="{8DF12D0A-033C-46F2-977A-1C6D744EAEE7}" srcOrd="1" destOrd="0" presId="urn:microsoft.com/office/officeart/2005/8/layout/list1"/>
    <dgm:cxn modelId="{C281EB5B-FE9C-4560-8FD9-B866DCAA156E}" srcId="{6251F510-DEB5-474A-B6EE-DD983155707D}" destId="{5C6DD5EC-CC1F-4C70-88E4-D9A4C5212F32}" srcOrd="0" destOrd="0" parTransId="{FF2F25C1-DD0A-4440-87AB-810D4D50C41F}" sibTransId="{AB2DDC11-974D-4D71-BCEF-F6BCD8703A9C}"/>
    <dgm:cxn modelId="{1BBDBD6C-C649-42E2-A1F0-7690470C9A84}" type="presOf" srcId="{F33C041B-0E56-4DB9-B618-893BE0E3A814}" destId="{FED6496D-9B70-42FC-8E48-9AF5148450C3}" srcOrd="1" destOrd="0" presId="urn:microsoft.com/office/officeart/2005/8/layout/list1"/>
    <dgm:cxn modelId="{5CBAAA6F-C321-4D4F-A67D-F7DF3D88A919}" type="presOf" srcId="{F33C041B-0E56-4DB9-B618-893BE0E3A814}" destId="{04457EC3-D079-41AF-8D09-4ED99C14184B}" srcOrd="0" destOrd="0" presId="urn:microsoft.com/office/officeart/2005/8/layout/list1"/>
    <dgm:cxn modelId="{D254B96F-B6FC-4601-9EF0-0F4A1053AE8F}" type="presOf" srcId="{CDDA9597-B626-4B7A-8795-298EA5AE8604}" destId="{505ECEA0-A2D1-41C6-B18B-88A095C408B3}" srcOrd="0" destOrd="0" presId="urn:microsoft.com/office/officeart/2005/8/layout/list1"/>
    <dgm:cxn modelId="{8665ED73-6314-4D80-B1F9-85F0CCA8C98A}" type="presOf" srcId="{5C6DD5EC-CC1F-4C70-88E4-D9A4C5212F32}" destId="{0AF187A9-DACA-4BDB-AADE-AA67DD7E6F78}" srcOrd="1" destOrd="0" presId="urn:microsoft.com/office/officeart/2005/8/layout/list1"/>
    <dgm:cxn modelId="{71DF527C-F26A-40EC-AFBE-36E16224F909}" type="presOf" srcId="{FB4D0CFF-6623-4A35-AB4F-46E58996440A}" destId="{5B74EA24-1B36-4C77-9DF7-A3BA4D96FB15}" srcOrd="1" destOrd="0" presId="urn:microsoft.com/office/officeart/2005/8/layout/list1"/>
    <dgm:cxn modelId="{C22E8A7F-0122-4D1E-8587-030B890D313C}" type="presOf" srcId="{FB4D0CFF-6623-4A35-AB4F-46E58996440A}" destId="{A926EEE5-AABA-4528-8F0B-0E3B68663941}" srcOrd="0" destOrd="0" presId="urn:microsoft.com/office/officeart/2005/8/layout/list1"/>
    <dgm:cxn modelId="{6A517986-098F-4C34-BB02-884B4F26E80F}" type="presOf" srcId="{117CB340-9ADE-4BCB-B83F-46C1A56C8BD4}" destId="{56F55204-E5E1-43BD-930F-A52A401B6547}" srcOrd="0" destOrd="0" presId="urn:microsoft.com/office/officeart/2005/8/layout/list1"/>
    <dgm:cxn modelId="{DF0AF293-9944-4264-99FD-444939814552}" type="presOf" srcId="{E1D8CA4A-26B2-4FB6-BD2C-46355F082D56}" destId="{5610C5DC-CD12-43B9-AD61-8134CE919088}" srcOrd="0" destOrd="0" presId="urn:microsoft.com/office/officeart/2005/8/layout/list1"/>
    <dgm:cxn modelId="{0D3A75C0-4F75-45B5-8529-FFD7BB8B2AED}" srcId="{6251F510-DEB5-474A-B6EE-DD983155707D}" destId="{90BED63D-558B-4F1D-9C1F-F550E57485FE}" srcOrd="5" destOrd="0" parTransId="{8B9A3FB7-15C0-46D4-AC7A-0F97BD36E59E}" sibTransId="{C55CC5E7-9608-477F-A49F-25AE7BD32F0C}"/>
    <dgm:cxn modelId="{020300C3-7216-488E-8C2F-B27AB970F666}" srcId="{6251F510-DEB5-474A-B6EE-DD983155707D}" destId="{F33C041B-0E56-4DB9-B618-893BE0E3A814}" srcOrd="2" destOrd="0" parTransId="{36EC30B9-5FEC-4684-B7DA-589BE812BF5A}" sibTransId="{4A5D55DC-92C6-49FE-82BE-C09AF4C7696C}"/>
    <dgm:cxn modelId="{F58DD4C6-B121-41E9-BA57-9E8BEC7F297E}" type="presOf" srcId="{E1D8CA4A-26B2-4FB6-BD2C-46355F082D56}" destId="{D20A8AB0-BD3C-4E3D-86B3-5A4CD93EFF56}" srcOrd="1" destOrd="0" presId="urn:microsoft.com/office/officeart/2005/8/layout/list1"/>
    <dgm:cxn modelId="{B7C0AFCB-0B22-4807-B101-B15B1B3F0AEC}" srcId="{6251F510-DEB5-474A-B6EE-DD983155707D}" destId="{CDDA9597-B626-4B7A-8795-298EA5AE8604}" srcOrd="3" destOrd="0" parTransId="{11E59D26-24F6-4F49-A5F6-DA2595C20A5A}" sibTransId="{209C4773-9E44-478B-AFE1-786BA98FFC3A}"/>
    <dgm:cxn modelId="{C9B2ABDE-4F0A-44A8-9256-9030B9991E0A}" type="presOf" srcId="{5C6DD5EC-CC1F-4C70-88E4-D9A4C5212F32}" destId="{76958BB0-5811-4DCD-934E-E531F7BA41A7}" srcOrd="0" destOrd="0" presId="urn:microsoft.com/office/officeart/2005/8/layout/list1"/>
    <dgm:cxn modelId="{4380AEF8-9557-479C-9092-DAFCC092068D}" type="presOf" srcId="{6251F510-DEB5-474A-B6EE-DD983155707D}" destId="{3D001872-2638-49FA-9AF2-6D64C0FAA5DB}" srcOrd="0" destOrd="0" presId="urn:microsoft.com/office/officeart/2005/8/layout/list1"/>
    <dgm:cxn modelId="{D1DA8D39-E19A-4F43-8B36-3DA852341962}" type="presParOf" srcId="{3D001872-2638-49FA-9AF2-6D64C0FAA5DB}" destId="{055663E6-433A-4CD1-B86D-161470E59FD8}" srcOrd="0" destOrd="0" presId="urn:microsoft.com/office/officeart/2005/8/layout/list1"/>
    <dgm:cxn modelId="{ACF7E03A-21B7-4E46-9EBC-701DB85BC327}" type="presParOf" srcId="{055663E6-433A-4CD1-B86D-161470E59FD8}" destId="{76958BB0-5811-4DCD-934E-E531F7BA41A7}" srcOrd="0" destOrd="0" presId="urn:microsoft.com/office/officeart/2005/8/layout/list1"/>
    <dgm:cxn modelId="{7FFE04E8-24F3-43C1-BF30-13759AF62C87}" type="presParOf" srcId="{055663E6-433A-4CD1-B86D-161470E59FD8}" destId="{0AF187A9-DACA-4BDB-AADE-AA67DD7E6F78}" srcOrd="1" destOrd="0" presId="urn:microsoft.com/office/officeart/2005/8/layout/list1"/>
    <dgm:cxn modelId="{0D833E3E-4BAD-4857-817F-91240C14EB9F}" type="presParOf" srcId="{3D001872-2638-49FA-9AF2-6D64C0FAA5DB}" destId="{ADAC5518-2464-4CA4-912D-8D6E4B07DE7F}" srcOrd="1" destOrd="0" presId="urn:microsoft.com/office/officeart/2005/8/layout/list1"/>
    <dgm:cxn modelId="{FF89B03E-0DD1-4CCB-B3D5-B92D7C138942}" type="presParOf" srcId="{3D001872-2638-49FA-9AF2-6D64C0FAA5DB}" destId="{23F370A7-5E30-449F-92EC-B03BB5FC70F8}" srcOrd="2" destOrd="0" presId="urn:microsoft.com/office/officeart/2005/8/layout/list1"/>
    <dgm:cxn modelId="{F80D1BDF-7A68-4C05-9F7F-21769D5C6518}" type="presParOf" srcId="{3D001872-2638-49FA-9AF2-6D64C0FAA5DB}" destId="{D6BF8D97-FB80-4C1F-8B64-43E2AD886EAF}" srcOrd="3" destOrd="0" presId="urn:microsoft.com/office/officeart/2005/8/layout/list1"/>
    <dgm:cxn modelId="{73B1CE0F-18F8-4DDE-90E6-7982E63EE1F3}" type="presParOf" srcId="{3D001872-2638-49FA-9AF2-6D64C0FAA5DB}" destId="{5367CB76-B5B9-4F5D-90CB-2DC1D9024AA0}" srcOrd="4" destOrd="0" presId="urn:microsoft.com/office/officeart/2005/8/layout/list1"/>
    <dgm:cxn modelId="{14D7B071-7518-4193-9121-656EB4B36B32}" type="presParOf" srcId="{5367CB76-B5B9-4F5D-90CB-2DC1D9024AA0}" destId="{5610C5DC-CD12-43B9-AD61-8134CE919088}" srcOrd="0" destOrd="0" presId="urn:microsoft.com/office/officeart/2005/8/layout/list1"/>
    <dgm:cxn modelId="{C5559C7D-0B50-4173-B3F7-67E542F9DFB2}" type="presParOf" srcId="{5367CB76-B5B9-4F5D-90CB-2DC1D9024AA0}" destId="{D20A8AB0-BD3C-4E3D-86B3-5A4CD93EFF56}" srcOrd="1" destOrd="0" presId="urn:microsoft.com/office/officeart/2005/8/layout/list1"/>
    <dgm:cxn modelId="{103C9818-A052-4EE3-8D5C-E8B21582B0B8}" type="presParOf" srcId="{3D001872-2638-49FA-9AF2-6D64C0FAA5DB}" destId="{511B8F6A-9CC0-467C-B291-5BE0F9A4F499}" srcOrd="5" destOrd="0" presId="urn:microsoft.com/office/officeart/2005/8/layout/list1"/>
    <dgm:cxn modelId="{E96CAD37-1B45-4072-9433-99FDBE274E8B}" type="presParOf" srcId="{3D001872-2638-49FA-9AF2-6D64C0FAA5DB}" destId="{32F16BE0-0E1C-4B42-B8E8-45FC9054A3AA}" srcOrd="6" destOrd="0" presId="urn:microsoft.com/office/officeart/2005/8/layout/list1"/>
    <dgm:cxn modelId="{B895EE06-4269-4D51-BBAE-C66D86C3250C}" type="presParOf" srcId="{3D001872-2638-49FA-9AF2-6D64C0FAA5DB}" destId="{4B320329-FA24-4BF2-8236-1BE0FC3C1404}" srcOrd="7" destOrd="0" presId="urn:microsoft.com/office/officeart/2005/8/layout/list1"/>
    <dgm:cxn modelId="{8045860A-D1F4-4562-BBEC-A53A7C01E737}" type="presParOf" srcId="{3D001872-2638-49FA-9AF2-6D64C0FAA5DB}" destId="{24E0B964-EEA9-4D7E-9EB7-23AE5FAEF154}" srcOrd="8" destOrd="0" presId="urn:microsoft.com/office/officeart/2005/8/layout/list1"/>
    <dgm:cxn modelId="{6F77CC57-6449-4005-B561-E5693946B7D2}" type="presParOf" srcId="{24E0B964-EEA9-4D7E-9EB7-23AE5FAEF154}" destId="{04457EC3-D079-41AF-8D09-4ED99C14184B}" srcOrd="0" destOrd="0" presId="urn:microsoft.com/office/officeart/2005/8/layout/list1"/>
    <dgm:cxn modelId="{447C2019-F037-48B7-A998-478B1949B482}" type="presParOf" srcId="{24E0B964-EEA9-4D7E-9EB7-23AE5FAEF154}" destId="{FED6496D-9B70-42FC-8E48-9AF5148450C3}" srcOrd="1" destOrd="0" presId="urn:microsoft.com/office/officeart/2005/8/layout/list1"/>
    <dgm:cxn modelId="{EB2BA2F7-4A93-48E1-A499-39CD9F4D051C}" type="presParOf" srcId="{3D001872-2638-49FA-9AF2-6D64C0FAA5DB}" destId="{F10A741D-E521-43D5-9CDA-9959A572B4E6}" srcOrd="9" destOrd="0" presId="urn:microsoft.com/office/officeart/2005/8/layout/list1"/>
    <dgm:cxn modelId="{8EA6BC29-E59E-4E66-A3A6-9DDD7A318013}" type="presParOf" srcId="{3D001872-2638-49FA-9AF2-6D64C0FAA5DB}" destId="{F652F083-94ED-4529-900B-A2C979008B58}" srcOrd="10" destOrd="0" presId="urn:microsoft.com/office/officeart/2005/8/layout/list1"/>
    <dgm:cxn modelId="{B70D2045-73D2-41DE-A9C8-BF8447F37C32}" type="presParOf" srcId="{3D001872-2638-49FA-9AF2-6D64C0FAA5DB}" destId="{2DCEFD1A-1E43-451F-9DC5-DE9F9ED4E5E0}" srcOrd="11" destOrd="0" presId="urn:microsoft.com/office/officeart/2005/8/layout/list1"/>
    <dgm:cxn modelId="{7F520750-78EB-4D09-A6B6-67A9FB865F24}" type="presParOf" srcId="{3D001872-2638-49FA-9AF2-6D64C0FAA5DB}" destId="{1449A825-94DD-4D42-9343-A0DD3068B81F}" srcOrd="12" destOrd="0" presId="urn:microsoft.com/office/officeart/2005/8/layout/list1"/>
    <dgm:cxn modelId="{29F0C889-D522-40ED-BB9F-EB30066E0935}" type="presParOf" srcId="{1449A825-94DD-4D42-9343-A0DD3068B81F}" destId="{505ECEA0-A2D1-41C6-B18B-88A095C408B3}" srcOrd="0" destOrd="0" presId="urn:microsoft.com/office/officeart/2005/8/layout/list1"/>
    <dgm:cxn modelId="{52677DE8-A05B-4465-B54F-184439CACECF}" type="presParOf" srcId="{1449A825-94DD-4D42-9343-A0DD3068B81F}" destId="{B25B2391-8290-43BB-BA8A-3685CEC0932D}" srcOrd="1" destOrd="0" presId="urn:microsoft.com/office/officeart/2005/8/layout/list1"/>
    <dgm:cxn modelId="{3DAA266B-27E9-423B-97C4-E3360E605B58}" type="presParOf" srcId="{3D001872-2638-49FA-9AF2-6D64C0FAA5DB}" destId="{16C5D8FB-3CAC-47F6-B026-9857DC0150A5}" srcOrd="13" destOrd="0" presId="urn:microsoft.com/office/officeart/2005/8/layout/list1"/>
    <dgm:cxn modelId="{A98902BF-F470-444A-8803-26363C50CF21}" type="presParOf" srcId="{3D001872-2638-49FA-9AF2-6D64C0FAA5DB}" destId="{71562598-35B9-4F92-BE72-EA6DE0528C2E}" srcOrd="14" destOrd="0" presId="urn:microsoft.com/office/officeart/2005/8/layout/list1"/>
    <dgm:cxn modelId="{4E9E3970-55A1-42C5-8350-722EF1273CB8}" type="presParOf" srcId="{3D001872-2638-49FA-9AF2-6D64C0FAA5DB}" destId="{C34A1498-DD37-46CF-AAA4-13BF2545D1C7}" srcOrd="15" destOrd="0" presId="urn:microsoft.com/office/officeart/2005/8/layout/list1"/>
    <dgm:cxn modelId="{D7B2798D-5584-48B7-8B83-143C338F705C}" type="presParOf" srcId="{3D001872-2638-49FA-9AF2-6D64C0FAA5DB}" destId="{BF929371-C072-4119-9DAC-A05213BA8763}" srcOrd="16" destOrd="0" presId="urn:microsoft.com/office/officeart/2005/8/layout/list1"/>
    <dgm:cxn modelId="{CB490962-3942-4B65-99E3-C85C6E4A356D}" type="presParOf" srcId="{BF929371-C072-4119-9DAC-A05213BA8763}" destId="{56F55204-E5E1-43BD-930F-A52A401B6547}" srcOrd="0" destOrd="0" presId="urn:microsoft.com/office/officeart/2005/8/layout/list1"/>
    <dgm:cxn modelId="{92B2B707-D456-4065-AF71-DA9C8B4960E4}" type="presParOf" srcId="{BF929371-C072-4119-9DAC-A05213BA8763}" destId="{8DF12D0A-033C-46F2-977A-1C6D744EAEE7}" srcOrd="1" destOrd="0" presId="urn:microsoft.com/office/officeart/2005/8/layout/list1"/>
    <dgm:cxn modelId="{B8C2368A-ACEA-4BA2-9B23-4E8AC3E47763}" type="presParOf" srcId="{3D001872-2638-49FA-9AF2-6D64C0FAA5DB}" destId="{72F95987-6AD4-4FF6-BEB4-20F10142C517}" srcOrd="17" destOrd="0" presId="urn:microsoft.com/office/officeart/2005/8/layout/list1"/>
    <dgm:cxn modelId="{77508E8E-ED78-47C6-A4F1-F6FEFA558639}" type="presParOf" srcId="{3D001872-2638-49FA-9AF2-6D64C0FAA5DB}" destId="{1B645E0F-9034-4DB0-A68E-B1FD5A01A658}" srcOrd="18" destOrd="0" presId="urn:microsoft.com/office/officeart/2005/8/layout/list1"/>
    <dgm:cxn modelId="{C5396DB4-8146-4F22-AD6D-3D7852E1AAB5}" type="presParOf" srcId="{3D001872-2638-49FA-9AF2-6D64C0FAA5DB}" destId="{ED020E34-FDD0-489A-BA58-07E817E5B681}" srcOrd="19" destOrd="0" presId="urn:microsoft.com/office/officeart/2005/8/layout/list1"/>
    <dgm:cxn modelId="{BC74D457-137B-4F7B-89FF-0A8ADBF98BA3}" type="presParOf" srcId="{3D001872-2638-49FA-9AF2-6D64C0FAA5DB}" destId="{801748B9-02CD-4081-B390-F553F007ACEE}" srcOrd="20" destOrd="0" presId="urn:microsoft.com/office/officeart/2005/8/layout/list1"/>
    <dgm:cxn modelId="{4AFC2C0B-A268-4195-AABD-40EF0E130629}" type="presParOf" srcId="{801748B9-02CD-4081-B390-F553F007ACEE}" destId="{629A1C5D-49B2-415B-B065-C5812C6202F1}" srcOrd="0" destOrd="0" presId="urn:microsoft.com/office/officeart/2005/8/layout/list1"/>
    <dgm:cxn modelId="{4F67517B-3ACF-4B95-971D-68F5A48AFA45}" type="presParOf" srcId="{801748B9-02CD-4081-B390-F553F007ACEE}" destId="{CBA3064A-B45E-48B5-8593-727C2632A80A}" srcOrd="1" destOrd="0" presId="urn:microsoft.com/office/officeart/2005/8/layout/list1"/>
    <dgm:cxn modelId="{762DD22C-B46E-407F-92BB-F74AF075EED0}" type="presParOf" srcId="{3D001872-2638-49FA-9AF2-6D64C0FAA5DB}" destId="{DEB84B2B-F7B8-4EBF-81EA-C3BB32E3D774}" srcOrd="21" destOrd="0" presId="urn:microsoft.com/office/officeart/2005/8/layout/list1"/>
    <dgm:cxn modelId="{99F38F78-3D44-459F-B84B-0BD500DBF89C}" type="presParOf" srcId="{3D001872-2638-49FA-9AF2-6D64C0FAA5DB}" destId="{CFB92693-D12F-4BD5-84C4-BD7AE574BB57}" srcOrd="22" destOrd="0" presId="urn:microsoft.com/office/officeart/2005/8/layout/list1"/>
    <dgm:cxn modelId="{0F79418A-EABF-41B8-BF57-A81A57F31A67}" type="presParOf" srcId="{3D001872-2638-49FA-9AF2-6D64C0FAA5DB}" destId="{9E8E730A-5CF2-4711-9C06-E78946D458A6}" srcOrd="23" destOrd="0" presId="urn:microsoft.com/office/officeart/2005/8/layout/list1"/>
    <dgm:cxn modelId="{C443F9A4-2C9B-4BAE-8505-94A659911B51}" type="presParOf" srcId="{3D001872-2638-49FA-9AF2-6D64C0FAA5DB}" destId="{D7D5DCFB-7C8D-421B-82EC-8B0AB56317AF}" srcOrd="24" destOrd="0" presId="urn:microsoft.com/office/officeart/2005/8/layout/list1"/>
    <dgm:cxn modelId="{B51CED1B-2395-49BE-B932-A080F8F882BD}" type="presParOf" srcId="{D7D5DCFB-7C8D-421B-82EC-8B0AB56317AF}" destId="{A926EEE5-AABA-4528-8F0B-0E3B68663941}" srcOrd="0" destOrd="0" presId="urn:microsoft.com/office/officeart/2005/8/layout/list1"/>
    <dgm:cxn modelId="{EC6F6D46-1540-4A95-B244-952B502F9CFD}" type="presParOf" srcId="{D7D5DCFB-7C8D-421B-82EC-8B0AB56317AF}" destId="{5B74EA24-1B36-4C77-9DF7-A3BA4D96FB15}" srcOrd="1" destOrd="0" presId="urn:microsoft.com/office/officeart/2005/8/layout/list1"/>
    <dgm:cxn modelId="{1D1E68F6-6069-4F4B-8683-EAE89779EEC9}" type="presParOf" srcId="{3D001872-2638-49FA-9AF2-6D64C0FAA5DB}" destId="{D289BB47-8E6E-497C-A9A7-68EC00CC451D}" srcOrd="25" destOrd="0" presId="urn:microsoft.com/office/officeart/2005/8/layout/list1"/>
    <dgm:cxn modelId="{EFE99B1A-A1F4-48BE-B6F1-41F89F4E2D2E}" type="presParOf" srcId="{3D001872-2638-49FA-9AF2-6D64C0FAA5DB}" destId="{9686CCB4-70E5-43C4-8096-CB062CB6636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6220D4-2818-4B24-829C-7629E82F1261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25D1C5E-7893-48DF-A7D8-F4D09FB63E34}">
      <dgm:prSet custT="1"/>
      <dgm:spPr/>
      <dgm:t>
        <a:bodyPr/>
        <a:lstStyle/>
        <a:p>
          <a:r>
            <a:rPr lang="en-US" sz="1600" dirty="0">
              <a:latin typeface="+mj-lt"/>
            </a:rPr>
            <a:t>Parents</a:t>
          </a:r>
        </a:p>
      </dgm:t>
    </dgm:pt>
    <dgm:pt modelId="{7046C6C1-4256-43D5-B298-FD0B141798D0}" type="parTrans" cxnId="{9B9269F1-CCA2-40B3-9987-9C053652B68C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32C7E601-B60A-4523-9072-D8281B4A1521}" type="sibTrans" cxnId="{9B9269F1-CCA2-40B3-9987-9C053652B68C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8B2DC5F-49E7-4C27-883B-F404A0688F35}">
      <dgm:prSet custT="1"/>
      <dgm:spPr/>
      <dgm:t>
        <a:bodyPr/>
        <a:lstStyle/>
        <a:p>
          <a:r>
            <a:rPr lang="en-US" sz="1800" dirty="0">
              <a:latin typeface="+mj-lt"/>
            </a:rPr>
            <a:t>Introduce yourself</a:t>
          </a:r>
        </a:p>
      </dgm:t>
    </dgm:pt>
    <dgm:pt modelId="{917F7981-253B-45B4-801B-FB0656168BF4}" type="parTrans" cxnId="{B9CD41E6-44B2-4489-972D-A4ED9BBEED7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3CDBF490-B143-45C8-AB61-C2820A27D14C}" type="sibTrans" cxnId="{B9CD41E6-44B2-4489-972D-A4ED9BBEED7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F0D4E785-9E5C-4A7A-B653-27A2F2125974}">
      <dgm:prSet custT="1"/>
      <dgm:spPr/>
      <dgm:t>
        <a:bodyPr/>
        <a:lstStyle/>
        <a:p>
          <a:r>
            <a:rPr lang="en-US" sz="1800" dirty="0">
              <a:latin typeface="+mj-lt"/>
            </a:rPr>
            <a:t>Communicate your plans</a:t>
          </a:r>
        </a:p>
      </dgm:t>
    </dgm:pt>
    <dgm:pt modelId="{34336562-9AD0-4DFA-85FB-D3752000555F}" type="parTrans" cxnId="{639C6C75-D6F6-4FCF-9C25-96261A1B6CD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55E8AB8-7DCD-4424-A316-5BFB9A38C919}" type="sibTrans" cxnId="{639C6C75-D6F6-4FCF-9C25-96261A1B6CD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3A9368D6-70F6-41E2-A7B3-BFFB0DCEF228}">
      <dgm:prSet custT="1"/>
      <dgm:spPr/>
      <dgm:t>
        <a:bodyPr/>
        <a:lstStyle/>
        <a:p>
          <a:r>
            <a:rPr lang="en-US" sz="1800" dirty="0">
              <a:latin typeface="+mj-lt"/>
            </a:rPr>
            <a:t>Player issues will be brought to their attention after it is addressed with the player first</a:t>
          </a:r>
        </a:p>
      </dgm:t>
    </dgm:pt>
    <dgm:pt modelId="{0330D6EB-9514-4887-B38F-E39F8ABF9F4E}" type="parTrans" cxnId="{21710B6C-5658-4EC5-9CA9-F741A31DB06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F3E6B4DE-919D-49EC-A0AB-338A36ADEB3C}" type="sibTrans" cxnId="{21710B6C-5658-4EC5-9CA9-F741A31DB06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3B2E09B-007E-4315-8798-D02877A57AD9}">
      <dgm:prSet custT="1"/>
      <dgm:spPr/>
      <dgm:t>
        <a:bodyPr/>
        <a:lstStyle/>
        <a:p>
          <a:r>
            <a:rPr lang="en-US" sz="1800" dirty="0">
              <a:latin typeface="+mj-lt"/>
            </a:rPr>
            <a:t>Address any Food Allergies</a:t>
          </a:r>
        </a:p>
      </dgm:t>
    </dgm:pt>
    <dgm:pt modelId="{7288F06A-1536-420A-B121-F1A8552D58CF}" type="parTrans" cxnId="{64DBF87F-DB85-4052-8155-4CAB3308767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9F7D3EA-F851-4E82-BF46-197A290EB8C5}" type="sibTrans" cxnId="{64DBF87F-DB85-4052-8155-4CAB3308767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7CF25C0-C6A7-438E-AE62-B3A88948155F}">
      <dgm:prSet/>
      <dgm:spPr/>
      <dgm:t>
        <a:bodyPr/>
        <a:lstStyle/>
        <a:p>
          <a:r>
            <a:rPr lang="en-US" dirty="0">
              <a:latin typeface="+mj-lt"/>
            </a:rPr>
            <a:t>Establish Team Rules with your players</a:t>
          </a:r>
        </a:p>
      </dgm:t>
    </dgm:pt>
    <dgm:pt modelId="{C628E65B-EEC4-453F-9D38-5B4BDAFD01E1}" type="parTrans" cxnId="{3B539588-25BA-4F86-8ADB-9C86A523AC4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F32095B-5C79-4073-B6A4-843D0E100807}" type="sibTrans" cxnId="{3B539588-25BA-4F86-8ADB-9C86A523AC47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D20EC7F-9CEB-4927-95C7-40A5DAE8FBC9}">
      <dgm:prSet custT="1"/>
      <dgm:spPr/>
      <dgm:t>
        <a:bodyPr/>
        <a:lstStyle/>
        <a:p>
          <a:r>
            <a:rPr lang="en-US" sz="1800" dirty="0">
              <a:latin typeface="+mj-lt"/>
            </a:rPr>
            <a:t>No fooling around</a:t>
          </a:r>
        </a:p>
      </dgm:t>
    </dgm:pt>
    <dgm:pt modelId="{69AB4822-3EA6-4F95-AD5D-FDE54F7E449D}" type="parTrans" cxnId="{2D10BD10-F855-4002-8D47-377EA49B8F1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375209D4-0B30-4D10-84F1-30AAAF28AE79}" type="sibTrans" cxnId="{2D10BD10-F855-4002-8D47-377EA49B8F1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EC00FD5F-D67A-474C-97DB-ABEFC507718E}">
      <dgm:prSet custT="1"/>
      <dgm:spPr/>
      <dgm:t>
        <a:bodyPr/>
        <a:lstStyle/>
        <a:p>
          <a:r>
            <a:rPr lang="en-US" sz="1800" dirty="0">
              <a:latin typeface="+mj-lt"/>
            </a:rPr>
            <a:t>Listening</a:t>
          </a:r>
        </a:p>
      </dgm:t>
    </dgm:pt>
    <dgm:pt modelId="{CB885776-FC79-4F2C-B400-C2E5299D801D}" type="parTrans" cxnId="{358473B6-A4DB-41F1-B8A3-C159C4D85604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9EE10641-1484-4577-92E2-870D36D97AB7}" type="sibTrans" cxnId="{358473B6-A4DB-41F1-B8A3-C159C4D85604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30F5FD0-91D4-4B67-8124-698A0D14340D}">
      <dgm:prSet custT="1"/>
      <dgm:spPr/>
      <dgm:t>
        <a:bodyPr/>
        <a:lstStyle/>
        <a:p>
          <a:r>
            <a:rPr lang="en-US" sz="1800" dirty="0">
              <a:latin typeface="+mj-lt"/>
            </a:rPr>
            <a:t>Sportsmanship</a:t>
          </a:r>
        </a:p>
      </dgm:t>
    </dgm:pt>
    <dgm:pt modelId="{F83DFF4E-0533-46D7-A2C9-2F8C6574D63D}" type="parTrans" cxnId="{18CA7BF1-281F-4810-8CAD-F547CF1D214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17F3C89A-FDC9-4592-B687-137A54C7722A}" type="sibTrans" cxnId="{18CA7BF1-281F-4810-8CAD-F547CF1D214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65D8B90-3243-48BF-9352-B5B59FB98E2B}">
      <dgm:prSet custT="1"/>
      <dgm:spPr/>
      <dgm:t>
        <a:bodyPr/>
        <a:lstStyle/>
        <a:p>
          <a:r>
            <a:rPr lang="en-US" sz="1800" dirty="0">
              <a:latin typeface="+mj-lt"/>
            </a:rPr>
            <a:t>Encouraging Teammates</a:t>
          </a:r>
        </a:p>
      </dgm:t>
    </dgm:pt>
    <dgm:pt modelId="{7FBC6265-515C-4F44-80A3-68CB3D15498E}" type="parTrans" cxnId="{731310CC-2310-4944-8AA1-55E4AD9B667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393FBE98-0036-4C1F-A281-05237271701C}" type="sibTrans" cxnId="{731310CC-2310-4944-8AA1-55E4AD9B667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65CCEBC-FF6B-412B-BC73-461235ACFB29}">
      <dgm:prSet custT="1"/>
      <dgm:spPr/>
      <dgm:t>
        <a:bodyPr/>
        <a:lstStyle/>
        <a:p>
          <a:r>
            <a:rPr lang="en-US" sz="1800" dirty="0">
              <a:latin typeface="+mj-lt"/>
            </a:rPr>
            <a:t>Effort</a:t>
          </a:r>
        </a:p>
      </dgm:t>
    </dgm:pt>
    <dgm:pt modelId="{4BAE1AC7-9AB2-4ADC-A320-DD6CFB5DB50C}" type="parTrans" cxnId="{D06F683A-4A5A-48F6-9BFC-54EE1B8353D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AA8899C3-3AFC-4CB7-BD69-D593B7ABE268}" type="sibTrans" cxnId="{D06F683A-4A5A-48F6-9BFC-54EE1B8353D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8677A755-5E50-4169-87E1-1D5B733F3E29}">
      <dgm:prSet custT="1"/>
      <dgm:spPr/>
      <dgm:t>
        <a:bodyPr/>
        <a:lstStyle/>
        <a:p>
          <a:r>
            <a:rPr lang="en-US" sz="1800" dirty="0">
              <a:latin typeface="+mj-lt"/>
            </a:rPr>
            <a:t>Everybody plays all positions</a:t>
          </a:r>
        </a:p>
      </dgm:t>
    </dgm:pt>
    <dgm:pt modelId="{5B3E97EE-E564-4442-9962-8407BB7D2702}" type="parTrans" cxnId="{4CDE72F8-3FCD-40AC-ADC5-BE4B3442CE0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6ADB855-C6AE-43F4-92CF-F6B60C46B587}" type="sibTrans" cxnId="{4CDE72F8-3FCD-40AC-ADC5-BE4B3442CE0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420FCBE-517A-4E21-828F-4151CDC3BB08}">
      <dgm:prSet custT="1"/>
      <dgm:spPr/>
      <dgm:t>
        <a:bodyPr/>
        <a:lstStyle/>
        <a:p>
          <a:r>
            <a:rPr lang="en-US" sz="1800" dirty="0">
              <a:latin typeface="+mj-lt"/>
            </a:rPr>
            <a:t>Equal playing time</a:t>
          </a:r>
        </a:p>
      </dgm:t>
    </dgm:pt>
    <dgm:pt modelId="{2C40818E-5E07-4A0D-BA2F-AD3BCC32DA53}" type="parTrans" cxnId="{373C9873-33FA-406E-8432-EB54CB100BA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1ECF4E0F-9BB8-48B2-B4B8-45366584D6F2}" type="sibTrans" cxnId="{373C9873-33FA-406E-8432-EB54CB100BA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B1F5ABB-5BB5-4A80-ABBD-1969AA4D06C9}">
      <dgm:prSet custT="1"/>
      <dgm:spPr/>
      <dgm:t>
        <a:bodyPr/>
        <a:lstStyle/>
        <a:p>
          <a:r>
            <a:rPr lang="en-US" sz="1800" dirty="0">
              <a:latin typeface="+mj-lt"/>
            </a:rPr>
            <a:t>Getting the ball to all players</a:t>
          </a:r>
        </a:p>
      </dgm:t>
    </dgm:pt>
    <dgm:pt modelId="{7C253D00-6B93-4BB0-A5BE-9E75B6AED040}" type="parTrans" cxnId="{D8528F45-3E5A-4E16-93AC-7250055FC51F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605B36E-C828-4D89-A713-AF5999C79FDC}" type="sibTrans" cxnId="{D8528F45-3E5A-4E16-93AC-7250055FC51F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1EB93054-79EF-49A1-8BB8-D1B854A3D383}" type="pres">
      <dgm:prSet presAssocID="{916220D4-2818-4B24-829C-7629E82F1261}" presName="Name0" presStyleCnt="0">
        <dgm:presLayoutVars>
          <dgm:dir/>
          <dgm:animLvl val="lvl"/>
          <dgm:resizeHandles val="exact"/>
        </dgm:presLayoutVars>
      </dgm:prSet>
      <dgm:spPr/>
    </dgm:pt>
    <dgm:pt modelId="{0A44F787-8EFE-419C-BA16-512B02612C40}" type="pres">
      <dgm:prSet presAssocID="{B25D1C5E-7893-48DF-A7D8-F4D09FB63E34}" presName="linNode" presStyleCnt="0"/>
      <dgm:spPr/>
    </dgm:pt>
    <dgm:pt modelId="{A75F52C4-9711-4CEA-B314-04C954D844D1}" type="pres">
      <dgm:prSet presAssocID="{B25D1C5E-7893-48DF-A7D8-F4D09FB63E34}" presName="parentText" presStyleLbl="alignNode1" presStyleIdx="0" presStyleCnt="2">
        <dgm:presLayoutVars>
          <dgm:chMax val="1"/>
          <dgm:bulletEnabled/>
        </dgm:presLayoutVars>
      </dgm:prSet>
      <dgm:spPr/>
    </dgm:pt>
    <dgm:pt modelId="{D0E6F57A-09DD-404A-A5BE-26FD9B8A60E1}" type="pres">
      <dgm:prSet presAssocID="{B25D1C5E-7893-48DF-A7D8-F4D09FB63E34}" presName="descendantText" presStyleLbl="alignAccFollowNode1" presStyleIdx="0" presStyleCnt="2">
        <dgm:presLayoutVars>
          <dgm:bulletEnabled/>
        </dgm:presLayoutVars>
      </dgm:prSet>
      <dgm:spPr/>
    </dgm:pt>
    <dgm:pt modelId="{135E02A4-9779-4CE2-A2EE-251D5D754755}" type="pres">
      <dgm:prSet presAssocID="{32C7E601-B60A-4523-9072-D8281B4A1521}" presName="sp" presStyleCnt="0"/>
      <dgm:spPr/>
    </dgm:pt>
    <dgm:pt modelId="{96431A86-9B21-41D3-AA59-357C0D4B0D36}" type="pres">
      <dgm:prSet presAssocID="{57CF25C0-C6A7-438E-AE62-B3A88948155F}" presName="linNode" presStyleCnt="0"/>
      <dgm:spPr/>
    </dgm:pt>
    <dgm:pt modelId="{07AB3A04-8081-4816-ADF3-097685EC4DC9}" type="pres">
      <dgm:prSet presAssocID="{57CF25C0-C6A7-438E-AE62-B3A88948155F}" presName="parentText" presStyleLbl="alignNode1" presStyleIdx="1" presStyleCnt="2">
        <dgm:presLayoutVars>
          <dgm:chMax val="1"/>
          <dgm:bulletEnabled/>
        </dgm:presLayoutVars>
      </dgm:prSet>
      <dgm:spPr/>
    </dgm:pt>
    <dgm:pt modelId="{C36BF083-3C95-4AD2-9AC1-33AEAB7E8E3D}" type="pres">
      <dgm:prSet presAssocID="{57CF25C0-C6A7-438E-AE62-B3A88948155F}" presName="descendantText" presStyleLbl="alignAccFollowNode1" presStyleIdx="1" presStyleCnt="2">
        <dgm:presLayoutVars>
          <dgm:bulletEnabled/>
        </dgm:presLayoutVars>
      </dgm:prSet>
      <dgm:spPr/>
    </dgm:pt>
  </dgm:ptLst>
  <dgm:cxnLst>
    <dgm:cxn modelId="{2D10BD10-F855-4002-8D47-377EA49B8F15}" srcId="{57CF25C0-C6A7-438E-AE62-B3A88948155F}" destId="{0D20EC7F-9CEB-4927-95C7-40A5DAE8FBC9}" srcOrd="0" destOrd="0" parTransId="{69AB4822-3EA6-4F95-AD5D-FDE54F7E449D}" sibTransId="{375209D4-0B30-4D10-84F1-30AAAF28AE79}"/>
    <dgm:cxn modelId="{D06F683A-4A5A-48F6-9BFC-54EE1B8353D0}" srcId="{57CF25C0-C6A7-438E-AE62-B3A88948155F}" destId="{065CCEBC-FF6B-412B-BC73-461235ACFB29}" srcOrd="4" destOrd="0" parTransId="{4BAE1AC7-9AB2-4ADC-A320-DD6CFB5DB50C}" sibTransId="{AA8899C3-3AFC-4CB7-BD69-D593B7ABE268}"/>
    <dgm:cxn modelId="{4CC94964-0DD6-445E-B43D-7F92AC87D43E}" type="presOf" srcId="{3A9368D6-70F6-41E2-A7B3-BFFB0DCEF228}" destId="{D0E6F57A-09DD-404A-A5BE-26FD9B8A60E1}" srcOrd="0" destOrd="2" presId="urn:microsoft.com/office/officeart/2016/7/layout/VerticalSolidActionList"/>
    <dgm:cxn modelId="{D8528F45-3E5A-4E16-93AC-7250055FC51F}" srcId="{57CF25C0-C6A7-438E-AE62-B3A88948155F}" destId="{0B1F5ABB-5BB5-4A80-ABBD-1969AA4D06C9}" srcOrd="7" destOrd="0" parTransId="{7C253D00-6B93-4BB0-A5BE-9E75B6AED040}" sibTransId="{B605B36E-C828-4D89-A713-AF5999C79FDC}"/>
    <dgm:cxn modelId="{19E8B645-CC42-418A-9FA2-4A3E195961EE}" type="presOf" srcId="{065CCEBC-FF6B-412B-BC73-461235ACFB29}" destId="{C36BF083-3C95-4AD2-9AC1-33AEAB7E8E3D}" srcOrd="0" destOrd="4" presId="urn:microsoft.com/office/officeart/2016/7/layout/VerticalSolidActionList"/>
    <dgm:cxn modelId="{1F63FF69-0E26-49CE-A855-3963A2DAD60B}" type="presOf" srcId="{230F5FD0-91D4-4B67-8124-698A0D14340D}" destId="{C36BF083-3C95-4AD2-9AC1-33AEAB7E8E3D}" srcOrd="0" destOrd="2" presId="urn:microsoft.com/office/officeart/2016/7/layout/VerticalSolidActionList"/>
    <dgm:cxn modelId="{21710B6C-5658-4EC5-9CA9-F741A31DB062}" srcId="{B25D1C5E-7893-48DF-A7D8-F4D09FB63E34}" destId="{3A9368D6-70F6-41E2-A7B3-BFFB0DCEF228}" srcOrd="2" destOrd="0" parTransId="{0330D6EB-9514-4887-B38F-E39F8ABF9F4E}" sibTransId="{F3E6B4DE-919D-49EC-A0AB-338A36ADEB3C}"/>
    <dgm:cxn modelId="{2916894E-9C1B-4948-B08D-310E66E28335}" type="presOf" srcId="{B420FCBE-517A-4E21-828F-4151CDC3BB08}" destId="{C36BF083-3C95-4AD2-9AC1-33AEAB7E8E3D}" srcOrd="0" destOrd="6" presId="urn:microsoft.com/office/officeart/2016/7/layout/VerticalSolidActionList"/>
    <dgm:cxn modelId="{373C9873-33FA-406E-8432-EB54CB100BAA}" srcId="{57CF25C0-C6A7-438E-AE62-B3A88948155F}" destId="{B420FCBE-517A-4E21-828F-4151CDC3BB08}" srcOrd="6" destOrd="0" parTransId="{2C40818E-5E07-4A0D-BA2F-AD3BCC32DA53}" sibTransId="{1ECF4E0F-9BB8-48B2-B4B8-45366584D6F2}"/>
    <dgm:cxn modelId="{639C6C75-D6F6-4FCF-9C25-96261A1B6CD3}" srcId="{B25D1C5E-7893-48DF-A7D8-F4D09FB63E34}" destId="{F0D4E785-9E5C-4A7A-B653-27A2F2125974}" srcOrd="1" destOrd="0" parTransId="{34336562-9AD0-4DFA-85FB-D3752000555F}" sibTransId="{C55E8AB8-7DCD-4424-A316-5BFB9A38C919}"/>
    <dgm:cxn modelId="{64DBF87F-DB85-4052-8155-4CAB3308767A}" srcId="{B25D1C5E-7893-48DF-A7D8-F4D09FB63E34}" destId="{53B2E09B-007E-4315-8798-D02877A57AD9}" srcOrd="3" destOrd="0" parTransId="{7288F06A-1536-420A-B121-F1A8552D58CF}" sibTransId="{B9F7D3EA-F851-4E82-BF46-197A290EB8C5}"/>
    <dgm:cxn modelId="{3B539588-25BA-4F86-8ADB-9C86A523AC47}" srcId="{916220D4-2818-4B24-829C-7629E82F1261}" destId="{57CF25C0-C6A7-438E-AE62-B3A88948155F}" srcOrd="1" destOrd="0" parTransId="{C628E65B-EEC4-453F-9D38-5B4BDAFD01E1}" sibTransId="{CF32095B-5C79-4073-B6A4-843D0E100807}"/>
    <dgm:cxn modelId="{7B99E78B-D012-45D1-A140-18791CAE927E}" type="presOf" srcId="{B25D1C5E-7893-48DF-A7D8-F4D09FB63E34}" destId="{A75F52C4-9711-4CEA-B314-04C954D844D1}" srcOrd="0" destOrd="0" presId="urn:microsoft.com/office/officeart/2016/7/layout/VerticalSolidActionList"/>
    <dgm:cxn modelId="{5A75E59F-CF25-4350-BF85-7FB26EC884A8}" type="presOf" srcId="{53B2E09B-007E-4315-8798-D02877A57AD9}" destId="{D0E6F57A-09DD-404A-A5BE-26FD9B8A60E1}" srcOrd="0" destOrd="3" presId="urn:microsoft.com/office/officeart/2016/7/layout/VerticalSolidActionList"/>
    <dgm:cxn modelId="{815365B3-862E-4F0E-8921-2E43CB0F4FF3}" type="presOf" srcId="{0B1F5ABB-5BB5-4A80-ABBD-1969AA4D06C9}" destId="{C36BF083-3C95-4AD2-9AC1-33AEAB7E8E3D}" srcOrd="0" destOrd="7" presId="urn:microsoft.com/office/officeart/2016/7/layout/VerticalSolidActionList"/>
    <dgm:cxn modelId="{358473B6-A4DB-41F1-B8A3-C159C4D85604}" srcId="{57CF25C0-C6A7-438E-AE62-B3A88948155F}" destId="{EC00FD5F-D67A-474C-97DB-ABEFC507718E}" srcOrd="1" destOrd="0" parTransId="{CB885776-FC79-4F2C-B400-C2E5299D801D}" sibTransId="{9EE10641-1484-4577-92E2-870D36D97AB7}"/>
    <dgm:cxn modelId="{E69734CB-1186-4560-802A-C78FD4E5DA04}" type="presOf" srcId="{57CF25C0-C6A7-438E-AE62-B3A88948155F}" destId="{07AB3A04-8081-4816-ADF3-097685EC4DC9}" srcOrd="0" destOrd="0" presId="urn:microsoft.com/office/officeart/2016/7/layout/VerticalSolidActionList"/>
    <dgm:cxn modelId="{731310CC-2310-4944-8AA1-55E4AD9B6675}" srcId="{57CF25C0-C6A7-438E-AE62-B3A88948155F}" destId="{765D8B90-3243-48BF-9352-B5B59FB98E2B}" srcOrd="3" destOrd="0" parTransId="{7FBC6265-515C-4F44-80A3-68CB3D15498E}" sibTransId="{393FBE98-0036-4C1F-A281-05237271701C}"/>
    <dgm:cxn modelId="{FF84D2D7-481C-40D4-B1FE-96F2D96B84FA}" type="presOf" srcId="{EC00FD5F-D67A-474C-97DB-ABEFC507718E}" destId="{C36BF083-3C95-4AD2-9AC1-33AEAB7E8E3D}" srcOrd="0" destOrd="1" presId="urn:microsoft.com/office/officeart/2016/7/layout/VerticalSolidActionList"/>
    <dgm:cxn modelId="{4D6755E1-30C6-4D1F-A344-870281716A97}" type="presOf" srcId="{0D20EC7F-9CEB-4927-95C7-40A5DAE8FBC9}" destId="{C36BF083-3C95-4AD2-9AC1-33AEAB7E8E3D}" srcOrd="0" destOrd="0" presId="urn:microsoft.com/office/officeart/2016/7/layout/VerticalSolidActionList"/>
    <dgm:cxn modelId="{B9CD41E6-44B2-4489-972D-A4ED9BBEED73}" srcId="{B25D1C5E-7893-48DF-A7D8-F4D09FB63E34}" destId="{C8B2DC5F-49E7-4C27-883B-F404A0688F35}" srcOrd="0" destOrd="0" parTransId="{917F7981-253B-45B4-801B-FB0656168BF4}" sibTransId="{3CDBF490-B143-45C8-AB61-C2820A27D14C}"/>
    <dgm:cxn modelId="{E01EE8E8-9065-42FE-A5B7-39BABB366772}" type="presOf" srcId="{765D8B90-3243-48BF-9352-B5B59FB98E2B}" destId="{C36BF083-3C95-4AD2-9AC1-33AEAB7E8E3D}" srcOrd="0" destOrd="3" presId="urn:microsoft.com/office/officeart/2016/7/layout/VerticalSolidActionList"/>
    <dgm:cxn modelId="{D405CAED-FEE7-404A-ADDD-FA8AEC70AA11}" type="presOf" srcId="{916220D4-2818-4B24-829C-7629E82F1261}" destId="{1EB93054-79EF-49A1-8BB8-D1B854A3D383}" srcOrd="0" destOrd="0" presId="urn:microsoft.com/office/officeart/2016/7/layout/VerticalSolidActionList"/>
    <dgm:cxn modelId="{4BF613F0-F729-4644-BF80-DEA20F90983A}" type="presOf" srcId="{8677A755-5E50-4169-87E1-1D5B733F3E29}" destId="{C36BF083-3C95-4AD2-9AC1-33AEAB7E8E3D}" srcOrd="0" destOrd="5" presId="urn:microsoft.com/office/officeart/2016/7/layout/VerticalSolidActionList"/>
    <dgm:cxn modelId="{9B9269F1-CCA2-40B3-9987-9C053652B68C}" srcId="{916220D4-2818-4B24-829C-7629E82F1261}" destId="{B25D1C5E-7893-48DF-A7D8-F4D09FB63E34}" srcOrd="0" destOrd="0" parTransId="{7046C6C1-4256-43D5-B298-FD0B141798D0}" sibTransId="{32C7E601-B60A-4523-9072-D8281B4A1521}"/>
    <dgm:cxn modelId="{18CA7BF1-281F-4810-8CAD-F547CF1D2140}" srcId="{57CF25C0-C6A7-438E-AE62-B3A88948155F}" destId="{230F5FD0-91D4-4B67-8124-698A0D14340D}" srcOrd="2" destOrd="0" parTransId="{F83DFF4E-0533-46D7-A2C9-2F8C6574D63D}" sibTransId="{17F3C89A-FDC9-4592-B687-137A54C7722A}"/>
    <dgm:cxn modelId="{E814DBF1-8361-4C6D-A6D8-4CB26D497932}" type="presOf" srcId="{C8B2DC5F-49E7-4C27-883B-F404A0688F35}" destId="{D0E6F57A-09DD-404A-A5BE-26FD9B8A60E1}" srcOrd="0" destOrd="0" presId="urn:microsoft.com/office/officeart/2016/7/layout/VerticalSolidActionList"/>
    <dgm:cxn modelId="{4CDE72F8-3FCD-40AC-ADC5-BE4B3442CE0E}" srcId="{57CF25C0-C6A7-438E-AE62-B3A88948155F}" destId="{8677A755-5E50-4169-87E1-1D5B733F3E29}" srcOrd="5" destOrd="0" parTransId="{5B3E97EE-E564-4442-9962-8407BB7D2702}" sibTransId="{26ADB855-C6AE-43F4-92CF-F6B60C46B587}"/>
    <dgm:cxn modelId="{7F4F2DFA-E5E4-4217-BE6B-2CAD0F1D29C1}" type="presOf" srcId="{F0D4E785-9E5C-4A7A-B653-27A2F2125974}" destId="{D0E6F57A-09DD-404A-A5BE-26FD9B8A60E1}" srcOrd="0" destOrd="1" presId="urn:microsoft.com/office/officeart/2016/7/layout/VerticalSolidActionList"/>
    <dgm:cxn modelId="{79F7E106-95D3-471E-8722-1365617CC810}" type="presParOf" srcId="{1EB93054-79EF-49A1-8BB8-D1B854A3D383}" destId="{0A44F787-8EFE-419C-BA16-512B02612C40}" srcOrd="0" destOrd="0" presId="urn:microsoft.com/office/officeart/2016/7/layout/VerticalSolidActionList"/>
    <dgm:cxn modelId="{19BA07C8-D926-49F7-9505-4CE03087200B}" type="presParOf" srcId="{0A44F787-8EFE-419C-BA16-512B02612C40}" destId="{A75F52C4-9711-4CEA-B314-04C954D844D1}" srcOrd="0" destOrd="0" presId="urn:microsoft.com/office/officeart/2016/7/layout/VerticalSolidActionList"/>
    <dgm:cxn modelId="{8FE54BCB-5C14-46BF-B19C-355B458A4377}" type="presParOf" srcId="{0A44F787-8EFE-419C-BA16-512B02612C40}" destId="{D0E6F57A-09DD-404A-A5BE-26FD9B8A60E1}" srcOrd="1" destOrd="0" presId="urn:microsoft.com/office/officeart/2016/7/layout/VerticalSolidActionList"/>
    <dgm:cxn modelId="{4B20D059-5533-4686-B06D-DF465A8468F2}" type="presParOf" srcId="{1EB93054-79EF-49A1-8BB8-D1B854A3D383}" destId="{135E02A4-9779-4CE2-A2EE-251D5D754755}" srcOrd="1" destOrd="0" presId="urn:microsoft.com/office/officeart/2016/7/layout/VerticalSolidActionList"/>
    <dgm:cxn modelId="{1F2BF744-A87F-495C-B539-FCC195FE10E1}" type="presParOf" srcId="{1EB93054-79EF-49A1-8BB8-D1B854A3D383}" destId="{96431A86-9B21-41D3-AA59-357C0D4B0D36}" srcOrd="2" destOrd="0" presId="urn:microsoft.com/office/officeart/2016/7/layout/VerticalSolidActionList"/>
    <dgm:cxn modelId="{90487E81-695F-4CC4-8F9A-09807C8DC0DD}" type="presParOf" srcId="{96431A86-9B21-41D3-AA59-357C0D4B0D36}" destId="{07AB3A04-8081-4816-ADF3-097685EC4DC9}" srcOrd="0" destOrd="0" presId="urn:microsoft.com/office/officeart/2016/7/layout/VerticalSolidActionList"/>
    <dgm:cxn modelId="{164ACEF8-343A-4BB9-BFFE-A99923D43357}" type="presParOf" srcId="{96431A86-9B21-41D3-AA59-357C0D4B0D36}" destId="{C36BF083-3C95-4AD2-9AC1-33AEAB7E8E3D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27176-4162-4870-8538-8CEAAC5F8207}">
      <dsp:nvSpPr>
        <dsp:cNvPr id="0" name=""/>
        <dsp:cNvSpPr/>
      </dsp:nvSpPr>
      <dsp:spPr>
        <a:xfrm>
          <a:off x="0" y="336399"/>
          <a:ext cx="4885203" cy="5528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9146" tIns="1353820" rIns="379146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dirty="0">
              <a:latin typeface="+mj-lt"/>
            </a:rPr>
            <a:t>FRESHMAN   8 to 11 years old</a:t>
          </a:r>
        </a:p>
        <a:p>
          <a:pPr marL="457200" lvl="2" indent="-228600" algn="l" defTabSz="10668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2400" kern="1200" dirty="0">
              <a:latin typeface="+mj-lt"/>
            </a:rPr>
            <a:t>4 teams of 5 players</a:t>
          </a:r>
        </a:p>
        <a:p>
          <a:pPr marL="457200" lvl="2" indent="-228600" algn="l" defTabSz="1066800">
            <a:lnSpc>
              <a:spcPct val="10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400" kern="1200" dirty="0">
              <a:latin typeface="+mj-lt"/>
            </a:rPr>
            <a:t>5 aside</a:t>
          </a: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>
              <a:latin typeface="+mj-lt"/>
            </a:rPr>
            <a:t>JUNIOR  12 to 13 years old</a:t>
          </a:r>
        </a:p>
        <a:p>
          <a:pPr marL="457200" lvl="2" indent="-228600" algn="l" defTabSz="10668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2400" kern="1200" dirty="0">
              <a:latin typeface="+mj-lt"/>
            </a:rPr>
            <a:t>4 teams of 9-10 players</a:t>
          </a:r>
        </a:p>
        <a:p>
          <a:pPr marL="457200" lvl="2" indent="-228600" algn="l" defTabSz="1066800">
            <a:lnSpc>
              <a:spcPct val="10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400" kern="1200" dirty="0">
              <a:latin typeface="+mj-lt"/>
            </a:rPr>
            <a:t>5 aside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2400" kern="1200" dirty="0">
              <a:latin typeface="+mj-lt"/>
            </a:rPr>
            <a:t>SENIOR  14 to 15 years old</a:t>
          </a:r>
        </a:p>
        <a:p>
          <a:pPr marL="457200" lvl="2" indent="-228600" algn="l" defTabSz="10668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2400" kern="1200" dirty="0">
              <a:latin typeface="+mj-lt"/>
            </a:rPr>
            <a:t>4 teams of 6-7 players</a:t>
          </a:r>
        </a:p>
        <a:p>
          <a:pPr marL="457200" lvl="2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2400" kern="1200" dirty="0">
              <a:latin typeface="+mj-lt"/>
            </a:rPr>
            <a:t>5 aside</a:t>
          </a:r>
        </a:p>
      </dsp:txBody>
      <dsp:txXfrm>
        <a:off x="0" y="336399"/>
        <a:ext cx="4885203" cy="5528250"/>
      </dsp:txXfrm>
    </dsp:sp>
    <dsp:sp modelId="{0FA1F183-5B5E-47D5-959A-CFEBABB654DB}">
      <dsp:nvSpPr>
        <dsp:cNvPr id="0" name=""/>
        <dsp:cNvSpPr/>
      </dsp:nvSpPr>
      <dsp:spPr>
        <a:xfrm>
          <a:off x="244260" y="20776"/>
          <a:ext cx="3419642" cy="127502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254" tIns="0" rIns="129254" bIns="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latin typeface="+mj-lt"/>
            </a:rPr>
            <a:t>Divisions</a:t>
          </a:r>
        </a:p>
      </dsp:txBody>
      <dsp:txXfrm>
        <a:off x="306501" y="83017"/>
        <a:ext cx="3295160" cy="11505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C3DB5C-A155-4E05-BA3E-3F8F6E34AF84}">
      <dsp:nvSpPr>
        <dsp:cNvPr id="0" name=""/>
        <dsp:cNvSpPr/>
      </dsp:nvSpPr>
      <dsp:spPr>
        <a:xfrm>
          <a:off x="0" y="486460"/>
          <a:ext cx="4932462" cy="116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2814" tIns="416560" rIns="38281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Recommended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Soccer Cleats</a:t>
          </a:r>
        </a:p>
      </dsp:txBody>
      <dsp:txXfrm>
        <a:off x="0" y="486460"/>
        <a:ext cx="4932462" cy="1165500"/>
      </dsp:txXfrm>
    </dsp:sp>
    <dsp:sp modelId="{80297B65-6A63-408A-A08A-DD2EAE862C31}">
      <dsp:nvSpPr>
        <dsp:cNvPr id="0" name=""/>
        <dsp:cNvSpPr/>
      </dsp:nvSpPr>
      <dsp:spPr>
        <a:xfrm>
          <a:off x="246623" y="191260"/>
          <a:ext cx="3452723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505" tIns="0" rIns="13050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n-lt"/>
            </a:rPr>
            <a:t>Player Equipment</a:t>
          </a:r>
        </a:p>
      </dsp:txBody>
      <dsp:txXfrm>
        <a:off x="275444" y="220081"/>
        <a:ext cx="3395081" cy="532758"/>
      </dsp:txXfrm>
    </dsp:sp>
    <dsp:sp modelId="{1CCC8C2C-E25B-4119-A0BD-1893E379AC00}">
      <dsp:nvSpPr>
        <dsp:cNvPr id="0" name=""/>
        <dsp:cNvSpPr/>
      </dsp:nvSpPr>
      <dsp:spPr>
        <a:xfrm>
          <a:off x="0" y="2055160"/>
          <a:ext cx="4932462" cy="378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2814" tIns="416560" rIns="38281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Whistle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Notebook &amp; Pen or Pencil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Play Book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Provided (you keep for entire season)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Cones 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Balls (half the number of players)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Kicking Tee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2 End Zone Pylons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QB Wrist Band (Juniors and Seniors)</a:t>
          </a:r>
        </a:p>
        <a:p>
          <a:pPr marL="685800" lvl="3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n-lt"/>
            </a:rPr>
            <a:t>Contains plays</a:t>
          </a:r>
        </a:p>
      </dsp:txBody>
      <dsp:txXfrm>
        <a:off x="0" y="2055160"/>
        <a:ext cx="4932462" cy="3780000"/>
      </dsp:txXfrm>
    </dsp:sp>
    <dsp:sp modelId="{588CE577-7727-4CD4-A9E4-563A25DEC181}">
      <dsp:nvSpPr>
        <dsp:cNvPr id="0" name=""/>
        <dsp:cNvSpPr/>
      </dsp:nvSpPr>
      <dsp:spPr>
        <a:xfrm>
          <a:off x="246623" y="1759961"/>
          <a:ext cx="3452723" cy="5904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505" tIns="0" rIns="13050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n-lt"/>
            </a:rPr>
            <a:t>Coach’s Equipment</a:t>
          </a:r>
        </a:p>
      </dsp:txBody>
      <dsp:txXfrm>
        <a:off x="275444" y="1788782"/>
        <a:ext cx="3395081" cy="532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D6BC4-82B0-4468-ABED-12A41371FCCE}">
      <dsp:nvSpPr>
        <dsp:cNvPr id="0" name=""/>
        <dsp:cNvSpPr/>
      </dsp:nvSpPr>
      <dsp:spPr>
        <a:xfrm>
          <a:off x="0" y="3420"/>
          <a:ext cx="5033221" cy="7960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B7203B-2101-48A8-90F3-84BFEB0DD410}">
      <dsp:nvSpPr>
        <dsp:cNvPr id="0" name=""/>
        <dsp:cNvSpPr/>
      </dsp:nvSpPr>
      <dsp:spPr>
        <a:xfrm>
          <a:off x="240814" y="182538"/>
          <a:ext cx="437844" cy="4378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D9976-FB54-4EBC-86F9-7899D9C19910}">
      <dsp:nvSpPr>
        <dsp:cNvPr id="0" name=""/>
        <dsp:cNvSpPr/>
      </dsp:nvSpPr>
      <dsp:spPr>
        <a:xfrm>
          <a:off x="919473" y="3420"/>
          <a:ext cx="2264949" cy="796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52" tIns="84252" rIns="84252" bIns="8425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6 July</a:t>
          </a:r>
        </a:p>
      </dsp:txBody>
      <dsp:txXfrm>
        <a:off x="919473" y="3420"/>
        <a:ext cx="2264949" cy="796081"/>
      </dsp:txXfrm>
    </dsp:sp>
    <dsp:sp modelId="{258F7832-05C7-4B46-8916-48C246938D62}">
      <dsp:nvSpPr>
        <dsp:cNvPr id="0" name=""/>
        <dsp:cNvSpPr/>
      </dsp:nvSpPr>
      <dsp:spPr>
        <a:xfrm>
          <a:off x="3184423" y="3420"/>
          <a:ext cx="1847898" cy="796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52" tIns="84252" rIns="84252" bIns="84252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Practice</a:t>
          </a:r>
          <a:endParaRPr 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90 minutes</a:t>
          </a:r>
        </a:p>
      </dsp:txBody>
      <dsp:txXfrm>
        <a:off x="3184423" y="3420"/>
        <a:ext cx="1847898" cy="796081"/>
      </dsp:txXfrm>
    </dsp:sp>
    <dsp:sp modelId="{7E49C3DF-D305-41F7-8B4B-5653731F4803}">
      <dsp:nvSpPr>
        <dsp:cNvPr id="0" name=""/>
        <dsp:cNvSpPr/>
      </dsp:nvSpPr>
      <dsp:spPr>
        <a:xfrm>
          <a:off x="0" y="998522"/>
          <a:ext cx="5033221" cy="7960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292470-56CA-4474-B7BF-D77B328D9928}">
      <dsp:nvSpPr>
        <dsp:cNvPr id="0" name=""/>
        <dsp:cNvSpPr/>
      </dsp:nvSpPr>
      <dsp:spPr>
        <a:xfrm>
          <a:off x="240814" y="1177640"/>
          <a:ext cx="437844" cy="4378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06B101-CE77-4321-A06C-50D9516B76B5}">
      <dsp:nvSpPr>
        <dsp:cNvPr id="0" name=""/>
        <dsp:cNvSpPr/>
      </dsp:nvSpPr>
      <dsp:spPr>
        <a:xfrm>
          <a:off x="919473" y="998522"/>
          <a:ext cx="2264949" cy="796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52" tIns="84252" rIns="84252" bIns="8425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13 July – Aug 17</a:t>
          </a:r>
        </a:p>
      </dsp:txBody>
      <dsp:txXfrm>
        <a:off x="919473" y="998522"/>
        <a:ext cx="2264949" cy="796081"/>
      </dsp:txXfrm>
    </dsp:sp>
    <dsp:sp modelId="{0BA1D040-7A26-49A9-B475-2AC4A70B861A}">
      <dsp:nvSpPr>
        <dsp:cNvPr id="0" name=""/>
        <dsp:cNvSpPr/>
      </dsp:nvSpPr>
      <dsp:spPr>
        <a:xfrm>
          <a:off x="3184423" y="998522"/>
          <a:ext cx="1847898" cy="796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52" tIns="84252" rIns="84252" bIns="84252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Games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30 minutes - Practice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60 minutes – Game</a:t>
          </a:r>
        </a:p>
      </dsp:txBody>
      <dsp:txXfrm>
        <a:off x="3184423" y="998522"/>
        <a:ext cx="1847898" cy="796081"/>
      </dsp:txXfrm>
    </dsp:sp>
    <dsp:sp modelId="{8FA863EC-CADF-418F-88D4-5C2CFDA959C3}">
      <dsp:nvSpPr>
        <dsp:cNvPr id="0" name=""/>
        <dsp:cNvSpPr/>
      </dsp:nvSpPr>
      <dsp:spPr>
        <a:xfrm>
          <a:off x="0" y="1993623"/>
          <a:ext cx="5033221" cy="7960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47A828-7EE8-47C0-8256-4E950E2E6D4C}">
      <dsp:nvSpPr>
        <dsp:cNvPr id="0" name=""/>
        <dsp:cNvSpPr/>
      </dsp:nvSpPr>
      <dsp:spPr>
        <a:xfrm>
          <a:off x="240814" y="2172741"/>
          <a:ext cx="437844" cy="4378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62809E-FDF9-485B-A6A4-40CC5A90C070}">
      <dsp:nvSpPr>
        <dsp:cNvPr id="0" name=""/>
        <dsp:cNvSpPr/>
      </dsp:nvSpPr>
      <dsp:spPr>
        <a:xfrm>
          <a:off x="919473" y="1993623"/>
          <a:ext cx="2264949" cy="796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52" tIns="84252" rIns="84252" bIns="8425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24 Aug.</a:t>
          </a:r>
        </a:p>
      </dsp:txBody>
      <dsp:txXfrm>
        <a:off x="919473" y="1993623"/>
        <a:ext cx="2264949" cy="796081"/>
      </dsp:txXfrm>
    </dsp:sp>
    <dsp:sp modelId="{095D577C-27AF-47A9-8597-B4D20BCD4143}">
      <dsp:nvSpPr>
        <dsp:cNvPr id="0" name=""/>
        <dsp:cNvSpPr/>
      </dsp:nvSpPr>
      <dsp:spPr>
        <a:xfrm>
          <a:off x="3184423" y="1993623"/>
          <a:ext cx="1847898" cy="796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52" tIns="84252" rIns="84252" bIns="84252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Play-Offs (1 vs 4 / 2 vs 3)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kern="1200" dirty="0"/>
            <a:t>30 minutes – Practice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kern="1200" dirty="0"/>
            <a:t>60 minutes - Game</a:t>
          </a:r>
        </a:p>
      </dsp:txBody>
      <dsp:txXfrm>
        <a:off x="3184423" y="1993623"/>
        <a:ext cx="1847898" cy="796081"/>
      </dsp:txXfrm>
    </dsp:sp>
    <dsp:sp modelId="{39C85F28-705C-457F-8D20-F7689A3208DB}">
      <dsp:nvSpPr>
        <dsp:cNvPr id="0" name=""/>
        <dsp:cNvSpPr/>
      </dsp:nvSpPr>
      <dsp:spPr>
        <a:xfrm>
          <a:off x="0" y="2988725"/>
          <a:ext cx="5033221" cy="79608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7D18EC-BA66-44D7-AD97-CD221321F93D}">
      <dsp:nvSpPr>
        <dsp:cNvPr id="0" name=""/>
        <dsp:cNvSpPr/>
      </dsp:nvSpPr>
      <dsp:spPr>
        <a:xfrm>
          <a:off x="240814" y="3167843"/>
          <a:ext cx="437844" cy="43784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0AD89C-BCD5-4DDE-8A9E-CFDE746BEF17}">
      <dsp:nvSpPr>
        <dsp:cNvPr id="0" name=""/>
        <dsp:cNvSpPr/>
      </dsp:nvSpPr>
      <dsp:spPr>
        <a:xfrm>
          <a:off x="919473" y="2988725"/>
          <a:ext cx="2264949" cy="796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52" tIns="84252" rIns="84252" bIns="8425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31 Aug.</a:t>
          </a:r>
        </a:p>
      </dsp:txBody>
      <dsp:txXfrm>
        <a:off x="919473" y="2988725"/>
        <a:ext cx="2264949" cy="796081"/>
      </dsp:txXfrm>
    </dsp:sp>
    <dsp:sp modelId="{EF3DFCEC-EB7E-47F8-8BD4-E362A7DCA25B}">
      <dsp:nvSpPr>
        <dsp:cNvPr id="0" name=""/>
        <dsp:cNvSpPr/>
      </dsp:nvSpPr>
      <dsp:spPr>
        <a:xfrm>
          <a:off x="3184423" y="2988725"/>
          <a:ext cx="1847898" cy="796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52" tIns="84252" rIns="84252" bIns="84252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Championship Day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30 minutes – Practice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60 minutes - Game</a:t>
          </a:r>
        </a:p>
      </dsp:txBody>
      <dsp:txXfrm>
        <a:off x="3184423" y="2988725"/>
        <a:ext cx="1847898" cy="7960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370A7-5E30-449F-92EC-B03BB5FC70F8}">
      <dsp:nvSpPr>
        <dsp:cNvPr id="0" name=""/>
        <dsp:cNvSpPr/>
      </dsp:nvSpPr>
      <dsp:spPr>
        <a:xfrm>
          <a:off x="0" y="399313"/>
          <a:ext cx="4885203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F187A9-DACA-4BDB-AADE-AA67DD7E6F78}">
      <dsp:nvSpPr>
        <dsp:cNvPr id="0" name=""/>
        <dsp:cNvSpPr/>
      </dsp:nvSpPr>
      <dsp:spPr>
        <a:xfrm>
          <a:off x="244260" y="133632"/>
          <a:ext cx="341964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254" tIns="0" rIns="12925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Catching (START WITH THIS)</a:t>
          </a:r>
        </a:p>
      </dsp:txBody>
      <dsp:txXfrm>
        <a:off x="270199" y="159571"/>
        <a:ext cx="3367764" cy="479482"/>
      </dsp:txXfrm>
    </dsp:sp>
    <dsp:sp modelId="{32F16BE0-0E1C-4B42-B8E8-45FC9054A3AA}">
      <dsp:nvSpPr>
        <dsp:cNvPr id="0" name=""/>
        <dsp:cNvSpPr/>
      </dsp:nvSpPr>
      <dsp:spPr>
        <a:xfrm>
          <a:off x="0" y="1215793"/>
          <a:ext cx="4885203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0A8AB0-BD3C-4E3D-86B3-5A4CD93EFF56}">
      <dsp:nvSpPr>
        <dsp:cNvPr id="0" name=""/>
        <dsp:cNvSpPr/>
      </dsp:nvSpPr>
      <dsp:spPr>
        <a:xfrm>
          <a:off x="244260" y="950113"/>
          <a:ext cx="341964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254" tIns="0" rIns="12925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Passing</a:t>
          </a:r>
        </a:p>
      </dsp:txBody>
      <dsp:txXfrm>
        <a:off x="270199" y="976052"/>
        <a:ext cx="3367764" cy="479482"/>
      </dsp:txXfrm>
    </dsp:sp>
    <dsp:sp modelId="{F652F083-94ED-4529-900B-A2C979008B58}">
      <dsp:nvSpPr>
        <dsp:cNvPr id="0" name=""/>
        <dsp:cNvSpPr/>
      </dsp:nvSpPr>
      <dsp:spPr>
        <a:xfrm>
          <a:off x="0" y="2032273"/>
          <a:ext cx="4885203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6496D-9B70-42FC-8E48-9AF5148450C3}">
      <dsp:nvSpPr>
        <dsp:cNvPr id="0" name=""/>
        <dsp:cNvSpPr/>
      </dsp:nvSpPr>
      <dsp:spPr>
        <a:xfrm>
          <a:off x="244260" y="1766593"/>
          <a:ext cx="341964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254" tIns="0" rIns="12925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Hand-Offs</a:t>
          </a:r>
        </a:p>
      </dsp:txBody>
      <dsp:txXfrm>
        <a:off x="270199" y="1792532"/>
        <a:ext cx="3367764" cy="479482"/>
      </dsp:txXfrm>
    </dsp:sp>
    <dsp:sp modelId="{71562598-35B9-4F92-BE72-EA6DE0528C2E}">
      <dsp:nvSpPr>
        <dsp:cNvPr id="0" name=""/>
        <dsp:cNvSpPr/>
      </dsp:nvSpPr>
      <dsp:spPr>
        <a:xfrm>
          <a:off x="0" y="2848753"/>
          <a:ext cx="4885203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5B2391-8290-43BB-BA8A-3685CEC0932D}">
      <dsp:nvSpPr>
        <dsp:cNvPr id="0" name=""/>
        <dsp:cNvSpPr/>
      </dsp:nvSpPr>
      <dsp:spPr>
        <a:xfrm>
          <a:off x="244260" y="2583073"/>
          <a:ext cx="341964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254" tIns="0" rIns="12925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Kicking</a:t>
          </a:r>
        </a:p>
      </dsp:txBody>
      <dsp:txXfrm>
        <a:off x="270199" y="2609012"/>
        <a:ext cx="3367764" cy="479482"/>
      </dsp:txXfrm>
    </dsp:sp>
    <dsp:sp modelId="{1B645E0F-9034-4DB0-A68E-B1FD5A01A658}">
      <dsp:nvSpPr>
        <dsp:cNvPr id="0" name=""/>
        <dsp:cNvSpPr/>
      </dsp:nvSpPr>
      <dsp:spPr>
        <a:xfrm>
          <a:off x="0" y="3665233"/>
          <a:ext cx="4885203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F12D0A-033C-46F2-977A-1C6D744EAEE7}">
      <dsp:nvSpPr>
        <dsp:cNvPr id="0" name=""/>
        <dsp:cNvSpPr/>
      </dsp:nvSpPr>
      <dsp:spPr>
        <a:xfrm>
          <a:off x="244260" y="3399553"/>
          <a:ext cx="341964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254" tIns="0" rIns="12925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Route Running</a:t>
          </a:r>
        </a:p>
      </dsp:txBody>
      <dsp:txXfrm>
        <a:off x="270199" y="3425492"/>
        <a:ext cx="3367764" cy="479482"/>
      </dsp:txXfrm>
    </dsp:sp>
    <dsp:sp modelId="{CFB92693-D12F-4BD5-84C4-BD7AE574BB57}">
      <dsp:nvSpPr>
        <dsp:cNvPr id="0" name=""/>
        <dsp:cNvSpPr/>
      </dsp:nvSpPr>
      <dsp:spPr>
        <a:xfrm>
          <a:off x="0" y="4481713"/>
          <a:ext cx="4885203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A3064A-B45E-48B5-8593-727C2632A80A}">
      <dsp:nvSpPr>
        <dsp:cNvPr id="0" name=""/>
        <dsp:cNvSpPr/>
      </dsp:nvSpPr>
      <dsp:spPr>
        <a:xfrm>
          <a:off x="244260" y="4216033"/>
          <a:ext cx="341964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254" tIns="0" rIns="12925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Defensive Coverage</a:t>
          </a:r>
        </a:p>
      </dsp:txBody>
      <dsp:txXfrm>
        <a:off x="270199" y="4241972"/>
        <a:ext cx="3367764" cy="479482"/>
      </dsp:txXfrm>
    </dsp:sp>
    <dsp:sp modelId="{9686CCB4-70E5-43C4-8096-CB062CB66365}">
      <dsp:nvSpPr>
        <dsp:cNvPr id="0" name=""/>
        <dsp:cNvSpPr/>
      </dsp:nvSpPr>
      <dsp:spPr>
        <a:xfrm>
          <a:off x="0" y="5298193"/>
          <a:ext cx="4885203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74EA24-1B36-4C77-9DF7-A3BA4D96FB15}">
      <dsp:nvSpPr>
        <dsp:cNvPr id="0" name=""/>
        <dsp:cNvSpPr/>
      </dsp:nvSpPr>
      <dsp:spPr>
        <a:xfrm>
          <a:off x="244260" y="5032513"/>
          <a:ext cx="341964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254" tIns="0" rIns="12925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5-on-5 Plays</a:t>
          </a:r>
        </a:p>
      </dsp:txBody>
      <dsp:txXfrm>
        <a:off x="270199" y="5058452"/>
        <a:ext cx="3367764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6F57A-09DD-404A-A5BE-26FD9B8A60E1}">
      <dsp:nvSpPr>
        <dsp:cNvPr id="0" name=""/>
        <dsp:cNvSpPr/>
      </dsp:nvSpPr>
      <dsp:spPr>
        <a:xfrm>
          <a:off x="940355" y="489"/>
          <a:ext cx="3761423" cy="270443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82" tIns="686928" rIns="72982" bIns="68692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Introduce yourself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Communicate your plans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Player issues will be brought to their attention after it is addressed with the player first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Address any Food Allergies</a:t>
          </a:r>
        </a:p>
      </dsp:txBody>
      <dsp:txXfrm>
        <a:off x="940355" y="489"/>
        <a:ext cx="3761423" cy="2704439"/>
      </dsp:txXfrm>
    </dsp:sp>
    <dsp:sp modelId="{A75F52C4-9711-4CEA-B314-04C954D844D1}">
      <dsp:nvSpPr>
        <dsp:cNvPr id="0" name=""/>
        <dsp:cNvSpPr/>
      </dsp:nvSpPr>
      <dsp:spPr>
        <a:xfrm>
          <a:off x="0" y="489"/>
          <a:ext cx="940355" cy="270443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60" tIns="267139" rIns="49760" bIns="26713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+mj-lt"/>
            </a:rPr>
            <a:t>Parents</a:t>
          </a:r>
        </a:p>
      </dsp:txBody>
      <dsp:txXfrm>
        <a:off x="0" y="489"/>
        <a:ext cx="940355" cy="2704439"/>
      </dsp:txXfrm>
    </dsp:sp>
    <dsp:sp modelId="{C36BF083-3C95-4AD2-9AC1-33AEAB7E8E3D}">
      <dsp:nvSpPr>
        <dsp:cNvPr id="0" name=""/>
        <dsp:cNvSpPr/>
      </dsp:nvSpPr>
      <dsp:spPr>
        <a:xfrm>
          <a:off x="940355" y="2867195"/>
          <a:ext cx="3761423" cy="2704439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982" tIns="686928" rIns="72982" bIns="68692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No fooling around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Listening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Sportsmanship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Encouraging Teammates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Effort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Everybody plays all positions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Equal playing time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Getting the ball to all players</a:t>
          </a:r>
        </a:p>
      </dsp:txBody>
      <dsp:txXfrm>
        <a:off x="940355" y="2867195"/>
        <a:ext cx="3761423" cy="2704439"/>
      </dsp:txXfrm>
    </dsp:sp>
    <dsp:sp modelId="{07AB3A04-8081-4816-ADF3-097685EC4DC9}">
      <dsp:nvSpPr>
        <dsp:cNvPr id="0" name=""/>
        <dsp:cNvSpPr/>
      </dsp:nvSpPr>
      <dsp:spPr>
        <a:xfrm>
          <a:off x="0" y="2867195"/>
          <a:ext cx="940355" cy="2704439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60" tIns="267139" rIns="49760" bIns="26713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Establish Team Rules with your players</a:t>
          </a:r>
        </a:p>
      </dsp:txBody>
      <dsp:txXfrm>
        <a:off x="0" y="2867195"/>
        <a:ext cx="940355" cy="2704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973FA-7047-495C-83E8-00F7994B6CF8}" type="datetimeFigureOut">
              <a:rPr lang="en-CA" smtClean="0"/>
              <a:t>2021-07-03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7DA92-E8D9-4478-8440-46AFD765711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2382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7DA92-E8D9-4478-8440-46AFD765711E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3654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7DA92-E8D9-4478-8440-46AFD765711E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7912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divisions for the 2021 season are as follows: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7DA92-E8D9-4478-8440-46AFD765711E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82483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7DA92-E8D9-4478-8440-46AFD765711E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3045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7DA92-E8D9-4478-8440-46AFD765711E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7102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558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558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2941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77095-630D-4307-84A5-283904364F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558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558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F535D-F921-4F0C-B819-3389748173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F3C00-943B-403B-8803-5EF29594933A}" type="datetimeFigureOut">
              <a:rPr lang="en-CA" smtClean="0"/>
              <a:pPr/>
              <a:t>2021-07-03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4F27F-90CF-44D7-84DA-7CD4D441F1C8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3.xml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4.xml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3.xml"/><Relationship Id="rId12" Type="http://schemas.openxmlformats.org/officeDocument/2006/relationships/image" Target="../media/image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svg"/><Relationship Id="rId11" Type="http://schemas.microsoft.com/office/2007/relationships/diagramDrawing" Target="../diagrams/drawing3.xml"/><Relationship Id="rId5" Type="http://schemas.openxmlformats.org/officeDocument/2006/relationships/image" Target="../media/image8.png"/><Relationship Id="rId10" Type="http://schemas.openxmlformats.org/officeDocument/2006/relationships/diagramColors" Target="../diagrams/colors3.xml"/><Relationship Id="rId4" Type="http://schemas.openxmlformats.org/officeDocument/2006/relationships/notesSlide" Target="../notesSlides/notesSlide5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s://mentorflagfootball.ca/coaching-resources" TargetMode="External"/><Relationship Id="rId5" Type="http://schemas.openxmlformats.org/officeDocument/2006/relationships/hyperlink" Target="https://mentorflagfootball.ca/rules" TargetMode="External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slideLayout" Target="../slideLayouts/slideLayout6.xml"/><Relationship Id="rId7" Type="http://schemas.openxmlformats.org/officeDocument/2006/relationships/diagramColors" Target="../diagrams/colors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10" Type="http://schemas.openxmlformats.org/officeDocument/2006/relationships/image" Target="../media/image6.png"/><Relationship Id="rId4" Type="http://schemas.openxmlformats.org/officeDocument/2006/relationships/diagramData" Target="../diagrams/data4.xml"/><Relationship Id="rId9" Type="http://schemas.openxmlformats.org/officeDocument/2006/relationships/hyperlink" Target="https://mentorflagfootball.ca/coaching-resourc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slideLayout" Target="../slideLayouts/slideLayout6.xml"/><Relationship Id="rId7" Type="http://schemas.openxmlformats.org/officeDocument/2006/relationships/diagramColors" Target="../diagrams/colors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3EAD9D-49B3-4670-AF3B-B1524A1476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9332" y="346168"/>
            <a:ext cx="1309570" cy="15889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76657-8C74-49F1-8BDF-C9DC665E27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7760" y="346167"/>
            <a:ext cx="1319065" cy="15479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E8BCC5F-1F3F-4CD5-ABC8-CEEC5F8C4C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6107" y="346167"/>
            <a:ext cx="1319068" cy="15479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707598-7F71-46A8-AC70-76BA8DF4CA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7119" y="2639045"/>
            <a:ext cx="1353994" cy="1588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276012-FD60-4D1F-AD3E-56113DEF29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8604" y="4930536"/>
            <a:ext cx="1348651" cy="158266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5A17FC0-D416-4C8B-A9E6-5924D352B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621" y="2300641"/>
            <a:ext cx="6093379" cy="455736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BF6D2ABD-3307-47BA-A235-24BCD0D35F78}"/>
              </a:ext>
            </a:extLst>
          </p:cNvPr>
          <p:cNvSpPr txBox="1">
            <a:spLocks/>
          </p:cNvSpPr>
          <p:nvPr/>
        </p:nvSpPr>
        <p:spPr>
          <a:xfrm>
            <a:off x="3492942" y="2916520"/>
            <a:ext cx="4848965" cy="23093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4200" kern="1200" dirty="0">
                <a:solidFill>
                  <a:srgbClr val="FFFFFF"/>
                </a:solidFill>
                <a:latin typeface="+mn-lt"/>
              </a:rPr>
              <a:t>2021 COACH’S GUIDANCE DOCUMENT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82DC870-E8E5-4050-B10C-CC24FC67E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285774"/>
            <a:ext cx="9141714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F76A74F-C283-4DED-BD4D-086753B7C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4571548"/>
            <a:ext cx="3048240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B2791FB-B2F7-4BBE-B8D8-74C37FF9E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8239" y="-680"/>
            <a:ext cx="0" cy="6858003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891B5DE-6811-4844-BB18-472A3F360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15556" y="-680"/>
            <a:ext cx="0" cy="224028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7A9CA3A-7216-41E0-B3CD-058077FD3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0198" y="5336249"/>
            <a:ext cx="4114800" cy="0"/>
          </a:xfrm>
          <a:prstGeom prst="line">
            <a:avLst/>
          </a:prstGeom>
          <a:ln w="15875">
            <a:solidFill>
              <a:srgbClr val="FFFFFF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ntro">
            <a:hlinkClick r:id="" action="ppaction://media"/>
            <a:extLst>
              <a:ext uri="{FF2B5EF4-FFF2-40B4-BE49-F238E27FC236}">
                <a16:creationId xmlns:a16="http://schemas.microsoft.com/office/drawing/2014/main" id="{23EDB6E7-3A84-4F88-92AB-A070B5E5D0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4FA03B-2703-4A1F-B389-716DE0114618}"/>
              </a:ext>
            </a:extLst>
          </p:cNvPr>
          <p:cNvSpPr txBox="1"/>
          <p:nvPr/>
        </p:nvSpPr>
        <p:spPr>
          <a:xfrm>
            <a:off x="3560198" y="5488930"/>
            <a:ext cx="2235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VIEW IN SLIDESHOW MODE BY CLICKING ON THIS ICON – SEE ABOVE</a:t>
            </a:r>
            <a:endParaRPr lang="en-CA" dirty="0">
              <a:solidFill>
                <a:schemeClr val="bg1"/>
              </a:solidFill>
            </a:endParaRPr>
          </a:p>
        </p:txBody>
      </p:sp>
      <p:pic>
        <p:nvPicPr>
          <p:cNvPr id="1026" name="Picture 2" descr="PowerPoint 2016: Presenting Your Slide Show">
            <a:extLst>
              <a:ext uri="{FF2B5EF4-FFF2-40B4-BE49-F238E27FC236}">
                <a16:creationId xmlns:a16="http://schemas.microsoft.com/office/drawing/2014/main" id="{7BB574D7-B8FE-45CB-8AFA-D19C66814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869" y="5438098"/>
            <a:ext cx="312420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19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229"/>
    </mc:Choice>
    <mc:Fallback xmlns="">
      <p:transition spd="slow" advTm="39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1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850" kern="1200" dirty="0">
                <a:solidFill>
                  <a:schemeClr val="tx1"/>
                </a:solidFill>
              </a:rPr>
              <a:t>Game Day - Weather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01BD220-A9AD-4628-B2BF-D5D97AF3B251}"/>
              </a:ext>
            </a:extLst>
          </p:cNvPr>
          <p:cNvSpPr txBox="1">
            <a:spLocks noChangeArrowheads="1"/>
          </p:cNvSpPr>
          <p:nvPr/>
        </p:nvSpPr>
        <p:spPr>
          <a:xfrm>
            <a:off x="852321" y="1681653"/>
            <a:ext cx="5033221" cy="50597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lnSpc>
                <a:spcPct val="90000"/>
              </a:lnSpc>
              <a:buNone/>
            </a:pPr>
            <a:r>
              <a:rPr lang="en-US" sz="2400" dirty="0">
                <a:latin typeface="+mj-lt"/>
              </a:rPr>
              <a:t>Weather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We play rain or shine, so be prepared!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Severe weather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+mj-lt"/>
              </a:rPr>
              <a:t>Prior to Game – check web site, look for email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+mj-lt"/>
              </a:rPr>
              <a:t>During Game – Air Horn will indicate that you need to evacuate the field</a:t>
            </a:r>
          </a:p>
          <a:p>
            <a:pPr lvl="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Missed games will be made up with Doubleheader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9" name="Graphic 8" descr="Partial sun with solid fill">
            <a:extLst>
              <a:ext uri="{FF2B5EF4-FFF2-40B4-BE49-F238E27FC236}">
                <a16:creationId xmlns:a16="http://schemas.microsoft.com/office/drawing/2014/main" id="{2FC8FE3C-4AC1-4FEB-A8B3-30BDE349F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pic>
        <p:nvPicPr>
          <p:cNvPr id="2" name="Game Day">
            <a:hlinkClick r:id="" action="ppaction://media"/>
            <a:extLst>
              <a:ext uri="{FF2B5EF4-FFF2-40B4-BE49-F238E27FC236}">
                <a16:creationId xmlns:a16="http://schemas.microsoft.com/office/drawing/2014/main" id="{0D8CC38C-8C1C-4B9A-A164-3862376CFF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63"/>
    </mc:Choice>
    <mc:Fallback xmlns="">
      <p:transition spd="slow" advTm="397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85788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DC9213-F5C2-4D24-8D67-F4F3F3184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35" y="2745736"/>
            <a:ext cx="27741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dirty="0">
                <a:solidFill>
                  <a:srgbClr val="262626"/>
                </a:solidFill>
                <a:latin typeface="Gilroy" panose="00000500000000000000" pitchFamily="50" charset="0"/>
              </a:rPr>
              <a:t>League Philosophy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A5E7EE7-5D71-4BEB-A8C9-FC9BD82DC339}"/>
              </a:ext>
            </a:extLst>
          </p:cNvPr>
          <p:cNvSpPr txBox="1">
            <a:spLocks noChangeArrowheads="1"/>
          </p:cNvSpPr>
          <p:nvPr/>
        </p:nvSpPr>
        <p:spPr>
          <a:xfrm>
            <a:off x="4536886" y="188640"/>
            <a:ext cx="4056522" cy="525272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90000"/>
              </a:lnSpc>
              <a:buNone/>
            </a:pPr>
            <a:r>
              <a:rPr lang="en-US" sz="2100" dirty="0"/>
              <a:t>To use flag football as a means to teach valuable sport and life skill lessons to children in a fun, spirited environment.</a:t>
            </a:r>
          </a:p>
          <a:p>
            <a:pPr marL="0" lvl="1" indent="0">
              <a:lnSpc>
                <a:spcPct val="90000"/>
              </a:lnSpc>
              <a:buNone/>
            </a:pPr>
            <a:endParaRPr lang="en-US" sz="2100" dirty="0"/>
          </a:p>
          <a:p>
            <a:pPr marL="0" lvl="1" indent="0">
              <a:lnSpc>
                <a:spcPct val="90000"/>
              </a:lnSpc>
              <a:buNone/>
            </a:pPr>
            <a:r>
              <a:rPr lang="en-US" sz="2100" dirty="0"/>
              <a:t>The four pillars of this mission are:</a:t>
            </a:r>
          </a:p>
          <a:p>
            <a:pPr marL="0" lvl="1" indent="0">
              <a:lnSpc>
                <a:spcPct val="90000"/>
              </a:lnSpc>
              <a:buNone/>
            </a:pPr>
            <a:endParaRPr lang="en-US" sz="2100" dirty="0"/>
          </a:p>
          <a:p>
            <a:pPr marL="0" lvl="1" indent="0">
              <a:lnSpc>
                <a:spcPct val="90000"/>
              </a:lnSpc>
              <a:buNone/>
            </a:pPr>
            <a:r>
              <a:rPr lang="en-US" sz="2100" dirty="0"/>
              <a:t>CHARACTER.</a:t>
            </a:r>
          </a:p>
          <a:p>
            <a:pPr marL="0" lvl="1" indent="0">
              <a:lnSpc>
                <a:spcPct val="90000"/>
              </a:lnSpc>
              <a:buNone/>
            </a:pPr>
            <a:r>
              <a:rPr lang="en-US" sz="2100" dirty="0"/>
              <a:t>EXPERIENCE.</a:t>
            </a:r>
          </a:p>
          <a:p>
            <a:pPr marL="0" lvl="1" indent="0">
              <a:lnSpc>
                <a:spcPct val="90000"/>
              </a:lnSpc>
              <a:buNone/>
            </a:pPr>
            <a:r>
              <a:rPr lang="en-US" sz="2100" dirty="0"/>
              <a:t>PLAY-EQUITY.</a:t>
            </a:r>
          </a:p>
          <a:p>
            <a:pPr marL="0" lvl="1" indent="0">
              <a:lnSpc>
                <a:spcPct val="90000"/>
              </a:lnSpc>
              <a:buNone/>
            </a:pPr>
            <a:r>
              <a:rPr lang="en-US" sz="2100" dirty="0"/>
              <a:t>SAFETY.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9B41FA-0B0F-4316-9910-13439362ECD6}"/>
              </a:ext>
            </a:extLst>
          </p:cNvPr>
          <p:cNvSpPr txBox="1"/>
          <p:nvPr/>
        </p:nvSpPr>
        <p:spPr>
          <a:xfrm>
            <a:off x="4018772" y="5017819"/>
            <a:ext cx="512522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+mj-lt"/>
              </a:rPr>
              <a:t>Comment:</a:t>
            </a:r>
          </a:p>
          <a:p>
            <a:pPr>
              <a:spcBef>
                <a:spcPts val="600"/>
              </a:spcBef>
            </a:pPr>
            <a:r>
              <a:rPr lang="en-US" sz="1200" dirty="0">
                <a:latin typeface="+mj-lt"/>
              </a:rPr>
              <a:t>We feel that sport is a powerful tool in society. Most leagues just play games, but we think sport can do so much more. If coaches are given the guidance to teach life skill lessons – they will. If not, then they’ll just coach the sport.</a:t>
            </a:r>
          </a:p>
          <a:p>
            <a:pPr>
              <a:spcBef>
                <a:spcPts val="600"/>
              </a:spcBef>
            </a:pPr>
            <a:r>
              <a:rPr lang="en-US" sz="1200" dirty="0">
                <a:latin typeface="+mj-lt"/>
              </a:rPr>
              <a:t>Two more things, 1) we really do want the kids to have fun, so keep it light and make sure that fun comes through; 2) competition is fun, but too much isn't – that’s why we use the term “spirited”.</a:t>
            </a:r>
          </a:p>
        </p:txBody>
      </p:sp>
      <p:pic>
        <p:nvPicPr>
          <p:cNvPr id="5" name="Philosophy">
            <a:hlinkClick r:id="" action="ppaction://media"/>
            <a:extLst>
              <a:ext uri="{FF2B5EF4-FFF2-40B4-BE49-F238E27FC236}">
                <a16:creationId xmlns:a16="http://schemas.microsoft.com/office/drawing/2014/main" id="{3658399D-293B-44AE-AD7B-8182217540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662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716"/>
    </mc:Choice>
    <mc:Fallback xmlns="">
      <p:transition spd="slow" advTm="2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3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</a:rPr>
              <a:t>Age Groups</a:t>
            </a:r>
          </a:p>
        </p:txBody>
      </p:sp>
      <p:graphicFrame>
        <p:nvGraphicFramePr>
          <p:cNvPr id="7172" name="Rectangle 2">
            <a:extLst>
              <a:ext uri="{FF2B5EF4-FFF2-40B4-BE49-F238E27FC236}">
                <a16:creationId xmlns:a16="http://schemas.microsoft.com/office/drawing/2014/main" id="{9DA9CC2B-638C-4C9F-B970-D0AA6C78ED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6990739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Age Groups">
            <a:hlinkClick r:id="" action="ppaction://media"/>
            <a:extLst>
              <a:ext uri="{FF2B5EF4-FFF2-40B4-BE49-F238E27FC236}">
                <a16:creationId xmlns:a16="http://schemas.microsoft.com/office/drawing/2014/main" id="{FF8158A3-867A-407E-A694-4D8FBE532A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663"/>
    </mc:Choice>
    <mc:Fallback xmlns="">
      <p:transition spd="slow" advTm="446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D89990-0B6D-4783-9A25-B5D20079A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57" y="712269"/>
            <a:ext cx="2528249" cy="55022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Equipment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Rectangle 2">
            <a:extLst>
              <a:ext uri="{FF2B5EF4-FFF2-40B4-BE49-F238E27FC236}">
                <a16:creationId xmlns:a16="http://schemas.microsoft.com/office/drawing/2014/main" id="{A8C876D2-903B-4707-84AB-8621045EB6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2759285"/>
              </p:ext>
            </p:extLst>
          </p:nvPr>
        </p:nvGraphicFramePr>
        <p:xfrm>
          <a:off x="3960018" y="642938"/>
          <a:ext cx="4932462" cy="6026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Equipment">
            <a:hlinkClick r:id="" action="ppaction://media"/>
            <a:extLst>
              <a:ext uri="{FF2B5EF4-FFF2-40B4-BE49-F238E27FC236}">
                <a16:creationId xmlns:a16="http://schemas.microsoft.com/office/drawing/2014/main" id="{068D324B-AA8E-4EE8-BAE8-AC858DABA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62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01"/>
    </mc:Choice>
    <mc:Fallback xmlns="">
      <p:transition spd="slow" advTm="47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9EAC3-8A74-49AD-9646-89720697A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85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Key Dates &amp; Times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Monthly calendar with solid fill">
            <a:extLst>
              <a:ext uri="{FF2B5EF4-FFF2-40B4-BE49-F238E27FC236}">
                <a16:creationId xmlns:a16="http://schemas.microsoft.com/office/drawing/2014/main" id="{E2283948-BF14-4E89-B2A8-AA2C0FAD7B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graphicFrame>
        <p:nvGraphicFramePr>
          <p:cNvPr id="14" name="Rectangle 2">
            <a:extLst>
              <a:ext uri="{FF2B5EF4-FFF2-40B4-BE49-F238E27FC236}">
                <a16:creationId xmlns:a16="http://schemas.microsoft.com/office/drawing/2014/main" id="{57C24D05-5603-49DA-A098-D5E8E615A6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6269252"/>
              </p:ext>
            </p:extLst>
          </p:nvPr>
        </p:nvGraphicFramePr>
        <p:xfrm>
          <a:off x="852321" y="2227943"/>
          <a:ext cx="5033221" cy="3788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Key Dates and Times">
            <a:hlinkClick r:id="" action="ppaction://media"/>
            <a:extLst>
              <a:ext uri="{FF2B5EF4-FFF2-40B4-BE49-F238E27FC236}">
                <a16:creationId xmlns:a16="http://schemas.microsoft.com/office/drawing/2014/main" id="{EF98DC5C-DEF0-4CC3-8673-7E769B5A08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46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75"/>
    </mc:Choice>
    <mc:Fallback xmlns="">
      <p:transition spd="slow" advTm="41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5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F04C4-8418-49DF-89B8-3B68AB6BB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0934" y="629266"/>
            <a:ext cx="4817137" cy="1676603"/>
          </a:xfrm>
        </p:spPr>
        <p:txBody>
          <a:bodyPr>
            <a:normAutofit/>
          </a:bodyPr>
          <a:lstStyle/>
          <a:p>
            <a:pPr algn="l"/>
            <a:r>
              <a:rPr lang="en-US" sz="3800" dirty="0"/>
              <a:t>Prior to First Day</a:t>
            </a:r>
            <a:endParaRPr lang="en-CA" sz="3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20FA99-AAAC-4AF3-9FAE-707420324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9573BE85-6043-4C3A-A7DD-483A0A5FB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474" y="559407"/>
            <a:ext cx="275005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E3AAC3A-B14D-499E-B20C-8D72B0764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3" y="2012458"/>
            <a:ext cx="2334960" cy="2833084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7047F-E22C-417A-B784-F1F1FD4DF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0935" y="2012458"/>
            <a:ext cx="4817136" cy="444087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1600" dirty="0"/>
              <a:t>Read the rules </a:t>
            </a:r>
            <a:r>
              <a:rPr lang="en-US" sz="1600" dirty="0">
                <a:hlinkClick r:id="rId5"/>
              </a:rPr>
              <a:t>https://mentorflagfootball.ca/rules</a:t>
            </a:r>
            <a:r>
              <a:rPr lang="en-US" sz="16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Plan out your first day practice plan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Your first practice will be 90 min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Take a bit from each practice plan and combine it into one large plan that touches on each skill set (</a:t>
            </a:r>
            <a:r>
              <a:rPr lang="en-US" sz="1600" dirty="0">
                <a:hlinkClick r:id="rId6"/>
              </a:rPr>
              <a:t>https://mentorflagfootball.ca/coaching-resources</a:t>
            </a:r>
            <a:r>
              <a:rPr lang="en-US" sz="16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1600" b="1" dirty="0"/>
              <a:t>First 60 min</a:t>
            </a:r>
          </a:p>
          <a:p>
            <a:pPr lvl="2">
              <a:lnSpc>
                <a:spcPct val="90000"/>
              </a:lnSpc>
            </a:pPr>
            <a:r>
              <a:rPr lang="en-CA" sz="1600" dirty="0"/>
              <a:t>Catching (10 min)</a:t>
            </a:r>
          </a:p>
          <a:p>
            <a:pPr lvl="2">
              <a:lnSpc>
                <a:spcPct val="90000"/>
              </a:lnSpc>
            </a:pPr>
            <a:r>
              <a:rPr lang="en-CA" sz="1600" dirty="0"/>
              <a:t>Passing (10 min)</a:t>
            </a:r>
          </a:p>
          <a:p>
            <a:pPr lvl="2">
              <a:lnSpc>
                <a:spcPct val="90000"/>
              </a:lnSpc>
            </a:pPr>
            <a:r>
              <a:rPr lang="en-CA" sz="1600" dirty="0"/>
              <a:t>Hand – Offs (10 min)</a:t>
            </a:r>
          </a:p>
          <a:p>
            <a:pPr lvl="2">
              <a:lnSpc>
                <a:spcPct val="90000"/>
              </a:lnSpc>
            </a:pPr>
            <a:r>
              <a:rPr lang="en-CA" sz="1600" dirty="0"/>
              <a:t>Kicking (10 min)</a:t>
            </a:r>
          </a:p>
          <a:p>
            <a:pPr lvl="2">
              <a:lnSpc>
                <a:spcPct val="90000"/>
              </a:lnSpc>
            </a:pPr>
            <a:r>
              <a:rPr lang="en-CA" sz="1600" dirty="0"/>
              <a:t>Receiver Routes (10 min)</a:t>
            </a:r>
          </a:p>
          <a:p>
            <a:pPr lvl="2">
              <a:lnSpc>
                <a:spcPct val="90000"/>
              </a:lnSpc>
            </a:pPr>
            <a:r>
              <a:rPr lang="en-CA" sz="1600" dirty="0"/>
              <a:t>Defending (10 min)</a:t>
            </a:r>
          </a:p>
          <a:p>
            <a:pPr lvl="1">
              <a:lnSpc>
                <a:spcPct val="90000"/>
              </a:lnSpc>
            </a:pPr>
            <a:r>
              <a:rPr lang="en-CA" sz="1600" b="1" dirty="0"/>
              <a:t>Second 30 min</a:t>
            </a:r>
          </a:p>
          <a:p>
            <a:pPr lvl="2">
              <a:lnSpc>
                <a:spcPct val="90000"/>
              </a:lnSpc>
            </a:pPr>
            <a:r>
              <a:rPr lang="en-CA" sz="1600" dirty="0"/>
              <a:t>5 on 5 Plays</a:t>
            </a:r>
          </a:p>
          <a:p>
            <a:pPr lvl="1">
              <a:lnSpc>
                <a:spcPct val="90000"/>
              </a:lnSpc>
            </a:pPr>
            <a:r>
              <a:rPr lang="en-CA" sz="1600" b="1" dirty="0"/>
              <a:t>NOTE:  Don’t forget water breaks, hand sanitization breaks, and ball sanitization breaks</a:t>
            </a:r>
          </a:p>
        </p:txBody>
      </p:sp>
      <p:pic>
        <p:nvPicPr>
          <p:cNvPr id="6" name="Prior to First Day">
            <a:hlinkClick r:id="" action="ppaction://media"/>
            <a:extLst>
              <a:ext uri="{FF2B5EF4-FFF2-40B4-BE49-F238E27FC236}">
                <a16:creationId xmlns:a16="http://schemas.microsoft.com/office/drawing/2014/main" id="{7E3F0EC7-97B4-4B7E-A509-29CC520B37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8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597"/>
    </mc:Choice>
    <mc:Fallback xmlns="">
      <p:transition spd="slow" advTm="134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5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</a:rPr>
              <a:t>Practices</a:t>
            </a:r>
          </a:p>
        </p:txBody>
      </p:sp>
      <p:graphicFrame>
        <p:nvGraphicFramePr>
          <p:cNvPr id="10246" name="Rectangle 2">
            <a:extLst>
              <a:ext uri="{FF2B5EF4-FFF2-40B4-BE49-F238E27FC236}">
                <a16:creationId xmlns:a16="http://schemas.microsoft.com/office/drawing/2014/main" id="{AEF77E99-A278-4AE9-8C31-2B97B781AD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8896886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0D9192E-0E5A-4EFF-B4AD-8254C11BD4F9}"/>
              </a:ext>
            </a:extLst>
          </p:cNvPr>
          <p:cNvSpPr txBox="1"/>
          <p:nvPr/>
        </p:nvSpPr>
        <p:spPr>
          <a:xfrm>
            <a:off x="392687" y="4149080"/>
            <a:ext cx="3027185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>
                <a:solidFill>
                  <a:schemeClr val="bg1"/>
                </a:solidFill>
                <a:latin typeface="+mj-lt"/>
              </a:rPr>
              <a:t>Comment:</a:t>
            </a:r>
          </a:p>
          <a:p>
            <a:pPr>
              <a:spcBef>
                <a:spcPts val="600"/>
              </a:spcBef>
            </a:pPr>
            <a:r>
              <a:rPr lang="en-CA" sz="1400" dirty="0">
                <a:solidFill>
                  <a:schemeClr val="bg1"/>
                </a:solidFill>
                <a:latin typeface="+mj-lt"/>
              </a:rPr>
              <a:t>Practice lesson plans have been prepared for you. It is your option to use them or created your own. These plans are located on our web site. - </a:t>
            </a:r>
            <a:r>
              <a:rPr lang="en-US" sz="1400" dirty="0">
                <a:solidFill>
                  <a:schemeClr val="bg1"/>
                </a:solidFill>
                <a:latin typeface="+mj-lt"/>
                <a:hlinkClick r:id="rId9"/>
              </a:rPr>
              <a:t>MFFL Coaching Resources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Practices">
            <a:hlinkClick r:id="" action="ppaction://media"/>
            <a:extLst>
              <a:ext uri="{FF2B5EF4-FFF2-40B4-BE49-F238E27FC236}">
                <a16:creationId xmlns:a16="http://schemas.microsoft.com/office/drawing/2014/main" id="{0D86A877-0579-40D1-963E-843408AE24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865"/>
    </mc:Choice>
    <mc:Fallback xmlns="">
      <p:transition spd="slow" advTm="64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850" kern="1200" dirty="0">
                <a:solidFill>
                  <a:schemeClr val="tx1"/>
                </a:solidFill>
              </a:rPr>
              <a:t>First Day – What to Do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52321" y="1556792"/>
            <a:ext cx="5033221" cy="47716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</a:pPr>
            <a:r>
              <a:rPr lang="en-US" sz="2000" dirty="0">
                <a:latin typeface="Gilroy" panose="00000500000000000000" pitchFamily="50" charset="0"/>
              </a:rPr>
              <a:t>Complete COVID check-in, print one copy and place name of you and player on top</a:t>
            </a:r>
          </a:p>
          <a:p>
            <a:pPr indent="-228600">
              <a:lnSpc>
                <a:spcPct val="90000"/>
              </a:lnSpc>
            </a:pPr>
            <a:r>
              <a:rPr lang="en-US" sz="2000" dirty="0">
                <a:latin typeface="Gilroy" panose="00000500000000000000" pitchFamily="50" charset="0"/>
              </a:rPr>
              <a:t>Come on time! </a:t>
            </a:r>
          </a:p>
          <a:p>
            <a:pPr indent="-228600">
              <a:lnSpc>
                <a:spcPct val="90000"/>
              </a:lnSpc>
            </a:pPr>
            <a:r>
              <a:rPr lang="en-US" sz="2000" dirty="0">
                <a:latin typeface="Gilroy" panose="00000500000000000000" pitchFamily="50" charset="0"/>
              </a:rPr>
              <a:t>Go to tent and hand-in COVID check-in sheet</a:t>
            </a:r>
          </a:p>
          <a:p>
            <a:pPr indent="-228600">
              <a:lnSpc>
                <a:spcPct val="90000"/>
              </a:lnSpc>
            </a:pPr>
            <a:r>
              <a:rPr lang="en-US" sz="2000" dirty="0">
                <a:latin typeface="Gilroy" panose="00000500000000000000" pitchFamily="50" charset="0"/>
              </a:rPr>
              <a:t>You will be given your equipment and hand sanitization gel</a:t>
            </a:r>
          </a:p>
          <a:p>
            <a:pPr indent="-228600">
              <a:lnSpc>
                <a:spcPct val="90000"/>
              </a:lnSpc>
            </a:pPr>
            <a:r>
              <a:rPr lang="en-US" sz="2000" dirty="0">
                <a:latin typeface="Gilroy" panose="00000500000000000000" pitchFamily="50" charset="0"/>
              </a:rPr>
              <a:t>Go to assigned field of your team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Gilroy" panose="00000500000000000000" pitchFamily="50" charset="0"/>
              </a:rPr>
              <a:t>Assignments will be at the tent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Gilroy" panose="00000500000000000000" pitchFamily="50" charset="0"/>
              </a:rPr>
              <a:t>Fields will be clearly marked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70" name="Graphic 69" descr="Clipboard Partially Checked with solid fill">
            <a:extLst>
              <a:ext uri="{FF2B5EF4-FFF2-40B4-BE49-F238E27FC236}">
                <a16:creationId xmlns:a16="http://schemas.microsoft.com/office/drawing/2014/main" id="{991984B1-67BE-465B-A789-4C5D4B843B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pic>
        <p:nvPicPr>
          <p:cNvPr id="2" name="First Day">
            <a:hlinkClick r:id="" action="ppaction://media"/>
            <a:extLst>
              <a:ext uri="{FF2B5EF4-FFF2-40B4-BE49-F238E27FC236}">
                <a16:creationId xmlns:a16="http://schemas.microsoft.com/office/drawing/2014/main" id="{CB30FE8B-9874-49AD-A73F-2C0283EF7C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64"/>
    </mc:Choice>
    <mc:Fallback xmlns="">
      <p:transition spd="slow" advTm="54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7457" y="712269"/>
            <a:ext cx="2528249" cy="55022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kern="1200" dirty="0">
                <a:solidFill>
                  <a:srgbClr val="FFFFFF"/>
                </a:solidFill>
              </a:rPr>
              <a:t>First Day – Parents &amp; Players</a:t>
            </a: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388" name="Rectangle 2">
            <a:extLst>
              <a:ext uri="{FF2B5EF4-FFF2-40B4-BE49-F238E27FC236}">
                <a16:creationId xmlns:a16="http://schemas.microsoft.com/office/drawing/2014/main" id="{B473E385-D932-43E3-B437-085F7A6F60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8646247"/>
              </p:ext>
            </p:extLst>
          </p:nvPr>
        </p:nvGraphicFramePr>
        <p:xfrm>
          <a:off x="3960018" y="642938"/>
          <a:ext cx="4701779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First Day Part Two">
            <a:hlinkClick r:id="" action="ppaction://media"/>
            <a:extLst>
              <a:ext uri="{FF2B5EF4-FFF2-40B4-BE49-F238E27FC236}">
                <a16:creationId xmlns:a16="http://schemas.microsoft.com/office/drawing/2014/main" id="{83D38641-26C6-4F00-8172-FC90C65527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479"/>
    </mc:Choice>
    <mc:Fallback xmlns="">
      <p:transition spd="slow" advTm="89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661</Words>
  <Application>Microsoft Office PowerPoint</Application>
  <PresentationFormat>On-screen Show (4:3)</PresentationFormat>
  <Paragraphs>117</Paragraphs>
  <Slides>10</Slides>
  <Notes>5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Gilroy</vt:lpstr>
      <vt:lpstr>Office Theme</vt:lpstr>
      <vt:lpstr>PowerPoint Presentation</vt:lpstr>
      <vt:lpstr>League Philosophy</vt:lpstr>
      <vt:lpstr>Age Groups</vt:lpstr>
      <vt:lpstr>Equipment</vt:lpstr>
      <vt:lpstr>Key Dates &amp; Times</vt:lpstr>
      <vt:lpstr>Prior to First Day</vt:lpstr>
      <vt:lpstr>Practices</vt:lpstr>
      <vt:lpstr>First Day – What to Do</vt:lpstr>
      <vt:lpstr>First Day – Parents &amp; Players</vt:lpstr>
      <vt:lpstr>Game Day - Weather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Gerry Aloise</dc:creator>
  <cp:lastModifiedBy>Aloise</cp:lastModifiedBy>
  <cp:revision>46</cp:revision>
  <dcterms:created xsi:type="dcterms:W3CDTF">2019-05-12T22:08:04Z</dcterms:created>
  <dcterms:modified xsi:type="dcterms:W3CDTF">2021-07-03T20:32:49Z</dcterms:modified>
</cp:coreProperties>
</file>