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923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927" r:id="rId21"/>
    <p:sldId id="928" r:id="rId22"/>
    <p:sldId id="929" r:id="rId23"/>
    <p:sldId id="514" r:id="rId24"/>
    <p:sldId id="416" r:id="rId25"/>
    <p:sldId id="861" r:id="rId26"/>
    <p:sldId id="279" r:id="rId27"/>
    <p:sldId id="862" r:id="rId28"/>
    <p:sldId id="282" r:id="rId29"/>
    <p:sldId id="908" r:id="rId30"/>
    <p:sldId id="747" r:id="rId31"/>
    <p:sldId id="909" r:id="rId32"/>
    <p:sldId id="785" r:id="rId33"/>
    <p:sldId id="787" r:id="rId34"/>
    <p:sldId id="863" r:id="rId35"/>
    <p:sldId id="864" r:id="rId36"/>
    <p:sldId id="865" r:id="rId37"/>
    <p:sldId id="866" r:id="rId38"/>
    <p:sldId id="867" r:id="rId39"/>
    <p:sldId id="289" r:id="rId40"/>
    <p:sldId id="511" r:id="rId41"/>
    <p:sldId id="828" r:id="rId42"/>
    <p:sldId id="788" r:id="rId43"/>
    <p:sldId id="869" r:id="rId44"/>
    <p:sldId id="868" r:id="rId45"/>
    <p:sldId id="870" r:id="rId46"/>
    <p:sldId id="871" r:id="rId47"/>
    <p:sldId id="505" r:id="rId48"/>
    <p:sldId id="293" r:id="rId49"/>
    <p:sldId id="907" r:id="rId50"/>
    <p:sldId id="768" r:id="rId51"/>
    <p:sldId id="924" r:id="rId52"/>
    <p:sldId id="925" r:id="rId53"/>
    <p:sldId id="926" r:id="rId54"/>
    <p:sldId id="770" r:id="rId55"/>
    <p:sldId id="872" r:id="rId56"/>
    <p:sldId id="791" r:id="rId57"/>
    <p:sldId id="792" r:id="rId58"/>
    <p:sldId id="793" r:id="rId59"/>
    <p:sldId id="873" r:id="rId60"/>
    <p:sldId id="880" r:id="rId61"/>
    <p:sldId id="881" r:id="rId62"/>
    <p:sldId id="879" r:id="rId63"/>
    <p:sldId id="882" r:id="rId64"/>
    <p:sldId id="883" r:id="rId65"/>
    <p:sldId id="884" r:id="rId66"/>
    <p:sldId id="891" r:id="rId67"/>
    <p:sldId id="892" r:id="rId68"/>
    <p:sldId id="889" r:id="rId69"/>
    <p:sldId id="890" r:id="rId70"/>
    <p:sldId id="885" r:id="rId71"/>
    <p:sldId id="888" r:id="rId72"/>
    <p:sldId id="887" r:id="rId73"/>
    <p:sldId id="312" r:id="rId74"/>
    <p:sldId id="313" r:id="rId75"/>
    <p:sldId id="893" r:id="rId76"/>
    <p:sldId id="838" r:id="rId77"/>
    <p:sldId id="317" r:id="rId78"/>
    <p:sldId id="318" r:id="rId79"/>
    <p:sldId id="319" r:id="rId80"/>
    <p:sldId id="320" r:id="rId81"/>
    <p:sldId id="894" r:id="rId82"/>
    <p:sldId id="322" r:id="rId83"/>
    <p:sldId id="895" r:id="rId84"/>
    <p:sldId id="896" r:id="rId85"/>
    <p:sldId id="840" r:id="rId86"/>
    <p:sldId id="839" r:id="rId87"/>
    <p:sldId id="897" r:id="rId88"/>
    <p:sldId id="898" r:id="rId89"/>
    <p:sldId id="331" r:id="rId90"/>
    <p:sldId id="332" r:id="rId91"/>
    <p:sldId id="335" r:id="rId92"/>
    <p:sldId id="334" r:id="rId93"/>
    <p:sldId id="333" r:id="rId94"/>
    <p:sldId id="336" r:id="rId95"/>
    <p:sldId id="338" r:id="rId96"/>
    <p:sldId id="339" r:id="rId97"/>
    <p:sldId id="340" r:id="rId98"/>
    <p:sldId id="899" r:id="rId99"/>
    <p:sldId id="799" r:id="rId100"/>
    <p:sldId id="800" r:id="rId101"/>
    <p:sldId id="801" r:id="rId102"/>
    <p:sldId id="802" r:id="rId103"/>
    <p:sldId id="804" r:id="rId104"/>
    <p:sldId id="805" r:id="rId105"/>
    <p:sldId id="350" r:id="rId106"/>
    <p:sldId id="806" r:id="rId107"/>
    <p:sldId id="352" r:id="rId108"/>
    <p:sldId id="467" r:id="rId109"/>
    <p:sldId id="353" r:id="rId110"/>
    <p:sldId id="922" r:id="rId111"/>
    <p:sldId id="900" r:id="rId112"/>
    <p:sldId id="901" r:id="rId113"/>
    <p:sldId id="902" r:id="rId114"/>
    <p:sldId id="903" r:id="rId115"/>
    <p:sldId id="904" r:id="rId116"/>
    <p:sldId id="905" r:id="rId117"/>
    <p:sldId id="807" r:id="rId118"/>
    <p:sldId id="808" r:id="rId119"/>
    <p:sldId id="809" r:id="rId120"/>
    <p:sldId id="841" r:id="rId121"/>
    <p:sldId id="906" r:id="rId122"/>
    <p:sldId id="772" r:id="rId123"/>
    <p:sldId id="504" r:id="rId124"/>
    <p:sldId id="424" r:id="rId125"/>
    <p:sldId id="810" r:id="rId126"/>
    <p:sldId id="875" r:id="rId127"/>
    <p:sldId id="878" r:id="rId128"/>
    <p:sldId id="877" r:id="rId129"/>
    <p:sldId id="876" r:id="rId130"/>
    <p:sldId id="911" r:id="rId131"/>
    <p:sldId id="919" r:id="rId132"/>
    <p:sldId id="920" r:id="rId133"/>
    <p:sldId id="446" r:id="rId134"/>
    <p:sldId id="387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11" d="100"/>
          <a:sy n="111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14/09/2025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1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5" Type="http://schemas.openxmlformats.org/officeDocument/2006/relationships/image" Target="../media/image214.png"/><Relationship Id="rId4" Type="http://schemas.openxmlformats.org/officeDocument/2006/relationships/image" Target="../media/image2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251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4.png"/><Relationship Id="rId4" Type="http://schemas.openxmlformats.org/officeDocument/2006/relationships/image" Target="../media/image249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2.png"/><Relationship Id="rId7" Type="http://schemas.openxmlformats.org/officeDocument/2006/relationships/image" Target="../media/image255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58.png"/><Relationship Id="rId4" Type="http://schemas.openxmlformats.org/officeDocument/2006/relationships/image" Target="../media/image244.png"/><Relationship Id="rId9" Type="http://schemas.openxmlformats.org/officeDocument/2006/relationships/image" Target="../media/image25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27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8.png"/><Relationship Id="rId4" Type="http://schemas.openxmlformats.org/officeDocument/2006/relationships/image" Target="../media/image27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34BE41-3584-BFE8-9762-5757BDF13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" y="27678"/>
            <a:ext cx="9137401" cy="5899171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E119BE7E-F9DE-41EC-9E99-146A605A3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" y="49245"/>
            <a:ext cx="1085734" cy="1085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54ECC2-29DA-BCFB-7F5D-24EB59278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625" y="5086103"/>
            <a:ext cx="6975224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2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1DDF1-A373-E65E-E553-385F8EDEC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67" y="1447800"/>
            <a:ext cx="8811865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1" y="1310681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3" y="2362200"/>
            <a:ext cx="997394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F35A41-3661-2EE7-5676-1D7CEA432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9400"/>
            <a:ext cx="9144000" cy="27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3" y="35052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22287-7031-C1B8-B39D-F55AE0270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39234"/>
            <a:ext cx="8991600" cy="31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08A6A9-2DFC-C59A-C294-20CB4A3C0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2" y="1604438"/>
            <a:ext cx="899847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1" y="4629150"/>
            <a:ext cx="4819650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31CD6-ABFB-36FA-E6CF-FC4231EBD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68" y="1121555"/>
            <a:ext cx="8973802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2F0D7-9783-DC94-B718-C02F39DA7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31" y="1371601"/>
            <a:ext cx="8021169" cy="43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2578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89D0F-0820-474F-5F00-8226F00D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33400"/>
            <a:ext cx="870702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C9D78-D7A4-4EE0-A89F-A3ED32A39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33600"/>
            <a:ext cx="793880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0F9D1C-5BCF-8D7A-8430-041E7E7E3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80391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B46D39-835F-C783-9E47-464A87DA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8686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197848-608E-575A-00C3-4CFE1899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4" y="145301"/>
            <a:ext cx="2095496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D6C63-9857-E112-D5B0-008A52259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71485"/>
            <a:ext cx="1881132" cy="328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8AF1D-3DD2-88BA-7AF6-BE6C1D59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88" y="882914"/>
            <a:ext cx="933580" cy="676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82BA9-2C11-90D5-C295-AD424D4A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997" y="854964"/>
            <a:ext cx="7512603" cy="2116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1979EC-4DAC-6895-1001-13BE2BD17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997" y="3326647"/>
            <a:ext cx="7631935" cy="2590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E4D4EC-A264-7804-24CB-B7469E54F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488" y="3447691"/>
            <a:ext cx="952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13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D2B77-67FF-20A5-52E5-55E5409EB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"/>
            <a:ext cx="7620000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852C0-FFFD-2CCB-788A-29B871D5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689230"/>
            <a:ext cx="6858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2E293-FCCB-3C12-DBFF-242125BA6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81000"/>
            <a:ext cx="938865" cy="67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24DB57-DE36-974D-3EC8-68167CBCD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1" y="3689230"/>
            <a:ext cx="95105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7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6E90D-87AE-F233-17C3-FDBBE3B8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7268173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873193-73B7-3640-0E74-68409C32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6800"/>
            <a:ext cx="93276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4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DC68C-55C7-C837-3C64-6E065E22D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7214C-7597-75B4-EE10-AAA443B5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86868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155E2-5839-B35E-8B74-021C4F274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00400"/>
            <a:ext cx="807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25FF4F-F063-9987-7234-DC6CF4430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71" y="2895600"/>
            <a:ext cx="873451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E58FE-383C-75DC-7227-155FC3C59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19400"/>
            <a:ext cx="873632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3F66E-4525-DC85-0E31-B50862D7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933102"/>
            <a:ext cx="8305800" cy="264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3BBAF-822B-91AC-0BB4-736CAB506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49" y="3447691"/>
            <a:ext cx="8459381" cy="23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2914B-04D0-85C2-00E7-DC2D244A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8" y="990600"/>
            <a:ext cx="9078985" cy="2038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D188E-9426-94B7-E3C3-E788069A6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1"/>
            <a:ext cx="8964283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371B2-8D16-34F5-4990-D3ADB3E2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9580"/>
            <a:ext cx="8915400" cy="3757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8DB77-4D22-F678-B8B2-D2A4A8C6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572000"/>
            <a:ext cx="9067800" cy="1866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172B9-668E-BEE1-BA1E-223FD7894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5344"/>
            <a:ext cx="8686800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02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B4AE83-9FA1-22AA-D390-D0E67599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" y="0"/>
            <a:ext cx="9144000" cy="67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DA3D5-1DD4-BD67-8226-A8220631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" y="838200"/>
            <a:ext cx="9054860" cy="55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33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13352-582C-4BA6-1F52-1EF005B81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" y="11502"/>
            <a:ext cx="9051985" cy="67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C130B-E124-1EA9-4EBC-6754F29A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4" y="1223590"/>
            <a:ext cx="8975786" cy="472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98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47732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417297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D7907-2700-3CA3-28A1-6C6CDB3E6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3" y="2000050"/>
            <a:ext cx="9021434" cy="32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8154</TotalTime>
  <Words>18</Words>
  <Application>Microsoft Office PowerPoint</Application>
  <PresentationFormat>On-screen Show (4:3)</PresentationFormat>
  <Paragraphs>8</Paragraphs>
  <Slides>134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tom kottayil</cp:lastModifiedBy>
  <cp:revision>485</cp:revision>
  <dcterms:created xsi:type="dcterms:W3CDTF">2006-08-16T00:00:00Z</dcterms:created>
  <dcterms:modified xsi:type="dcterms:W3CDTF">2025-09-13T20:17:32Z</dcterms:modified>
</cp:coreProperties>
</file>