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94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926" r:id="rId13"/>
    <p:sldId id="927" r:id="rId14"/>
    <p:sldId id="928" r:id="rId15"/>
    <p:sldId id="929" r:id="rId16"/>
    <p:sldId id="930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931" r:id="rId28"/>
    <p:sldId id="932" r:id="rId29"/>
    <p:sldId id="933" r:id="rId30"/>
    <p:sldId id="934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935" r:id="rId39"/>
    <p:sldId id="936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937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910" r:id="rId74"/>
    <p:sldId id="911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912" r:id="rId87"/>
    <p:sldId id="913" r:id="rId88"/>
    <p:sldId id="914" r:id="rId89"/>
    <p:sldId id="335" r:id="rId90"/>
    <p:sldId id="334" r:id="rId91"/>
    <p:sldId id="333" r:id="rId92"/>
    <p:sldId id="336" r:id="rId93"/>
    <p:sldId id="338" r:id="rId94"/>
    <p:sldId id="339" r:id="rId95"/>
    <p:sldId id="340" r:id="rId96"/>
    <p:sldId id="899" r:id="rId97"/>
    <p:sldId id="799" r:id="rId98"/>
    <p:sldId id="915" r:id="rId99"/>
    <p:sldId id="916" r:id="rId100"/>
    <p:sldId id="800" r:id="rId101"/>
    <p:sldId id="801" r:id="rId102"/>
    <p:sldId id="802" r:id="rId103"/>
    <p:sldId id="804" r:id="rId104"/>
    <p:sldId id="917" r:id="rId105"/>
    <p:sldId id="805" r:id="rId106"/>
    <p:sldId id="918" r:id="rId107"/>
    <p:sldId id="350" r:id="rId108"/>
    <p:sldId id="806" r:id="rId109"/>
    <p:sldId id="352" r:id="rId110"/>
    <p:sldId id="467" r:id="rId111"/>
    <p:sldId id="353" r:id="rId112"/>
    <p:sldId id="922" r:id="rId113"/>
    <p:sldId id="945" r:id="rId114"/>
    <p:sldId id="900" r:id="rId115"/>
    <p:sldId id="901" r:id="rId116"/>
    <p:sldId id="902" r:id="rId117"/>
    <p:sldId id="903" r:id="rId118"/>
    <p:sldId id="904" r:id="rId119"/>
    <p:sldId id="905" r:id="rId120"/>
    <p:sldId id="807" r:id="rId121"/>
    <p:sldId id="808" r:id="rId122"/>
    <p:sldId id="809" r:id="rId123"/>
    <p:sldId id="841" r:id="rId124"/>
    <p:sldId id="938" r:id="rId125"/>
    <p:sldId id="939" r:id="rId126"/>
    <p:sldId id="504" r:id="rId127"/>
    <p:sldId id="424" r:id="rId128"/>
    <p:sldId id="810" r:id="rId129"/>
    <p:sldId id="940" r:id="rId130"/>
    <p:sldId id="941" r:id="rId131"/>
    <p:sldId id="942" r:id="rId132"/>
    <p:sldId id="943" r:id="rId133"/>
    <p:sldId id="384" r:id="rId134"/>
    <p:sldId id="919" r:id="rId135"/>
    <p:sldId id="386" r:id="rId136"/>
    <p:sldId id="446" r:id="rId137"/>
    <p:sldId id="387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163" d="100"/>
          <a:sy n="163" d="100"/>
        </p:scale>
        <p:origin x="10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14/12/2022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09.png"/><Relationship Id="rId4" Type="http://schemas.openxmlformats.org/officeDocument/2006/relationships/image" Target="../media/image24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27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267.png"/><Relationship Id="rId4" Type="http://schemas.openxmlformats.org/officeDocument/2006/relationships/image" Target="../media/image27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5.png"/><Relationship Id="rId7" Type="http://schemas.openxmlformats.org/officeDocument/2006/relationships/image" Target="../media/image27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67.png"/><Relationship Id="rId9" Type="http://schemas.openxmlformats.org/officeDocument/2006/relationships/image" Target="../media/image28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image" Target="../media/image29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CE441F67-AD89-4E00-AB1F-26FD1EB97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  <p:pic>
        <p:nvPicPr>
          <p:cNvPr id="5" name="Picture 4" descr="A group of people standing in water&#10;&#10;Description automatically generated with medium confidence">
            <a:extLst>
              <a:ext uri="{FF2B5EF4-FFF2-40B4-BE49-F238E27FC236}">
                <a16:creationId xmlns:a16="http://schemas.microsoft.com/office/drawing/2014/main" id="{BAEC7287-3097-420D-BAD7-289FF59EE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64"/>
            <a:ext cx="9144000" cy="5148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4B948-0266-4682-9964-A14BB07F4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6096000"/>
            <a:ext cx="5054340" cy="6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7C0F-C4B8-49F2-947F-FE5DC3FB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5153025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4E2DB-381E-4175-8EDB-443E6FC7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" y="438150"/>
            <a:ext cx="8991600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43E7B-51B5-422F-8AE2-1537F744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3886200"/>
            <a:ext cx="9029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E405-84EC-44B3-B033-81BC8D7D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9029700" cy="9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9D22-F9A0-4A74-AFB6-C5BA07B1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839200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AF99-58B6-48AD-84E6-3A946BB9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" y="3446040"/>
            <a:ext cx="117584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5D06E-F7DD-4B9B-A814-C14A0E1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" y="3827040"/>
            <a:ext cx="9144000" cy="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76200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13DA4-6271-4A64-9092-437B9AC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" y="455574"/>
            <a:ext cx="885825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52D9-AF68-4013-891F-3091B257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56124"/>
            <a:ext cx="9144000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2A43-6682-4655-890F-973316E5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362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FF80A-59E3-4545-80D2-0A1853AB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3058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7C07B-A254-4563-8D0C-C176BB4C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668785" cy="459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7CDBA5E-AB18-4874-AC11-E6051B09A847}"/>
              </a:ext>
            </a:extLst>
          </p:cNvPr>
          <p:cNvSpPr/>
          <p:nvPr/>
        </p:nvSpPr>
        <p:spPr>
          <a:xfrm>
            <a:off x="5181600" y="5550932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C50D-CA32-4BF4-B7ED-81D8FB8781B1}"/>
              </a:ext>
            </a:extLst>
          </p:cNvPr>
          <p:cNvSpPr txBox="1"/>
          <p:nvPr/>
        </p:nvSpPr>
        <p:spPr>
          <a:xfrm>
            <a:off x="6248400" y="5486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</p:spTree>
    <p:extLst>
      <p:ext uri="{BB962C8B-B14F-4D97-AF65-F5344CB8AC3E}">
        <p14:creationId xmlns:p14="http://schemas.microsoft.com/office/powerpoint/2010/main" val="41629413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7A5AD-3EBB-4C62-B89A-850AF16E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9144000" cy="4535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BD6B6-2098-4929-B749-B04320811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72658" cy="57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B90DF-D793-41AA-9F0F-052CA14B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77880"/>
            <a:ext cx="6629741" cy="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55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" y="5638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A339C-ADC6-4D18-B2CD-B5B0FB3E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447800"/>
            <a:ext cx="9144000" cy="33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63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1" y="304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838043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1918967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DE1B4-D2B8-4E46-B0DA-F28B945C6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81" y="2590800"/>
            <a:ext cx="9144000" cy="254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2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0C677-77B4-46E0-B4A1-D0E5C0177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4800"/>
            <a:ext cx="9144000" cy="8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23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144732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" y="5715000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A50A1-D28E-4A82-B9B7-975910026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45210"/>
            <a:ext cx="9144000" cy="44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1524000" cy="47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10E1E-50D7-4085-B4E6-E0A565A99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754996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45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3C085-6227-4149-8940-6A0EB2DA2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96" y="1295400"/>
            <a:ext cx="9144000" cy="30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38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88B59-1373-42A9-99BB-01D93365B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838200"/>
            <a:ext cx="6343443" cy="45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3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7CCD6-75CB-4D99-84D2-44D2E1EBB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7382098" cy="485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724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2586C-6A7B-4F2C-BD89-7CFEB348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508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BCA9A-FF51-40A2-99E9-B84953CA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7817252" cy="2838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DC84A-E75A-46B3-AEB5-32BC99819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429000"/>
            <a:ext cx="6921856" cy="27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F4AD9-B8B4-47B4-B39A-8786C11F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591"/>
            <a:ext cx="9144000" cy="490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8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88AC7-75AC-42C8-818C-6938B2EF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474334" cy="1911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2CBBA-12AE-4083-9554-23EA39A0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3200"/>
            <a:ext cx="7582290" cy="321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8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08856-85E0-44D0-B645-0CF2CAF8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71800"/>
            <a:ext cx="7582290" cy="321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A3400-A194-4F3A-897A-4141CC39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0"/>
            <a:ext cx="7582290" cy="321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ABC2B-979F-4F55-B90F-6913DD314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15" y="914400"/>
            <a:ext cx="9144000" cy="57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5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C0437-D8BC-4912-822A-C58BF2E30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62" y="1066800"/>
            <a:ext cx="9144000" cy="44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C67EA-BF0A-4FDA-973F-EBB101AD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775"/>
            <a:ext cx="9144000" cy="1776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E9883-1ED7-458C-982F-7CBAA839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5400"/>
            <a:ext cx="9144000" cy="4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4713D-76A6-4810-8A70-89CA8145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5052619"/>
            <a:ext cx="2362200" cy="439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5CAF1-1630-47AE-A020-AF28BA548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484907"/>
            <a:ext cx="3152902" cy="43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ACE6B-74C1-4528-B00C-6C1ED447E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843" y="5915033"/>
            <a:ext cx="4194352" cy="4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638800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E2D5E3-0DDD-4E59-92EA-D9B899C07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5" y="1524000"/>
            <a:ext cx="9144000" cy="32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122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C3FAA-A3E4-48AF-BAB4-3A0A3091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33"/>
            <a:ext cx="8134350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5" y="707580"/>
            <a:ext cx="125730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35610-19C9-45D9-BB27-6AD65D87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" y="2670037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ED57-5307-4166-B9BD-03356E2D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152400"/>
            <a:ext cx="88487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B287C-B72D-435E-9FF8-F0D694B7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" y="3081993"/>
            <a:ext cx="87439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4276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5713569"/>
            <a:ext cx="9144000" cy="91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8B9B4-0CD5-4A82-9479-0F43E7798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4" y="34992"/>
            <a:ext cx="9144000" cy="2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5B56F-D2BC-47B9-930D-D2E62941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8753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DC26-8AAA-490C-ADE4-1B0AD30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409"/>
            <a:ext cx="9134475" cy="341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BE419-E283-4A9C-9694-25F54634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485"/>
            <a:ext cx="9144000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CDA88-060B-4021-A965-D30CE7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0590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8343F-F615-4C74-911A-1F531BED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" y="2695575"/>
            <a:ext cx="9144000" cy="3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13093-7B8E-4264-A7A4-612B945C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200"/>
            <a:ext cx="9144000" cy="384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162F1-ED83-4AAD-BB51-52B6BFBD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763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DDECD-3B10-4405-A854-7C15A06E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57200"/>
            <a:ext cx="8877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4E7F3-838D-4F77-BBB7-F75F142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" y="457200"/>
            <a:ext cx="9144000" cy="58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3D418-1EB2-4272-BF15-4A8B6072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378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45C2D-DC58-4A3E-A16D-1FBBAD7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743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326D5-8911-4378-AC17-DA1DA2CC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685800"/>
            <a:ext cx="9144000" cy="5110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7CCD4-311E-457A-90F0-B4A54C21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6169"/>
            <a:ext cx="4343400" cy="8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A418-3FA7-4150-B220-78B1A999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97242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7EE96-3ACB-4866-A821-62F3225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1715833"/>
            <a:ext cx="9144000" cy="511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3757-490C-45FB-B2F7-26FB6703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640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ECC9B-402B-44C6-B688-998ACC4D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8205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CB14-DCD3-43BC-9620-D51BE81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" y="2031883"/>
            <a:ext cx="8143875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73" y="638576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152400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" y="52578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CF9AB-274B-4E80-BEC9-C94F0056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" y="536372"/>
            <a:ext cx="8858250" cy="432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D8083-9134-4846-BD49-D9F2057F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94727"/>
            <a:ext cx="8080563" cy="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64ECB-3852-4516-85E1-1A18AEB7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814387"/>
            <a:ext cx="8924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17D6-5C96-4F29-8115-B741E0D5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228600"/>
            <a:ext cx="9144000" cy="179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" y="2438400"/>
            <a:ext cx="832485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326"/>
            <a:ext cx="14192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B3B5-3597-4D78-8E0C-BBB418751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" y="3886200"/>
            <a:ext cx="8201025" cy="847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8C14C-2F13-4011-896B-554E1BBC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9514"/>
            <a:ext cx="914400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29026"/>
            <a:ext cx="83248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9DB14-0BA5-4331-94A4-37E0B39F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28" y="4476605"/>
            <a:ext cx="303847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712F0-CF5C-4D29-8418-BEA2F756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8258175" cy="291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B5CDE-94A8-46A8-9A5B-3BEDBBE5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0850"/>
            <a:ext cx="3124200" cy="400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3E7E0-1732-4596-8C45-A399DBE50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585" y="5121697"/>
            <a:ext cx="367665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AD7DD4-B8EB-40A7-BA3C-30569DF6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" y="5111013"/>
            <a:ext cx="1866900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FB5D2-CD17-4E05-9761-ADA3E0F72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585" y="5110162"/>
            <a:ext cx="3524250" cy="409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2112C-85FE-4B7F-8551-61D0DDFA7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" y="5529187"/>
            <a:ext cx="2514600" cy="31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80BE86-2A93-4CF0-BABF-1A70A607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97" y="5448300"/>
            <a:ext cx="6391275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26266-C031-468A-A17B-669FA6188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5" y="5861636"/>
            <a:ext cx="116205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3ED622-2DFB-4D11-9C66-3CF614431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772" y="5843876"/>
            <a:ext cx="2514600" cy="409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A7A4E-FE37-4E99-9FF7-9DAE3B44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856" y="5880686"/>
            <a:ext cx="1333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8083</TotalTime>
  <Words>26</Words>
  <Application>Microsoft Office PowerPoint</Application>
  <PresentationFormat>On-screen Show (4:3)</PresentationFormat>
  <Paragraphs>11</Paragraphs>
  <Slides>137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469</cp:revision>
  <dcterms:created xsi:type="dcterms:W3CDTF">2006-08-16T00:00:00Z</dcterms:created>
  <dcterms:modified xsi:type="dcterms:W3CDTF">2022-12-14T09:49:03Z</dcterms:modified>
</cp:coreProperties>
</file>