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921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854" r:id="rId13"/>
    <p:sldId id="781" r:id="rId14"/>
    <p:sldId id="855" r:id="rId15"/>
    <p:sldId id="783" r:id="rId16"/>
    <p:sldId id="856" r:id="rId17"/>
    <p:sldId id="857" r:id="rId18"/>
    <p:sldId id="858" r:id="rId19"/>
    <p:sldId id="860" r:id="rId20"/>
    <p:sldId id="514" r:id="rId21"/>
    <p:sldId id="416" r:id="rId22"/>
    <p:sldId id="861" r:id="rId23"/>
    <p:sldId id="279" r:id="rId24"/>
    <p:sldId id="862" r:id="rId25"/>
    <p:sldId id="282" r:id="rId26"/>
    <p:sldId id="908" r:id="rId27"/>
    <p:sldId id="747" r:id="rId28"/>
    <p:sldId id="909" r:id="rId29"/>
    <p:sldId id="785" r:id="rId30"/>
    <p:sldId id="787" r:id="rId31"/>
    <p:sldId id="863" r:id="rId32"/>
    <p:sldId id="864" r:id="rId33"/>
    <p:sldId id="865" r:id="rId34"/>
    <p:sldId id="866" r:id="rId35"/>
    <p:sldId id="867" r:id="rId36"/>
    <p:sldId id="289" r:id="rId37"/>
    <p:sldId id="511" r:id="rId38"/>
    <p:sldId id="828" r:id="rId39"/>
    <p:sldId id="788" r:id="rId40"/>
    <p:sldId id="869" r:id="rId41"/>
    <p:sldId id="868" r:id="rId42"/>
    <p:sldId id="870" r:id="rId43"/>
    <p:sldId id="871" r:id="rId44"/>
    <p:sldId id="505" r:id="rId45"/>
    <p:sldId id="293" r:id="rId46"/>
    <p:sldId id="907" r:id="rId47"/>
    <p:sldId id="768" r:id="rId48"/>
    <p:sldId id="767" r:id="rId49"/>
    <p:sldId id="295" r:id="rId50"/>
    <p:sldId id="770" r:id="rId51"/>
    <p:sldId id="872" r:id="rId52"/>
    <p:sldId id="791" r:id="rId53"/>
    <p:sldId id="792" r:id="rId54"/>
    <p:sldId id="793" r:id="rId55"/>
    <p:sldId id="873" r:id="rId56"/>
    <p:sldId id="880" r:id="rId57"/>
    <p:sldId id="881" r:id="rId58"/>
    <p:sldId id="879" r:id="rId59"/>
    <p:sldId id="882" r:id="rId60"/>
    <p:sldId id="883" r:id="rId61"/>
    <p:sldId id="884" r:id="rId62"/>
    <p:sldId id="891" r:id="rId63"/>
    <p:sldId id="892" r:id="rId64"/>
    <p:sldId id="889" r:id="rId65"/>
    <p:sldId id="890" r:id="rId66"/>
    <p:sldId id="885" r:id="rId67"/>
    <p:sldId id="888" r:id="rId68"/>
    <p:sldId id="887" r:id="rId69"/>
    <p:sldId id="312" r:id="rId70"/>
    <p:sldId id="313" r:id="rId71"/>
    <p:sldId id="893" r:id="rId72"/>
    <p:sldId id="838" r:id="rId73"/>
    <p:sldId id="317" r:id="rId74"/>
    <p:sldId id="318" r:id="rId75"/>
    <p:sldId id="319" r:id="rId76"/>
    <p:sldId id="320" r:id="rId77"/>
    <p:sldId id="894" r:id="rId78"/>
    <p:sldId id="322" r:id="rId79"/>
    <p:sldId id="895" r:id="rId80"/>
    <p:sldId id="896" r:id="rId81"/>
    <p:sldId id="840" r:id="rId82"/>
    <p:sldId id="839" r:id="rId83"/>
    <p:sldId id="897" r:id="rId84"/>
    <p:sldId id="898" r:id="rId85"/>
    <p:sldId id="331" r:id="rId86"/>
    <p:sldId id="332" r:id="rId87"/>
    <p:sldId id="335" r:id="rId88"/>
    <p:sldId id="334" r:id="rId89"/>
    <p:sldId id="333" r:id="rId90"/>
    <p:sldId id="336" r:id="rId91"/>
    <p:sldId id="338" r:id="rId92"/>
    <p:sldId id="339" r:id="rId93"/>
    <p:sldId id="340" r:id="rId94"/>
    <p:sldId id="899" r:id="rId95"/>
    <p:sldId id="799" r:id="rId96"/>
    <p:sldId id="800" r:id="rId97"/>
    <p:sldId id="801" r:id="rId98"/>
    <p:sldId id="802" r:id="rId99"/>
    <p:sldId id="804" r:id="rId100"/>
    <p:sldId id="805" r:id="rId101"/>
    <p:sldId id="350" r:id="rId102"/>
    <p:sldId id="806" r:id="rId103"/>
    <p:sldId id="352" r:id="rId104"/>
    <p:sldId id="467" r:id="rId105"/>
    <p:sldId id="353" r:id="rId106"/>
    <p:sldId id="922" r:id="rId107"/>
    <p:sldId id="900" r:id="rId108"/>
    <p:sldId id="901" r:id="rId109"/>
    <p:sldId id="902" r:id="rId110"/>
    <p:sldId id="903" r:id="rId111"/>
    <p:sldId id="904" r:id="rId112"/>
    <p:sldId id="905" r:id="rId113"/>
    <p:sldId id="807" r:id="rId114"/>
    <p:sldId id="808" r:id="rId115"/>
    <p:sldId id="809" r:id="rId116"/>
    <p:sldId id="841" r:id="rId117"/>
    <p:sldId id="906" r:id="rId118"/>
    <p:sldId id="772" r:id="rId119"/>
    <p:sldId id="504" r:id="rId120"/>
    <p:sldId id="424" r:id="rId121"/>
    <p:sldId id="810" r:id="rId122"/>
    <p:sldId id="875" r:id="rId123"/>
    <p:sldId id="878" r:id="rId124"/>
    <p:sldId id="877" r:id="rId125"/>
    <p:sldId id="876" r:id="rId126"/>
    <p:sldId id="911" r:id="rId127"/>
    <p:sldId id="919" r:id="rId128"/>
    <p:sldId id="920" r:id="rId129"/>
    <p:sldId id="446" r:id="rId130"/>
    <p:sldId id="387" r:id="rId1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3" autoAdjust="0"/>
    <p:restoredTop sz="86861" autoAdjust="0"/>
  </p:normalViewPr>
  <p:slideViewPr>
    <p:cSldViewPr>
      <p:cViewPr varScale="1">
        <p:scale>
          <a:sx n="90" d="100"/>
          <a:sy n="90" d="100"/>
        </p:scale>
        <p:origin x="6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2/07/2022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5" Type="http://schemas.openxmlformats.org/officeDocument/2006/relationships/image" Target="../media/image208.png"/><Relationship Id="rId4" Type="http://schemas.openxmlformats.org/officeDocument/2006/relationships/image" Target="../media/image22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7" Type="http://schemas.openxmlformats.org/officeDocument/2006/relationships/image" Target="../media/image245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4.png"/><Relationship Id="rId5" Type="http://schemas.openxmlformats.org/officeDocument/2006/relationships/image" Target="../media/image238.png"/><Relationship Id="rId4" Type="http://schemas.openxmlformats.org/officeDocument/2006/relationships/image" Target="../media/image2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46.png"/><Relationship Id="rId7" Type="http://schemas.openxmlformats.org/officeDocument/2006/relationships/image" Target="../media/image249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png"/><Relationship Id="rId11" Type="http://schemas.openxmlformats.org/officeDocument/2006/relationships/image" Target="../media/image253.png"/><Relationship Id="rId5" Type="http://schemas.openxmlformats.org/officeDocument/2006/relationships/image" Target="../media/image247.png"/><Relationship Id="rId10" Type="http://schemas.openxmlformats.org/officeDocument/2006/relationships/image" Target="../media/image252.png"/><Relationship Id="rId4" Type="http://schemas.openxmlformats.org/officeDocument/2006/relationships/image" Target="../media/image238.png"/><Relationship Id="rId9" Type="http://schemas.openxmlformats.org/officeDocument/2006/relationships/image" Target="../media/image25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7" Type="http://schemas.openxmlformats.org/officeDocument/2006/relationships/image" Target="../media/image268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.png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6.png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png"/><Relationship Id="rId4" Type="http://schemas.openxmlformats.org/officeDocument/2006/relationships/image" Target="../media/image17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7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8.png"/><Relationship Id="rId4" Type="http://schemas.openxmlformats.org/officeDocument/2006/relationships/image" Target="../media/image20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png"/><Relationship Id="rId4" Type="http://schemas.openxmlformats.org/officeDocument/2006/relationships/image" Target="../media/image208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4A2F72-3990-4258-B9CD-67E2236E15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" r="1" b="44215"/>
          <a:stretch/>
        </p:blipFill>
        <p:spPr>
          <a:xfrm>
            <a:off x="249" y="-1900"/>
            <a:ext cx="9143751" cy="6857990"/>
          </a:xfrm>
          <a:prstGeom prst="rect">
            <a:avLst/>
          </a:prstGeom>
        </p:spPr>
      </p:pic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A9AA0C07-DE6C-4E3F-8065-238112FFD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23" y="26324"/>
            <a:ext cx="1085734" cy="1085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8C6C76-5FC7-4A7D-A08E-370306BC3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810"/>
            <a:ext cx="4038600" cy="48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20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50A6E-02B0-47E6-A0A3-1BC0B5D4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6248400" cy="665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53C04-7DDE-47A2-97A1-D3008C74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85800"/>
            <a:ext cx="6172200" cy="657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65E32-FDF8-4CA9-B703-1DA9AD4FF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160" y="1800283"/>
            <a:ext cx="6247003" cy="4829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75187-5ADB-4154-8F02-C63883D0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92663"/>
            <a:ext cx="1371600" cy="5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97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88" y="304800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88" y="907973"/>
            <a:ext cx="9144000" cy="40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10" y="1842091"/>
            <a:ext cx="997394" cy="407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64DA9E-E7E2-4F51-AA93-547E476B1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49785"/>
            <a:ext cx="9144000" cy="398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59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039B-F80B-42FF-8295-D23E9FB3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107285"/>
            <a:ext cx="1066800" cy="308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CB571-62A7-46B2-8FCE-C76D95741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757" y="3073927"/>
            <a:ext cx="7702526" cy="344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36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F1A8A-886B-4F39-A85C-8CF75772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097"/>
            <a:ext cx="16859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" y="6024562"/>
            <a:ext cx="395287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F9CC7C-E1A6-4911-866B-8F3E864DB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6207"/>
            <a:ext cx="9144000" cy="488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0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1918-9F48-41B7-9199-B7CF547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630"/>
            <a:ext cx="1476375" cy="5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15000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311628"/>
            <a:ext cx="1126671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0B3CBE-EF08-4E07-9659-76B9A2DD0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37" y="1122197"/>
            <a:ext cx="9144000" cy="370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64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F31B4-B39A-4E76-A4D3-E40920E5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" y="381000"/>
            <a:ext cx="1476375" cy="5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7800"/>
            <a:ext cx="4819650" cy="70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E49CD0-E409-487D-8D80-1CD252FEA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371600"/>
            <a:ext cx="9144000" cy="318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80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E0CFA5-C0F2-42CB-8E14-F7FEBE911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404" y="844957"/>
            <a:ext cx="7184243" cy="46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552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562600"/>
            <a:ext cx="4695825" cy="57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1934AD-33AC-456F-A8B1-31DBDE4C5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4800"/>
            <a:ext cx="7391400" cy="47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2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08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3630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71707-7760-4912-8A81-F5A773B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" y="1219200"/>
            <a:ext cx="1524000" cy="47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B6FE6-4374-4431-938B-3B5A38AA0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4" y="2209800"/>
            <a:ext cx="9144000" cy="337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2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04CC1-4A32-4143-B68B-6C3A799E9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7200"/>
            <a:ext cx="1181100" cy="466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7F6D2C-8D41-449F-A66B-698B4275C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23925"/>
            <a:ext cx="7979762" cy="2733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5FC507-5941-487F-9D16-6940E1569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809999"/>
            <a:ext cx="7979762" cy="292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82F1F9-22C5-44D1-9080-65040D65D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569"/>
            <a:ext cx="9144000" cy="580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6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8EDD3-1BB8-4B15-93E8-C95E294A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43400"/>
            <a:ext cx="8191500" cy="68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B9167A-F55A-4789-BDD9-1EA338D15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" y="316314"/>
            <a:ext cx="9144000" cy="311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1221A-26C8-4FAD-8EFF-12B0BA77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4DABAD-C591-4252-932E-4EC412405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4000" cy="509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9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420E3A-D784-408D-9FC6-3887DEBAD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"/>
            <a:ext cx="7035298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AF85B9-7C79-498A-9159-D887AB547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705101"/>
            <a:ext cx="793021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8344412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4DDC6B-93DD-43FB-9CB7-55F164D7C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77" y="3124200"/>
            <a:ext cx="8387860" cy="346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5C593-35DC-43D1-BD8B-D19F8DBAB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83" y="3101340"/>
            <a:ext cx="811464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0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11D8D-05F0-4DF2-97E4-08C78A89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94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CF42F8-DC9B-482D-895D-11BCC482D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14400"/>
            <a:ext cx="8675060" cy="403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74BD90-0E42-4A1C-8A27-94B8BE9F7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320" y="5196214"/>
            <a:ext cx="7403140" cy="97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0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816FD-0612-4358-BDE0-31EC82CE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7940597" cy="37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9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9F7CB-8034-4492-9BB5-FFE7AD868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7" y="1800225"/>
            <a:ext cx="1404116" cy="428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229FB-B4A4-4F84-908D-AFFCD0D53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6" y="4943270"/>
            <a:ext cx="8344374" cy="707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FDB04-677A-4FB2-8500-64F94CD51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243" y="5683335"/>
            <a:ext cx="5104158" cy="475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BAFBC-4785-412D-A26E-2167CE39E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6" y="2385194"/>
            <a:ext cx="9144000" cy="120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BFEC2-EF29-49E3-A3B7-BF9F482A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72200"/>
            <a:ext cx="5210175" cy="485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F281E-1AB7-4C7A-88DF-0F524BD4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825" y="5004994"/>
            <a:ext cx="2790825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E2697-16CB-44A5-A309-8891971A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094" y="5616365"/>
            <a:ext cx="3714750" cy="409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247" y="5052619"/>
            <a:ext cx="14001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587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78070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892DE-3EFF-4EBB-9CA9-FF49B773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633"/>
            <a:ext cx="1371600" cy="447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1A174-84C7-4077-B435-84750477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19801"/>
            <a:ext cx="3962400" cy="500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8014A5-E895-4C18-ADBF-375BAA09D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000"/>
            <a:ext cx="9144000" cy="33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928456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9086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733800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3276600"/>
            <a:ext cx="906011" cy="3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E50DA-FCF9-4F84-B395-CABA6947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" y="685800"/>
            <a:ext cx="9144000" cy="5345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D2E14-1434-43FA-9BB3-BED38037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895"/>
            <a:ext cx="1295400" cy="3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38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4EE99-6F00-4EBF-A383-160D400A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144000" cy="1449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FCA009-2632-41F9-94A4-FCC3C8FE6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066"/>
            <a:ext cx="9144000" cy="2473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C6686-FAEC-43AA-AFBA-76E6D0CF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9" y="5791201"/>
            <a:ext cx="4181061" cy="4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11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" y="2542471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1" y="1865782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52" y="4214159"/>
            <a:ext cx="9144000" cy="9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1A636-66AC-4DDD-A8D0-CAA8B339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1" y="762000"/>
            <a:ext cx="9144000" cy="438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62541-428B-4747-A6A2-F5EC3623B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91" y="5205540"/>
            <a:ext cx="5943600" cy="8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82F16-ECFD-4495-A08C-FD6155ECC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9144000" cy="3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7B3F0-14F8-491F-BDEA-AFC517F1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" y="1594864"/>
            <a:ext cx="9144000" cy="3668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1371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E7061-863F-42C5-AEC9-C60DAFC27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972"/>
            <a:ext cx="1295400" cy="38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5B7DD-E031-4BE8-B82F-EA1A797B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" y="424368"/>
            <a:ext cx="8471452" cy="400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65C35-19C5-459E-8A21-5ECB1C8E1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" y="4448864"/>
            <a:ext cx="9144000" cy="22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9BA74-569C-457C-95F0-75EBD327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30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18388-5F35-48E2-A291-E84BF1D8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079"/>
            <a:ext cx="9144000" cy="478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1C5FC-D5F4-4DD0-AF87-D05232A8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053"/>
            <a:ext cx="5867400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2391C-954C-4B2B-B464-C2A92964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F07CD-1CD1-49FB-9788-9617F20C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2996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DEFD2-0D83-47B7-9FF6-4DA20DFD1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7200"/>
            <a:ext cx="9144000" cy="17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C802A-B342-4BE1-82FB-872F30A15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AD072-00AC-4532-BEC6-F6241FC1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" y="609600"/>
            <a:ext cx="8216397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189BD-779E-478C-9C54-929A726AD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" y="2514600"/>
            <a:ext cx="7359941" cy="34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DB8DC9-2E99-44FD-94BE-EA274252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8656823" cy="484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CD088-62BC-4729-B56A-A0E6A991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4ACAE-685A-45F0-82AE-D9D9F59C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2" y="1752600"/>
            <a:ext cx="8686800" cy="2361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45" y="1322664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" y="4648200"/>
            <a:ext cx="9144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149E6-6FA1-4385-BA82-F042AFAF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" y="5050872"/>
            <a:ext cx="8656823" cy="4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84385-3D46-45A4-95CF-6D38A5B3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" y="4474128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6B11A-FD3A-4C05-9FC9-5C7B0429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4876800"/>
            <a:ext cx="8382000" cy="469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4E867-AD04-4646-8842-2F17AE2D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" y="990600"/>
            <a:ext cx="7283741" cy="3088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22564"/>
            <a:ext cx="1219200" cy="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596A5-09AF-4E8F-AE69-8B45EB6E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603"/>
            <a:ext cx="1219200" cy="357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24941-ED5C-4632-B753-D7A16230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" y="660606"/>
            <a:ext cx="8756009" cy="243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E6E85-8E44-453D-936E-5E7DAC6C9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2" y="3099527"/>
            <a:ext cx="9144000" cy="36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13861-9C2F-4A57-8B7F-B57F3262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6" y="34255"/>
            <a:ext cx="8794946" cy="3089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0B3A7-83F8-44FE-A18D-D76DFB25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6" y="3200400"/>
            <a:ext cx="7478846" cy="34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80E97-ECBC-406F-A970-266E8111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" y="76200"/>
            <a:ext cx="1175845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8E083-B5D2-44EF-B3DA-5E1F6A46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" y="457200"/>
            <a:ext cx="9144000" cy="968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" y="1477140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DBFDF-FEC3-41A8-9086-4A10623A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34143"/>
            <a:ext cx="8803547" cy="50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E296E0-CD1A-4BFC-A816-A02E6F55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8018</TotalTime>
  <Words>19</Words>
  <Application>Microsoft Office PowerPoint</Application>
  <PresentationFormat>On-screen Show (4:3)</PresentationFormat>
  <Paragraphs>9</Paragraphs>
  <Slides>130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471</cp:revision>
  <dcterms:created xsi:type="dcterms:W3CDTF">2006-08-16T00:00:00Z</dcterms:created>
  <dcterms:modified xsi:type="dcterms:W3CDTF">2022-07-02T12:46:59Z</dcterms:modified>
</cp:coreProperties>
</file>