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1"/>
  </p:notesMasterIdLst>
  <p:sldIdLst>
    <p:sldId id="910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7" r:id="rId17"/>
    <p:sldId id="858" r:id="rId18"/>
    <p:sldId id="860" r:id="rId19"/>
    <p:sldId id="921" r:id="rId20"/>
    <p:sldId id="922" r:id="rId21"/>
    <p:sldId id="926" r:id="rId22"/>
    <p:sldId id="514" r:id="rId23"/>
    <p:sldId id="416" r:id="rId24"/>
    <p:sldId id="861" r:id="rId25"/>
    <p:sldId id="279" r:id="rId26"/>
    <p:sldId id="862" r:id="rId27"/>
    <p:sldId id="282" r:id="rId28"/>
    <p:sldId id="908" r:id="rId29"/>
    <p:sldId id="909" r:id="rId30"/>
    <p:sldId id="747" r:id="rId31"/>
    <p:sldId id="927" r:id="rId32"/>
    <p:sldId id="785" r:id="rId33"/>
    <p:sldId id="787" r:id="rId34"/>
    <p:sldId id="863" r:id="rId35"/>
    <p:sldId id="864" r:id="rId36"/>
    <p:sldId id="865" r:id="rId37"/>
    <p:sldId id="866" r:id="rId38"/>
    <p:sldId id="867" r:id="rId39"/>
    <p:sldId id="289" r:id="rId40"/>
    <p:sldId id="511" r:id="rId41"/>
    <p:sldId id="828" r:id="rId42"/>
    <p:sldId id="788" r:id="rId43"/>
    <p:sldId id="869" r:id="rId44"/>
    <p:sldId id="868" r:id="rId45"/>
    <p:sldId id="870" r:id="rId46"/>
    <p:sldId id="871" r:id="rId47"/>
    <p:sldId id="928" r:id="rId48"/>
    <p:sldId id="929" r:id="rId49"/>
    <p:sldId id="932" r:id="rId50"/>
    <p:sldId id="930" r:id="rId51"/>
    <p:sldId id="931" r:id="rId52"/>
    <p:sldId id="933" r:id="rId53"/>
    <p:sldId id="934" r:id="rId54"/>
    <p:sldId id="935" r:id="rId55"/>
    <p:sldId id="936" r:id="rId56"/>
    <p:sldId id="937" r:id="rId57"/>
    <p:sldId id="938" r:id="rId58"/>
    <p:sldId id="939" r:id="rId59"/>
    <p:sldId id="940" r:id="rId60"/>
    <p:sldId id="941" r:id="rId61"/>
    <p:sldId id="942" r:id="rId62"/>
    <p:sldId id="943" r:id="rId63"/>
    <p:sldId id="944" r:id="rId64"/>
    <p:sldId id="505" r:id="rId65"/>
    <p:sldId id="293" r:id="rId66"/>
    <p:sldId id="907" r:id="rId67"/>
    <p:sldId id="768" r:id="rId68"/>
    <p:sldId id="767" r:id="rId69"/>
    <p:sldId id="295" r:id="rId70"/>
    <p:sldId id="770" r:id="rId71"/>
    <p:sldId id="872" r:id="rId72"/>
    <p:sldId id="791" r:id="rId73"/>
    <p:sldId id="792" r:id="rId74"/>
    <p:sldId id="793" r:id="rId75"/>
    <p:sldId id="873" r:id="rId76"/>
    <p:sldId id="880" r:id="rId77"/>
    <p:sldId id="881" r:id="rId78"/>
    <p:sldId id="879" r:id="rId79"/>
    <p:sldId id="882" r:id="rId80"/>
    <p:sldId id="883" r:id="rId81"/>
    <p:sldId id="884" r:id="rId82"/>
    <p:sldId id="891" r:id="rId83"/>
    <p:sldId id="892" r:id="rId84"/>
    <p:sldId id="889" r:id="rId85"/>
    <p:sldId id="890" r:id="rId86"/>
    <p:sldId id="885" r:id="rId87"/>
    <p:sldId id="888" r:id="rId88"/>
    <p:sldId id="887" r:id="rId89"/>
    <p:sldId id="312" r:id="rId90"/>
    <p:sldId id="313" r:id="rId91"/>
    <p:sldId id="893" r:id="rId92"/>
    <p:sldId id="838" r:id="rId93"/>
    <p:sldId id="317" r:id="rId94"/>
    <p:sldId id="318" r:id="rId95"/>
    <p:sldId id="319" r:id="rId96"/>
    <p:sldId id="320" r:id="rId97"/>
    <p:sldId id="894" r:id="rId98"/>
    <p:sldId id="322" r:id="rId99"/>
    <p:sldId id="895" r:id="rId100"/>
    <p:sldId id="896" r:id="rId101"/>
    <p:sldId id="840" r:id="rId102"/>
    <p:sldId id="839" r:id="rId103"/>
    <p:sldId id="897" r:id="rId104"/>
    <p:sldId id="898" r:id="rId105"/>
    <p:sldId id="331" r:id="rId106"/>
    <p:sldId id="332" r:id="rId107"/>
    <p:sldId id="335" r:id="rId108"/>
    <p:sldId id="334" r:id="rId109"/>
    <p:sldId id="333" r:id="rId110"/>
    <p:sldId id="336" r:id="rId111"/>
    <p:sldId id="338" r:id="rId112"/>
    <p:sldId id="339" r:id="rId113"/>
    <p:sldId id="340" r:id="rId114"/>
    <p:sldId id="899" r:id="rId115"/>
    <p:sldId id="799" r:id="rId116"/>
    <p:sldId id="800" r:id="rId117"/>
    <p:sldId id="801" r:id="rId118"/>
    <p:sldId id="802" r:id="rId119"/>
    <p:sldId id="804" r:id="rId120"/>
    <p:sldId id="805" r:id="rId121"/>
    <p:sldId id="350" r:id="rId122"/>
    <p:sldId id="806" r:id="rId123"/>
    <p:sldId id="352" r:id="rId124"/>
    <p:sldId id="467" r:id="rId125"/>
    <p:sldId id="353" r:id="rId126"/>
    <p:sldId id="900" r:id="rId127"/>
    <p:sldId id="901" r:id="rId128"/>
    <p:sldId id="902" r:id="rId129"/>
    <p:sldId id="903" r:id="rId130"/>
    <p:sldId id="904" r:id="rId131"/>
    <p:sldId id="905" r:id="rId132"/>
    <p:sldId id="807" r:id="rId133"/>
    <p:sldId id="808" r:id="rId134"/>
    <p:sldId id="809" r:id="rId135"/>
    <p:sldId id="841" r:id="rId136"/>
    <p:sldId id="906" r:id="rId137"/>
    <p:sldId id="772" r:id="rId138"/>
    <p:sldId id="504" r:id="rId139"/>
    <p:sldId id="424" r:id="rId140"/>
    <p:sldId id="810" r:id="rId141"/>
    <p:sldId id="875" r:id="rId142"/>
    <p:sldId id="878" r:id="rId143"/>
    <p:sldId id="877" r:id="rId144"/>
    <p:sldId id="876" r:id="rId145"/>
    <p:sldId id="911" r:id="rId146"/>
    <p:sldId id="919" r:id="rId147"/>
    <p:sldId id="920" r:id="rId148"/>
    <p:sldId id="446" r:id="rId149"/>
    <p:sldId id="387" r:id="rId1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861" autoAdjust="0"/>
  </p:normalViewPr>
  <p:slideViewPr>
    <p:cSldViewPr>
      <p:cViewPr varScale="1">
        <p:scale>
          <a:sx n="77" d="100"/>
          <a:sy n="77" d="100"/>
        </p:scale>
        <p:origin x="9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13/04/2022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9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png"/><Relationship Id="rId4" Type="http://schemas.openxmlformats.org/officeDocument/2006/relationships/image" Target="../media/image22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png"/><Relationship Id="rId4" Type="http://schemas.openxmlformats.org/officeDocument/2006/relationships/image" Target="../media/image228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228.png"/><Relationship Id="rId4" Type="http://schemas.openxmlformats.org/officeDocument/2006/relationships/image" Target="../media/image240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261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4.png"/><Relationship Id="rId4" Type="http://schemas.openxmlformats.org/officeDocument/2006/relationships/image" Target="../media/image259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2.png"/><Relationship Id="rId7" Type="http://schemas.openxmlformats.org/officeDocument/2006/relationships/image" Target="../media/image265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png"/><Relationship Id="rId11" Type="http://schemas.openxmlformats.org/officeDocument/2006/relationships/image" Target="../media/image269.png"/><Relationship Id="rId5" Type="http://schemas.openxmlformats.org/officeDocument/2006/relationships/image" Target="../media/image263.png"/><Relationship Id="rId10" Type="http://schemas.openxmlformats.org/officeDocument/2006/relationships/image" Target="../media/image268.png"/><Relationship Id="rId4" Type="http://schemas.openxmlformats.org/officeDocument/2006/relationships/image" Target="../media/image254.png"/><Relationship Id="rId9" Type="http://schemas.openxmlformats.org/officeDocument/2006/relationships/image" Target="../media/image2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9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7" Type="http://schemas.openxmlformats.org/officeDocument/2006/relationships/image" Target="../media/image284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0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3.png"/><Relationship Id="rId5" Type="http://schemas.openxmlformats.org/officeDocument/2006/relationships/image" Target="../media/image302.png"/><Relationship Id="rId4" Type="http://schemas.openxmlformats.org/officeDocument/2006/relationships/image" Target="../media/image30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png"/><Relationship Id="rId4" Type="http://schemas.openxmlformats.org/officeDocument/2006/relationships/image" Target="../media/image19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524715F-4B8D-42CE-90EC-6BADE5FA1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27157232-7E63-4697-A343-CFC5DF058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85" y="0"/>
            <a:ext cx="2013097" cy="20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54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FDA47-E4A1-42B1-9F3A-64D9C8106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860"/>
            <a:ext cx="8305800" cy="64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A2330-6856-4804-8C18-ABC574046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6953250" cy="80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B3B694-72AA-47B9-ACF2-1AAB84651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245" y="1295400"/>
            <a:ext cx="6705600" cy="4994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C27490-6068-4493-9724-773CA8DB2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5400"/>
            <a:ext cx="158387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1" y="68226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566" y="195338"/>
            <a:ext cx="7924800" cy="353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94" y="2362200"/>
            <a:ext cx="997394" cy="4076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E33B7F-2A7A-4FBC-9640-9346651B7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1219200"/>
            <a:ext cx="6096000" cy="54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06516"/>
            <a:ext cx="1253455" cy="333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06516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581400"/>
            <a:ext cx="7543800" cy="52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6FCDD6-F33A-4CF3-A603-1696AE57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4" y="728662"/>
            <a:ext cx="7000875" cy="56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3620E3-6AFD-4F06-BEFB-37A0959AB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91598"/>
            <a:ext cx="9144000" cy="363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" y="4800600"/>
            <a:ext cx="48196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BB96C-92DE-42BA-BBD9-16D55054A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0" cy="3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6DB589-73C3-4C57-A901-D2BF4F334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1" y="762000"/>
            <a:ext cx="5715000" cy="2325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6080B-C68A-4315-9ADF-FB5B911B2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586" y="3306544"/>
            <a:ext cx="5274028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A95BBB-6B61-4918-AE4C-4FB27C2EC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2400"/>
            <a:ext cx="5975086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2F32F7-68F7-4C71-853E-E34853F1F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"/>
            <a:ext cx="6124575" cy="2600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814A1B-E5D0-446D-911B-EB81F8686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4" y="3886200"/>
            <a:ext cx="9144000" cy="12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E63EB-2454-48C5-9520-6B73A3FC9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352"/>
            <a:ext cx="9144000" cy="49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70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6A768-AFA1-4D99-AFE6-BFCB9A3FC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719" y="0"/>
            <a:ext cx="7000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67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9191D-FED1-4AAA-BC13-8AA9F549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529"/>
            <a:ext cx="9144000" cy="512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89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6B0EA-5235-4ED1-AF6B-2592B03A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F00FCB-5B50-4DE1-962F-467E777D9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857250"/>
            <a:ext cx="78581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" y="16002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5C7AE-00FB-4F28-8021-14537A2A8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7753350" cy="126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39D02C-ED6F-42A3-AF6E-C8568B201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667000"/>
            <a:ext cx="76866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F2DEC-D138-417F-908B-0BB1F2C12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00400"/>
            <a:ext cx="7686675" cy="321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A23B4B-6639-48C0-A760-BCEA5EFAD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33400"/>
            <a:ext cx="779145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76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7788118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6A665-AC51-43F7-A529-20E2F1FA8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68" y="2886076"/>
            <a:ext cx="76866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1B547F-6DD8-41CD-BF46-CF5178C1E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47" y="3200400"/>
            <a:ext cx="76866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6C082-F2A5-429A-B314-4092AB673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8"/>
            <a:ext cx="9144000" cy="707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FDAB9B-AF32-46A4-828A-BDEFBEEFD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38200"/>
            <a:ext cx="7624762" cy="579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5F7E2-F65C-4C04-93C3-6218296F7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1071562"/>
            <a:ext cx="732472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D36356-A0A3-4710-B158-A2B2D218C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2905"/>
            <a:ext cx="9144000" cy="42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8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EA0257-C878-440F-BC57-7F48F3984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2221" y="-12915"/>
            <a:ext cx="9144000" cy="694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4EBDB8-49C4-462F-A641-4745B0ED1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75602"/>
            <a:ext cx="8453179" cy="5310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C5832E-3027-4268-83B0-9F95EB6EF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87695"/>
            <a:ext cx="7162800" cy="8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11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6ECC5-308B-4B24-81AD-9402190C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03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2137C-680E-4FD4-A35E-D3A4463E1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5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36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D8277-B542-4BAD-97C0-5830F9C01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54" y="0"/>
            <a:ext cx="8360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2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E564FD-A086-4AC6-AB52-1C6CF444E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147"/>
            <a:ext cx="9144000" cy="59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23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DA9F6-2F31-4222-BBE0-130436231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9" y="609600"/>
            <a:ext cx="5105400" cy="1181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37836D-5B61-4F73-B974-443F40D37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057400"/>
            <a:ext cx="849085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565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EDF110-046D-4BE1-B8CC-989670E76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047"/>
            <a:ext cx="9144000" cy="57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4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4F9C3-18A0-4D14-A33B-7FB805472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57200"/>
            <a:ext cx="7634565" cy="43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9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654501-8CAA-49B3-9F42-5021D8D87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7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12853-FF84-46C2-AD72-4BE91449D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14400"/>
            <a:ext cx="63246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297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FE94D8-1727-4D35-BE9B-E4E962F0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927"/>
            <a:ext cx="9144000" cy="33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3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69035-B118-4DB5-9DF0-5850F1454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81000"/>
            <a:ext cx="9144000" cy="550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87D44-C3CC-48B1-B425-A26B85852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76400"/>
            <a:ext cx="9144000" cy="257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012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0D455-5D72-4F36-800C-74F71CDAD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279"/>
            <a:ext cx="9144000" cy="488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339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77E67-DE5A-4DF0-AC96-13F2A5EBE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" y="-28414"/>
            <a:ext cx="8499529" cy="326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19E47-5ABB-4087-9049-F6E41FEEF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2800"/>
            <a:ext cx="883103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33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51E1B6-E33A-423F-8C6E-308D875BF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54"/>
            <a:ext cx="9144000" cy="647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795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C9CEB-EB63-402E-B284-3E30C436A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47" y="-32288"/>
            <a:ext cx="9144000" cy="2174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62F63-E545-485E-94EF-C37352AA6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47" y="2133600"/>
            <a:ext cx="9144000" cy="427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585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F43DC-CDE2-4F68-975F-989777206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23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111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8592F3-E735-4983-83D8-04605031D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26" y="0"/>
            <a:ext cx="875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501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EEF052-20E7-47BC-9B6A-36BDB1908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49" y="2209800"/>
            <a:ext cx="9144000" cy="1529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F1DAE-6B30-4777-954B-8A191C7D6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24400"/>
            <a:ext cx="9144000" cy="6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C645E-57DC-4A55-BFDE-FD2B986EF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741" y="6151536"/>
            <a:ext cx="4495800" cy="60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D1D75D-5BF5-4A95-A623-2487BF0AE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" y="584213"/>
            <a:ext cx="9144000" cy="593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7987</TotalTime>
  <Words>19</Words>
  <Application>Microsoft Office PowerPoint</Application>
  <PresentationFormat>On-screen Show (4:3)</PresentationFormat>
  <Paragraphs>9</Paragraphs>
  <Slides>149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149</vt:i4>
      </vt:variant>
    </vt:vector>
  </HeadingPairs>
  <TitlesOfParts>
    <vt:vector size="15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466</cp:revision>
  <dcterms:created xsi:type="dcterms:W3CDTF">2006-08-16T00:00:00Z</dcterms:created>
  <dcterms:modified xsi:type="dcterms:W3CDTF">2022-04-13T05:00:25Z</dcterms:modified>
</cp:coreProperties>
</file>