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923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857" r:id="rId18"/>
    <p:sldId id="858" r:id="rId19"/>
    <p:sldId id="860" r:id="rId20"/>
    <p:sldId id="514" r:id="rId21"/>
    <p:sldId id="416" r:id="rId22"/>
    <p:sldId id="861" r:id="rId23"/>
    <p:sldId id="279" r:id="rId24"/>
    <p:sldId id="862" r:id="rId25"/>
    <p:sldId id="282" r:id="rId26"/>
    <p:sldId id="908" r:id="rId27"/>
    <p:sldId id="747" r:id="rId28"/>
    <p:sldId id="909" r:id="rId29"/>
    <p:sldId id="785" r:id="rId30"/>
    <p:sldId id="787" r:id="rId31"/>
    <p:sldId id="863" r:id="rId32"/>
    <p:sldId id="864" r:id="rId33"/>
    <p:sldId id="865" r:id="rId34"/>
    <p:sldId id="866" r:id="rId35"/>
    <p:sldId id="867" r:id="rId36"/>
    <p:sldId id="289" r:id="rId37"/>
    <p:sldId id="511" r:id="rId38"/>
    <p:sldId id="828" r:id="rId39"/>
    <p:sldId id="788" r:id="rId40"/>
    <p:sldId id="869" r:id="rId41"/>
    <p:sldId id="868" r:id="rId42"/>
    <p:sldId id="870" r:id="rId43"/>
    <p:sldId id="871" r:id="rId44"/>
    <p:sldId id="505" r:id="rId45"/>
    <p:sldId id="293" r:id="rId46"/>
    <p:sldId id="907" r:id="rId47"/>
    <p:sldId id="768" r:id="rId48"/>
    <p:sldId id="767" r:id="rId49"/>
    <p:sldId id="295" r:id="rId50"/>
    <p:sldId id="770" r:id="rId51"/>
    <p:sldId id="872" r:id="rId52"/>
    <p:sldId id="791" r:id="rId53"/>
    <p:sldId id="792" r:id="rId54"/>
    <p:sldId id="793" r:id="rId55"/>
    <p:sldId id="873" r:id="rId56"/>
    <p:sldId id="880" r:id="rId57"/>
    <p:sldId id="881" r:id="rId58"/>
    <p:sldId id="879" r:id="rId59"/>
    <p:sldId id="882" r:id="rId60"/>
    <p:sldId id="883" r:id="rId61"/>
    <p:sldId id="884" r:id="rId62"/>
    <p:sldId id="891" r:id="rId63"/>
    <p:sldId id="892" r:id="rId64"/>
    <p:sldId id="889" r:id="rId65"/>
    <p:sldId id="890" r:id="rId66"/>
    <p:sldId id="885" r:id="rId67"/>
    <p:sldId id="888" r:id="rId68"/>
    <p:sldId id="887" r:id="rId69"/>
    <p:sldId id="312" r:id="rId70"/>
    <p:sldId id="313" r:id="rId71"/>
    <p:sldId id="893" r:id="rId72"/>
    <p:sldId id="838" r:id="rId73"/>
    <p:sldId id="317" r:id="rId74"/>
    <p:sldId id="318" r:id="rId75"/>
    <p:sldId id="319" r:id="rId76"/>
    <p:sldId id="320" r:id="rId77"/>
    <p:sldId id="894" r:id="rId78"/>
    <p:sldId id="322" r:id="rId79"/>
    <p:sldId id="895" r:id="rId80"/>
    <p:sldId id="896" r:id="rId81"/>
    <p:sldId id="840" r:id="rId82"/>
    <p:sldId id="839" r:id="rId83"/>
    <p:sldId id="897" r:id="rId84"/>
    <p:sldId id="898" r:id="rId85"/>
    <p:sldId id="331" r:id="rId86"/>
    <p:sldId id="332" r:id="rId87"/>
    <p:sldId id="335" r:id="rId88"/>
    <p:sldId id="334" r:id="rId89"/>
    <p:sldId id="333" r:id="rId90"/>
    <p:sldId id="336" r:id="rId91"/>
    <p:sldId id="338" r:id="rId92"/>
    <p:sldId id="339" r:id="rId93"/>
    <p:sldId id="340" r:id="rId94"/>
    <p:sldId id="899" r:id="rId95"/>
    <p:sldId id="799" r:id="rId96"/>
    <p:sldId id="800" r:id="rId97"/>
    <p:sldId id="801" r:id="rId98"/>
    <p:sldId id="802" r:id="rId99"/>
    <p:sldId id="804" r:id="rId100"/>
    <p:sldId id="805" r:id="rId101"/>
    <p:sldId id="350" r:id="rId102"/>
    <p:sldId id="806" r:id="rId103"/>
    <p:sldId id="352" r:id="rId104"/>
    <p:sldId id="467" r:id="rId105"/>
    <p:sldId id="353" r:id="rId106"/>
    <p:sldId id="922" r:id="rId107"/>
    <p:sldId id="900" r:id="rId108"/>
    <p:sldId id="901" r:id="rId109"/>
    <p:sldId id="902" r:id="rId110"/>
    <p:sldId id="903" r:id="rId111"/>
    <p:sldId id="904" r:id="rId112"/>
    <p:sldId id="905" r:id="rId113"/>
    <p:sldId id="807" r:id="rId114"/>
    <p:sldId id="808" r:id="rId115"/>
    <p:sldId id="809" r:id="rId116"/>
    <p:sldId id="841" r:id="rId117"/>
    <p:sldId id="906" r:id="rId118"/>
    <p:sldId id="772" r:id="rId119"/>
    <p:sldId id="504" r:id="rId120"/>
    <p:sldId id="424" r:id="rId121"/>
    <p:sldId id="810" r:id="rId122"/>
    <p:sldId id="875" r:id="rId123"/>
    <p:sldId id="878" r:id="rId124"/>
    <p:sldId id="877" r:id="rId125"/>
    <p:sldId id="876" r:id="rId126"/>
    <p:sldId id="911" r:id="rId127"/>
    <p:sldId id="919" r:id="rId128"/>
    <p:sldId id="920" r:id="rId129"/>
    <p:sldId id="446" r:id="rId130"/>
    <p:sldId id="387" r:id="rId1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3" autoAdjust="0"/>
    <p:restoredTop sz="86861" autoAdjust="0"/>
  </p:normalViewPr>
  <p:slideViewPr>
    <p:cSldViewPr>
      <p:cViewPr varScale="1">
        <p:scale>
          <a:sx n="177" d="100"/>
          <a:sy n="177" d="100"/>
        </p:scale>
        <p:origin x="134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13/08/2022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openxmlformats.org/officeDocument/2006/relationships/image" Target="../media/image207.png"/><Relationship Id="rId4" Type="http://schemas.openxmlformats.org/officeDocument/2006/relationships/image" Target="../media/image21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44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37.png"/><Relationship Id="rId4" Type="http://schemas.openxmlformats.org/officeDocument/2006/relationships/image" Target="../media/image2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5.png"/><Relationship Id="rId7" Type="http://schemas.openxmlformats.org/officeDocument/2006/relationships/image" Target="../media/image248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5" Type="http://schemas.openxmlformats.org/officeDocument/2006/relationships/image" Target="../media/image246.png"/><Relationship Id="rId10" Type="http://schemas.openxmlformats.org/officeDocument/2006/relationships/image" Target="../media/image251.png"/><Relationship Id="rId4" Type="http://schemas.openxmlformats.org/officeDocument/2006/relationships/image" Target="../media/image237.png"/><Relationship Id="rId9" Type="http://schemas.openxmlformats.org/officeDocument/2006/relationships/image" Target="../media/image25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7" Type="http://schemas.openxmlformats.org/officeDocument/2006/relationships/image" Target="../media/image267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8.png"/><Relationship Id="rId4" Type="http://schemas.openxmlformats.org/officeDocument/2006/relationships/image" Target="../media/image28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png"/><Relationship Id="rId4" Type="http://schemas.openxmlformats.org/officeDocument/2006/relationships/image" Target="../media/image1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17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7.png"/><Relationship Id="rId4" Type="http://schemas.openxmlformats.org/officeDocument/2006/relationships/image" Target="../media/image20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5.png"/><Relationship Id="rId4" Type="http://schemas.openxmlformats.org/officeDocument/2006/relationships/image" Target="../media/image20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7B91D-E166-4FF6-897A-B5313310B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01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152AD5D3-0230-405D-A24A-A51685944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66" y="0"/>
            <a:ext cx="1085734" cy="1085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631C5-3BF4-432D-B259-EE66B2DCD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6139604"/>
            <a:ext cx="5181600" cy="74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40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A6E-02B0-47E6-A0A3-1BC0B5D4E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6248400" cy="66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53C04-7DDE-47A2-97A1-D3008C74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85800"/>
            <a:ext cx="6172200" cy="657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65E32-FDF8-4CA9-B703-1DA9AD4FF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60" y="1800283"/>
            <a:ext cx="6247003" cy="4829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875187-5ADB-4154-8F02-C63883D0D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92663"/>
            <a:ext cx="1371600" cy="55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697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" y="1273559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" y="1806959"/>
            <a:ext cx="9144000" cy="40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0EB484-8218-4378-A059-D8BD1DA93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" y="2743200"/>
            <a:ext cx="997394" cy="407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80D9AB-56F7-4DF9-A433-5FA35FBF8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" y="3508454"/>
            <a:ext cx="9144000" cy="226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E039B-F80B-42FF-8295-D23E9FB33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2800"/>
            <a:ext cx="1253455" cy="362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E913F0-48AF-44DC-92A9-81374C562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0" y="3810000"/>
            <a:ext cx="9144000" cy="267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F1A8A-886B-4F39-A85C-8CF75772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1685925" cy="65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8800"/>
            <a:ext cx="395287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6F516C-EF66-4101-941F-2F0151EAF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19200"/>
            <a:ext cx="84772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8F3B2-5EEA-4544-8B4D-14F5EC712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7750"/>
            <a:ext cx="4800600" cy="45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D1918-9F48-41B7-9199-B7CF547F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1254"/>
            <a:ext cx="1476375" cy="502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9A69C-F086-45C0-9EE4-3FA85BC2C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32554"/>
            <a:ext cx="9144000" cy="311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F31B4-B39A-4E76-A4D3-E40920E5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6" y="237773"/>
            <a:ext cx="1476375" cy="5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57800"/>
            <a:ext cx="4819650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A8502-AB9B-4001-A581-F8F729FF7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" y="1371600"/>
            <a:ext cx="9144000" cy="308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716660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9704C-BE1F-409E-8FF4-CF3216276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8538" y="855590"/>
            <a:ext cx="7679262" cy="432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A962DF-450A-4DB0-93DF-197CDC3C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1000"/>
            <a:ext cx="7495775" cy="44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9086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630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371707-7760-4912-8A81-F5A773B6C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4" y="1219200"/>
            <a:ext cx="1524000" cy="47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8B11E2-275C-42F8-BEBF-36B530E23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76" y="2286000"/>
            <a:ext cx="9144000" cy="309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93DF37-CC16-477B-93B9-63E8260CD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348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1AFF7-2FFD-45BD-AAE8-118CF8B9B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15430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89C32-4A77-48D1-B1BC-B1F070240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528637"/>
            <a:ext cx="859155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8EDD3-1BB8-4B15-93E8-C95E294A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76800"/>
            <a:ext cx="81915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ABB02-6D37-4FFA-B2AD-3874DC9D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33400"/>
            <a:ext cx="847296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1221A-26C8-4FAD-8EFF-12B0BA7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8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33E85B-6750-46FD-B5D5-7AA886907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8FB1D-4EF2-4332-86CA-A511A35DC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7562850" cy="2085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8DD135-EB05-4C7D-AD22-1BC89CD21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48000"/>
            <a:ext cx="7429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8344412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1F77FE-C546-433D-B60B-70B8ECD50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895600"/>
            <a:ext cx="7429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F3E12-185D-4090-ACE0-1A0ACE9D9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0"/>
            <a:ext cx="7429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C11D8D-05F0-4DF2-97E4-08C78A89D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594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7B3129-4825-4FCF-837F-1ED987434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06712"/>
            <a:ext cx="7543800" cy="2586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96B26D-CFD1-4F56-AA39-025299AD2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81400"/>
            <a:ext cx="849864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E816FD-0612-4358-BDE0-31EC82CE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7940597" cy="377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229FB-B4A4-4F84-908D-AFFCD0D53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6" y="4943270"/>
            <a:ext cx="8344374" cy="70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FDB04-677A-4FB2-8500-64F94CD51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243" y="5683335"/>
            <a:ext cx="5104158" cy="475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8FF956-2013-4F87-A435-7053D5B9C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" y="2667000"/>
            <a:ext cx="9144000" cy="12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FEC2-EF29-49E3-A3B7-BF9F482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72200"/>
            <a:ext cx="521017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892DE-3EFF-4EBB-9CA9-FF49B7738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88"/>
            <a:ext cx="1371600" cy="447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1A174-84C7-4077-B435-84750477B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019801"/>
            <a:ext cx="3962400" cy="500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F44BB6-7DBE-4DD8-A1BD-ADDB134B5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9200"/>
            <a:ext cx="9144000" cy="42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928456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9086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733800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3276600"/>
            <a:ext cx="906011" cy="3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FE50DA-FCF9-4F84-B395-CABA6947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" y="685800"/>
            <a:ext cx="9144000" cy="5345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7D2E14-1434-43FA-9BB3-BED380374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895"/>
            <a:ext cx="1295400" cy="36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38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4EE99-6F00-4EBF-A383-160D400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144000" cy="1449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FCA009-2632-41F9-94A4-FCC3C8FE6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066"/>
            <a:ext cx="9144000" cy="2473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4C6686-FAEC-43AA-AFBA-76E6D0CF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39" y="5791201"/>
            <a:ext cx="4181061" cy="48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51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" y="2542471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1" y="1865782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252" y="421415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1A636-66AC-4DDD-A8D0-CAA8B339E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91" y="762000"/>
            <a:ext cx="9144000" cy="4385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B62541-428B-4747-A6A2-F5EC3623B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191" y="5205540"/>
            <a:ext cx="5943600" cy="87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A82F16-ECFD-4495-A08C-FD6155ECC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9144000" cy="3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17B3F0-14F8-491F-BDEA-AFC517F1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" y="1594864"/>
            <a:ext cx="9144000" cy="366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1371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AE7061-863F-42C5-AEC9-C60DAFC27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972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25B7DD-E031-4BE8-B82F-EA1A797B8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6" y="424368"/>
            <a:ext cx="8471452" cy="400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965C35-19C5-459E-8A21-5ECB1C8E1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9" y="4448864"/>
            <a:ext cx="9144000" cy="22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9BA74-569C-457C-95F0-75EBD3273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30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6A4B7-A834-4406-9AB3-7F7B3EC0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19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798673-C7A0-4880-99B3-CB45C9CF0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24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18388-5F35-48E2-A291-E84BF1D8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079"/>
            <a:ext cx="9144000" cy="4784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71C5FC-D5F4-4DD0-AF87-D05232A8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23053"/>
            <a:ext cx="5867400" cy="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12391C-954C-4B2B-B464-C2A92964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F07CD-1CD1-49FB-9788-9617F20C1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2996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FDEFD2-0D83-47B7-9FF6-4DA20DFD1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7200"/>
            <a:ext cx="9144000" cy="17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9C802A-B342-4BE1-82FB-872F30A15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5AD072-00AC-4532-BEC6-F6241FC1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9" y="609600"/>
            <a:ext cx="8216397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189BD-779E-478C-9C54-929A726AD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" y="2514600"/>
            <a:ext cx="7359941" cy="34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DB8DC9-2E99-44FD-94BE-EA27425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"/>
            <a:ext cx="8656823" cy="484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8CD088-62BC-4729-B56A-A0E6A991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4ACAE-685A-45F0-82AE-D9D9F59C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2" y="1752600"/>
            <a:ext cx="8686800" cy="236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3DF547-155B-41F4-8142-A4B600B05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45" y="1322664"/>
            <a:ext cx="1301151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5B788-D784-4A28-9FC1-5377F8C2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12" y="4648200"/>
            <a:ext cx="914400" cy="45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49E6-6FA1-4385-BA82-F042AFAF9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" y="5050872"/>
            <a:ext cx="8656823" cy="48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E84385-3D46-45A4-95CF-6D38A5B39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" y="4474128"/>
            <a:ext cx="9144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6B11A-FD3A-4C05-9FC9-5C7B0429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4876800"/>
            <a:ext cx="8382000" cy="469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4E867-AD04-4646-8842-2F17AE2D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" y="990600"/>
            <a:ext cx="7283741" cy="3088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522564"/>
            <a:ext cx="1219200" cy="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4596A5-09AF-4E8F-AE69-8B45EB6E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603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924941-ED5C-4632-B753-D7A16230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" y="660606"/>
            <a:ext cx="8756009" cy="2438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CE6E85-8E44-453D-936E-5E7DAC6C9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2" y="3099527"/>
            <a:ext cx="9144000" cy="36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13861-9C2F-4A57-8B7F-B57F3262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6" y="34255"/>
            <a:ext cx="8794946" cy="3089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E0B3A7-83F8-44FE-A18D-D76DFB258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6" y="3200400"/>
            <a:ext cx="7478846" cy="34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B80E97-ECBC-406F-A970-266E81115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7" y="76200"/>
            <a:ext cx="1175845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8E083-B5D2-44EF-B3DA-5E1F6A466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" y="457200"/>
            <a:ext cx="9144000" cy="968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D66F88-563B-4943-B51C-5B8231387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6" y="1477140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8DBFDF-FEC3-41A8-9086-4A10623AB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4143"/>
            <a:ext cx="8803547" cy="50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E296E0-CD1A-4BFC-A816-A02E6F55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9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8051</TotalTime>
  <Words>19</Words>
  <Application>Microsoft Office PowerPoint</Application>
  <PresentationFormat>On-screen Show (4:3)</PresentationFormat>
  <Paragraphs>9</Paragraphs>
  <Slides>130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130</vt:i4>
      </vt:variant>
    </vt:vector>
  </HeadingPairs>
  <TitlesOfParts>
    <vt:vector size="1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489</cp:revision>
  <dcterms:created xsi:type="dcterms:W3CDTF">2006-08-16T00:00:00Z</dcterms:created>
  <dcterms:modified xsi:type="dcterms:W3CDTF">2022-08-13T09:59:41Z</dcterms:modified>
</cp:coreProperties>
</file>