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1"/>
  </p:notesMasterIdLst>
  <p:sldIdLst>
    <p:sldId id="910" r:id="rId2"/>
    <p:sldId id="528" r:id="rId3"/>
    <p:sldId id="812" r:id="rId4"/>
    <p:sldId id="779" r:id="rId5"/>
    <p:sldId id="780" r:id="rId6"/>
    <p:sldId id="412" r:id="rId7"/>
    <p:sldId id="849" r:id="rId8"/>
    <p:sldId id="850" r:id="rId9"/>
    <p:sldId id="851" r:id="rId10"/>
    <p:sldId id="852" r:id="rId11"/>
    <p:sldId id="853" r:id="rId12"/>
    <p:sldId id="854" r:id="rId13"/>
    <p:sldId id="781" r:id="rId14"/>
    <p:sldId id="855" r:id="rId15"/>
    <p:sldId id="783" r:id="rId16"/>
    <p:sldId id="856" r:id="rId17"/>
    <p:sldId id="911" r:id="rId18"/>
    <p:sldId id="857" r:id="rId19"/>
    <p:sldId id="858" r:id="rId20"/>
    <p:sldId id="860" r:id="rId21"/>
    <p:sldId id="514" r:id="rId22"/>
    <p:sldId id="416" r:id="rId23"/>
    <p:sldId id="861" r:id="rId24"/>
    <p:sldId id="279" r:id="rId25"/>
    <p:sldId id="862" r:id="rId26"/>
    <p:sldId id="282" r:id="rId27"/>
    <p:sldId id="908" r:id="rId28"/>
    <p:sldId id="747" r:id="rId29"/>
    <p:sldId id="909" r:id="rId30"/>
    <p:sldId id="912" r:id="rId31"/>
    <p:sldId id="785" r:id="rId32"/>
    <p:sldId id="787" r:id="rId33"/>
    <p:sldId id="863" r:id="rId34"/>
    <p:sldId id="864" r:id="rId35"/>
    <p:sldId id="865" r:id="rId36"/>
    <p:sldId id="866" r:id="rId37"/>
    <p:sldId id="867" r:id="rId38"/>
    <p:sldId id="289" r:id="rId39"/>
    <p:sldId id="511" r:id="rId40"/>
    <p:sldId id="788" r:id="rId41"/>
    <p:sldId id="828" r:id="rId42"/>
    <p:sldId id="869" r:id="rId43"/>
    <p:sldId id="868" r:id="rId44"/>
    <p:sldId id="870" r:id="rId45"/>
    <p:sldId id="871" r:id="rId46"/>
    <p:sldId id="505" r:id="rId47"/>
    <p:sldId id="293" r:id="rId48"/>
    <p:sldId id="907" r:id="rId49"/>
    <p:sldId id="914" r:id="rId50"/>
    <p:sldId id="913" r:id="rId51"/>
    <p:sldId id="915" r:id="rId52"/>
    <p:sldId id="916" r:id="rId53"/>
    <p:sldId id="917" r:id="rId54"/>
    <p:sldId id="918" r:id="rId55"/>
    <p:sldId id="919" r:id="rId56"/>
    <p:sldId id="920" r:id="rId57"/>
    <p:sldId id="921" r:id="rId58"/>
    <p:sldId id="922" r:id="rId59"/>
    <p:sldId id="923" r:id="rId60"/>
    <p:sldId id="924" r:id="rId61"/>
    <p:sldId id="925" r:id="rId62"/>
    <p:sldId id="926" r:id="rId63"/>
    <p:sldId id="927" r:id="rId64"/>
    <p:sldId id="928" r:id="rId65"/>
    <p:sldId id="768" r:id="rId66"/>
    <p:sldId id="767" r:id="rId67"/>
    <p:sldId id="295" r:id="rId68"/>
    <p:sldId id="770" r:id="rId69"/>
    <p:sldId id="872" r:id="rId70"/>
    <p:sldId id="791" r:id="rId71"/>
    <p:sldId id="792" r:id="rId72"/>
    <p:sldId id="793" r:id="rId73"/>
    <p:sldId id="873" r:id="rId74"/>
    <p:sldId id="880" r:id="rId75"/>
    <p:sldId id="881" r:id="rId76"/>
    <p:sldId id="879" r:id="rId77"/>
    <p:sldId id="882" r:id="rId78"/>
    <p:sldId id="883" r:id="rId79"/>
    <p:sldId id="312" r:id="rId80"/>
    <p:sldId id="313" r:id="rId81"/>
    <p:sldId id="893" r:id="rId82"/>
    <p:sldId id="838" r:id="rId83"/>
    <p:sldId id="317" r:id="rId84"/>
    <p:sldId id="318" r:id="rId85"/>
    <p:sldId id="319" r:id="rId86"/>
    <p:sldId id="320" r:id="rId87"/>
    <p:sldId id="894" r:id="rId88"/>
    <p:sldId id="322" r:id="rId89"/>
    <p:sldId id="895" r:id="rId90"/>
    <p:sldId id="896" r:id="rId91"/>
    <p:sldId id="840" r:id="rId92"/>
    <p:sldId id="839" r:id="rId93"/>
    <p:sldId id="897" r:id="rId94"/>
    <p:sldId id="898" r:id="rId95"/>
    <p:sldId id="331" r:id="rId96"/>
    <p:sldId id="332" r:id="rId97"/>
    <p:sldId id="335" r:id="rId98"/>
    <p:sldId id="334" r:id="rId99"/>
    <p:sldId id="333" r:id="rId100"/>
    <p:sldId id="336" r:id="rId101"/>
    <p:sldId id="338" r:id="rId102"/>
    <p:sldId id="339" r:id="rId103"/>
    <p:sldId id="340" r:id="rId104"/>
    <p:sldId id="899" r:id="rId105"/>
    <p:sldId id="799" r:id="rId106"/>
    <p:sldId id="800" r:id="rId107"/>
    <p:sldId id="801" r:id="rId108"/>
    <p:sldId id="802" r:id="rId109"/>
    <p:sldId id="804" r:id="rId110"/>
    <p:sldId id="805" r:id="rId111"/>
    <p:sldId id="350" r:id="rId112"/>
    <p:sldId id="806" r:id="rId113"/>
    <p:sldId id="352" r:id="rId114"/>
    <p:sldId id="467" r:id="rId115"/>
    <p:sldId id="353" r:id="rId116"/>
    <p:sldId id="900" r:id="rId117"/>
    <p:sldId id="901" r:id="rId118"/>
    <p:sldId id="902" r:id="rId119"/>
    <p:sldId id="903" r:id="rId120"/>
    <p:sldId id="904" r:id="rId121"/>
    <p:sldId id="905" r:id="rId122"/>
    <p:sldId id="807" r:id="rId123"/>
    <p:sldId id="808" r:id="rId124"/>
    <p:sldId id="809" r:id="rId125"/>
    <p:sldId id="841" r:id="rId126"/>
    <p:sldId id="906" r:id="rId127"/>
    <p:sldId id="772" r:id="rId128"/>
    <p:sldId id="504" r:id="rId129"/>
    <p:sldId id="424" r:id="rId130"/>
    <p:sldId id="810" r:id="rId131"/>
    <p:sldId id="875" r:id="rId132"/>
    <p:sldId id="878" r:id="rId133"/>
    <p:sldId id="877" r:id="rId134"/>
    <p:sldId id="876" r:id="rId135"/>
    <p:sldId id="384" r:id="rId136"/>
    <p:sldId id="929" r:id="rId137"/>
    <p:sldId id="386" r:id="rId138"/>
    <p:sldId id="446" r:id="rId139"/>
    <p:sldId id="387" r:id="rId1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6861" autoAdjust="0"/>
  </p:normalViewPr>
  <p:slideViewPr>
    <p:cSldViewPr>
      <p:cViewPr varScale="1">
        <p:scale>
          <a:sx n="77" d="100"/>
          <a:sy n="77" d="100"/>
        </p:scale>
        <p:origin x="98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C1F85-B2E5-422E-ACAC-07D7F7D51E4E}" type="datetimeFigureOut">
              <a:rPr lang="en-AU" smtClean="0"/>
              <a:t>13/04/2022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514CB5-0A3E-4ACA-AB93-8347740AD32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3107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D21B9B16-2F51-41D5-8BE9-2144272424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5D1BC97F-E29E-412E-A9B8-87D9150974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ACF62042-0680-4A8F-A150-84348CD753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94B113-2E48-41CB-B682-852925075E8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92E5FEE-9B33-4B29-820C-95DDF28CBD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03C58DAB-3E87-40E7-AA58-2EF7CDE89B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D8DB67AA-AA8C-4999-ADF6-3C2E13B53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B16FEB-C748-4E4D-8C04-2D3E1487E10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D21B9B16-2F51-41D5-8BE9-2144272424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5D1BC97F-E29E-412E-A9B8-87D9150974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ACF62042-0680-4A8F-A150-84348CD753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94B113-2E48-41CB-B682-852925075E8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92E5FEE-9B33-4B29-820C-95DDF28CBD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03C58DAB-3E87-40E7-AA58-2EF7CDE89B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D8DB67AA-AA8C-4999-ADF6-3C2E13B53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B16FEB-C748-4E4D-8C04-2D3E1487E10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021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4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6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8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1.png"/><Relationship Id="rId4" Type="http://schemas.openxmlformats.org/officeDocument/2006/relationships/image" Target="../media/image210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1.png"/><Relationship Id="rId4" Type="http://schemas.openxmlformats.org/officeDocument/2006/relationships/image" Target="../media/image21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4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9.png"/><Relationship Id="rId4" Type="http://schemas.openxmlformats.org/officeDocument/2006/relationships/image" Target="../media/image211.pn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4.png"/><Relationship Id="rId5" Type="http://schemas.openxmlformats.org/officeDocument/2006/relationships/image" Target="../media/image211.png"/><Relationship Id="rId4" Type="http://schemas.openxmlformats.org/officeDocument/2006/relationships/image" Target="../media/image223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7.png"/><Relationship Id="rId4" Type="http://schemas.openxmlformats.org/officeDocument/2006/relationships/image" Target="../media/image226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4.png"/><Relationship Id="rId4" Type="http://schemas.openxmlformats.org/officeDocument/2006/relationships/image" Target="../media/image233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6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0.png"/><Relationship Id="rId4" Type="http://schemas.openxmlformats.org/officeDocument/2006/relationships/image" Target="../media/image239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7" Type="http://schemas.openxmlformats.org/officeDocument/2006/relationships/image" Target="../media/image244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3.png"/><Relationship Id="rId5" Type="http://schemas.openxmlformats.org/officeDocument/2006/relationships/image" Target="../media/image237.png"/><Relationship Id="rId4" Type="http://schemas.openxmlformats.org/officeDocument/2006/relationships/image" Target="../media/image242.pn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png"/><Relationship Id="rId3" Type="http://schemas.openxmlformats.org/officeDocument/2006/relationships/image" Target="../media/image245.png"/><Relationship Id="rId7" Type="http://schemas.openxmlformats.org/officeDocument/2006/relationships/image" Target="../media/image248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7.png"/><Relationship Id="rId11" Type="http://schemas.openxmlformats.org/officeDocument/2006/relationships/image" Target="../media/image252.png"/><Relationship Id="rId5" Type="http://schemas.openxmlformats.org/officeDocument/2006/relationships/image" Target="../media/image246.png"/><Relationship Id="rId10" Type="http://schemas.openxmlformats.org/officeDocument/2006/relationships/image" Target="../media/image251.png"/><Relationship Id="rId4" Type="http://schemas.openxmlformats.org/officeDocument/2006/relationships/image" Target="../media/image237.png"/><Relationship Id="rId9" Type="http://schemas.openxmlformats.org/officeDocument/2006/relationships/image" Target="../media/image2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6.png"/><Relationship Id="rId4" Type="http://schemas.openxmlformats.org/officeDocument/2006/relationships/image" Target="../media/image255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2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7" Type="http://schemas.openxmlformats.org/officeDocument/2006/relationships/image" Target="../media/image267.pn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3.png"/><Relationship Id="rId5" Type="http://schemas.openxmlformats.org/officeDocument/2006/relationships/image" Target="../media/image266.png"/><Relationship Id="rId4" Type="http://schemas.openxmlformats.org/officeDocument/2006/relationships/image" Target="../media/image265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5.png"/><Relationship Id="rId4" Type="http://schemas.openxmlformats.org/officeDocument/2006/relationships/image" Target="../media/image270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2.pn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9.png"/><Relationship Id="rId5" Type="http://schemas.openxmlformats.org/officeDocument/2006/relationships/image" Target="../media/image278.png"/><Relationship Id="rId4" Type="http://schemas.openxmlformats.org/officeDocument/2006/relationships/image" Target="../media/image277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6.png"/><Relationship Id="rId5" Type="http://schemas.openxmlformats.org/officeDocument/2006/relationships/image" Target="../media/image285.png"/><Relationship Id="rId4" Type="http://schemas.openxmlformats.org/officeDocument/2006/relationships/image" Target="../media/image284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6.png"/><Relationship Id="rId4" Type="http://schemas.openxmlformats.org/officeDocument/2006/relationships/image" Target="../media/image18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3.png"/><Relationship Id="rId4" Type="http://schemas.openxmlformats.org/officeDocument/2006/relationships/image" Target="../media/image176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8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7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99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Freeform: Shape 9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954691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032B53C-D5F4-491C-8BBD-90CF0A24D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101068"/>
            <a:ext cx="5285942" cy="4651628"/>
          </a:xfrm>
          <a:prstGeom prst="rect">
            <a:avLst/>
          </a:prstGeom>
        </p:spPr>
      </p:pic>
      <p:grpSp>
        <p:nvGrpSpPr>
          <p:cNvPr id="18" name="Group 11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870420" y="1075188"/>
            <a:ext cx="1171701" cy="1172973"/>
            <a:chOff x="9160561" y="1075188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5" name="Picture 14" descr="Calendar&#10;&#10;Description automatically generated">
            <a:extLst>
              <a:ext uri="{FF2B5EF4-FFF2-40B4-BE49-F238E27FC236}">
                <a16:creationId xmlns:a16="http://schemas.microsoft.com/office/drawing/2014/main" id="{76B3B4AB-7DED-4674-AC02-FA158A32F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085" y="4800600"/>
            <a:ext cx="2013097" cy="201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41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C3F63E-AD2A-4A32-8875-9C1BBE539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04800"/>
            <a:ext cx="8620125" cy="2647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19DB3E-DE41-474A-BC56-E50A6DCD7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743325"/>
            <a:ext cx="7381875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2840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76A4B7-A834-4406-9AB3-7F7B3EC07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19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798673-C7A0-4880-99B3-CB45C9CF0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1200"/>
            <a:ext cx="9144000" cy="247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075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93ECBC-88E1-4F2D-96B0-7D40B1F04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818388-5F35-48E2-A291-E84BF1D85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9079"/>
            <a:ext cx="9144000" cy="47840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71C5FC-D5F4-4DD0-AF87-D05232A82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23053"/>
            <a:ext cx="5867400" cy="85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3020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12391C-954C-4B2B-B464-C2A929641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4F07CD-1CD1-49FB-9788-9617F20C1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9144000" cy="29969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FDEFD2-0D83-47B7-9FF6-4DA20DFD1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67200"/>
            <a:ext cx="9144000" cy="170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8732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9C802A-B342-4BE1-82FB-872F30A15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5AD072-00AC-4532-BEC6-F6241FC18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9" y="609600"/>
            <a:ext cx="8216397" cy="190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6189BD-779E-478C-9C54-929A726AD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5" y="2514600"/>
            <a:ext cx="7359941" cy="341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0873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1DB8DC9-2E99-44FD-94BE-EA2742524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457200"/>
            <a:ext cx="8656823" cy="484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8CD088-62BC-4729-B56A-A0E6A991B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76200"/>
            <a:ext cx="914400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B4ACAE-685A-45F0-82AE-D9D9F59CF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12" y="1752600"/>
            <a:ext cx="8686800" cy="23613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3DF547-155B-41F4-8142-A4B600B055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45" y="1322664"/>
            <a:ext cx="1301151" cy="381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35B788-D784-4A28-9FC1-5377F8C2D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2" y="4648200"/>
            <a:ext cx="914400" cy="457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7149E6-6FA1-4385-BA82-F042AFAF9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9" y="5050872"/>
            <a:ext cx="8656823" cy="48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8726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E84385-3D46-45A4-95CF-6D38A5B39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83" y="4474128"/>
            <a:ext cx="914400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26B11A-FD3A-4C05-9FC9-5C7B0429D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1" y="4876800"/>
            <a:ext cx="8382000" cy="4690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64E867-AD04-4646-8842-2F17AE2D0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4" y="990600"/>
            <a:ext cx="7283741" cy="30880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8229B7-DE9F-4C03-B704-1EF0BBFE58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522564"/>
            <a:ext cx="1219200" cy="35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7125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4596A5-09AF-4E8F-AE69-8B45EB6E5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3603"/>
            <a:ext cx="1219200" cy="3570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924941-ED5C-4632-B753-D7A16230A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" y="660606"/>
            <a:ext cx="8756009" cy="2438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CE6E85-8E44-453D-936E-5E7DAC6C9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2" y="3099527"/>
            <a:ext cx="9144000" cy="36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4715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413861-9C2F-4A57-8B7F-B57F32621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6" y="34255"/>
            <a:ext cx="8794946" cy="3089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E0B3A7-83F8-44FE-A18D-D76DFB258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6" y="3200400"/>
            <a:ext cx="7478846" cy="340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7285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B80E97-ECBC-406F-A970-266E81115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7" y="76200"/>
            <a:ext cx="1175845" cy="381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D8E083-B5D2-44EF-B3DA-5E1F6A466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7" y="457200"/>
            <a:ext cx="9144000" cy="968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D66F88-563B-4943-B51C-5B8231387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16" y="1477140"/>
            <a:ext cx="1219200" cy="357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8DBFDF-FEC3-41A8-9086-4A10623AB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34143"/>
            <a:ext cx="8803547" cy="507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7238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E296E0-CD1A-4BFC-A816-A02E6F553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9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99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753409-12AA-4E07-A21B-007BB6F0D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04800"/>
            <a:ext cx="6296025" cy="285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57CAA5-8AF4-4544-AF78-3DB1E2965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26670"/>
            <a:ext cx="9144000" cy="59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3297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254C7D-4AEA-4214-ABA6-4735A4901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26814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7EA44F-143E-46F1-BA08-2D78F36B4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4038600"/>
            <a:ext cx="9144000" cy="2182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AAAF24-6742-4820-9B7B-F1B0D6CC6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3417815"/>
            <a:ext cx="1695450" cy="4006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A9F499-C115-4417-A28E-8A0C1BC0F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72" y="3571523"/>
            <a:ext cx="1219200" cy="357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868BC1-F92E-4B29-B46A-1F9B7527A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15" y="6347521"/>
            <a:ext cx="3668785" cy="45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3651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D8A663-1B87-42CB-9BA6-3249F3419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3" y="1471730"/>
            <a:ext cx="8610600" cy="8904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0ED392-5834-48E6-A055-B972F1688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2" y="900230"/>
            <a:ext cx="1561383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FBE323-FDB3-4635-8DD2-5E6E854F2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00"/>
            <a:ext cx="9144000" cy="887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D9DD8-4F4D-441B-BBB8-E93CDE6FF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62300"/>
            <a:ext cx="13716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4093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92CCA7-BF6F-4AB2-B29E-02C105FDE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66800"/>
            <a:ext cx="1301153" cy="381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A0AC52-6A43-4CE0-8AD5-714F5E7E3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3" y="1752600"/>
            <a:ext cx="9144000" cy="317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2516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F7F81A-7DDD-4650-9FE1-47E080E7E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0" y="616123"/>
            <a:ext cx="1301153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6E5D08-6072-4757-8A92-9F68AF1FD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1" y="1143000"/>
            <a:ext cx="9144000" cy="471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0305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0678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7963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B9396D-DF31-4B41-AC2D-3F9E597A5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79171"/>
            <a:ext cx="6581862" cy="11497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CB960F-6450-4204-AF45-59C54E697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95250"/>
            <a:ext cx="1700641" cy="4758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86C66A-B79D-4E1E-A300-FAF5F39A6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600200"/>
            <a:ext cx="7463823" cy="4495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957B29-D500-4B9C-B317-C21E2CA5F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00200"/>
            <a:ext cx="1143000" cy="41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6694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1B420F-D579-4E61-BD68-2FF1C4DF9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0" y="616123"/>
            <a:ext cx="1301153" cy="38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2063E4-F0CE-4CE5-8BD8-A9B486722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878" y="1219200"/>
            <a:ext cx="9144000" cy="2771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7E2B4C-724F-496C-8619-333B06841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4985716"/>
            <a:ext cx="464820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6139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D219CD-721A-44A8-A771-AD3AEEB39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3" y="152400"/>
            <a:ext cx="1212273" cy="381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3CE967-8F92-4BE8-9518-4EFA145B9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0" y="685800"/>
            <a:ext cx="9144000" cy="14644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DE7449-F60E-4F55-B21B-C92071588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0" y="2129297"/>
            <a:ext cx="9144000" cy="31561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E9EEAA-5C4B-480A-B037-83CA92D59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01971"/>
            <a:ext cx="9144000" cy="80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2463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04DE6A-72A1-40A8-9B8D-ACF0DD7C0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800"/>
            <a:ext cx="9144000" cy="8036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05BA3A-BF5E-4704-9521-7B26D4149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4" y="3389473"/>
            <a:ext cx="9144000" cy="8036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0E5AB9-A8B1-4059-B7A8-E886193F2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3046"/>
            <a:ext cx="7772400" cy="8454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47D236-EC39-48FB-913C-B87EEC768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47499"/>
            <a:ext cx="8280877" cy="8036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914789-15F7-4FC4-8418-B2A71D629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67400"/>
            <a:ext cx="9144000" cy="8036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EAC942-5732-4878-812C-5B65253CF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" y="4793565"/>
            <a:ext cx="1212273" cy="381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46F59A2-6EB1-4C76-8887-B80A4D0274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600" y="4719197"/>
            <a:ext cx="6172200" cy="8133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553BE8-4249-409F-9B60-10522FAF8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200" y="5400675"/>
            <a:ext cx="32004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5368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884A80-B634-4E9F-A0CB-956A1DC1C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7" y="1066801"/>
            <a:ext cx="8814033" cy="774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4BEC52-628E-4BD0-9A3A-3C7C7BA37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6" y="122492"/>
            <a:ext cx="7380914" cy="8230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81250E-FC0E-4D7F-BCC6-D1632F604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9" y="2677329"/>
            <a:ext cx="1212273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A54A42-B250-4B5B-BCE0-BD8EFE0E3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2698843"/>
            <a:ext cx="7414470" cy="3992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74D97D-CE61-4E75-A3CC-1E683986C9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0801" y="3142441"/>
            <a:ext cx="1924050" cy="3953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DF25E6-2121-448C-88F8-1964B832F9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0876" y="3537794"/>
            <a:ext cx="7343975" cy="4969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BD9D6B-1DFC-434D-B93D-EC5D417E31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56" y="4038600"/>
            <a:ext cx="6858408" cy="3992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F5F3BD-D9B3-48F2-9CD9-9FA659F0A2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5813" y="4437842"/>
            <a:ext cx="3609975" cy="4664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A183E9-5619-4A7A-9D2D-3879A399D3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583632"/>
            <a:ext cx="5529550" cy="4440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973D88A-657F-4D63-A09B-260F79C4F0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6470" y="6088610"/>
            <a:ext cx="4572000" cy="37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90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5E7F28-8337-4B33-8105-52A8A9E5F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" y="6024562"/>
            <a:ext cx="3952875" cy="600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DED926-DB92-42F5-AB48-A88083652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498" y="233363"/>
            <a:ext cx="9144000" cy="558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704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47B9DD-5B0C-4AA5-8993-AF4EF10DC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7" y="1325605"/>
            <a:ext cx="1253455" cy="333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83FFAA-F10E-4E6D-BCEF-5EDE4DD5B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9144000" cy="2444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46CFE5-84A3-4B04-90F5-8833877A9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7" y="4279972"/>
            <a:ext cx="8378505" cy="3632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4C0950-045F-4DAD-9408-C9260D1CA0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17" y="4719153"/>
            <a:ext cx="2048989" cy="3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6573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56D075-BFF4-4BAD-A64E-5E32898D8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533400"/>
            <a:ext cx="1253455" cy="333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B691D0-00C6-4B4A-9B1D-2F736ACBF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20" y="1066800"/>
            <a:ext cx="8207645" cy="430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15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BA2FB1-45B6-4B35-BD05-63B3A62FF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1"/>
            <a:ext cx="8382000" cy="6326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42745F-A195-4650-962F-18233F754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0"/>
            <a:ext cx="9144000" cy="521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8883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91D3EF-B527-4355-AD4B-6621177F5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6" y="1524000"/>
            <a:ext cx="9144000" cy="271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60695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872D84-9510-41D6-8A02-04D92D19F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28600"/>
            <a:ext cx="1253455" cy="3333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E83131-36E7-4F52-A5BE-F8FB98580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7278"/>
            <a:ext cx="9144000" cy="52634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D82C2C-33D3-4819-B11D-CF93E37BF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96034"/>
            <a:ext cx="3876675" cy="55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9842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9BD6D6-9EB0-4657-9EF6-122893BCB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7010400" cy="3913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DFDA7A-93F8-4DF2-98C6-05E5C21C9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14" y="1161694"/>
            <a:ext cx="8555372" cy="4575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215B3E-5D85-4A1A-9849-FD8D45422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2" y="762000"/>
            <a:ext cx="947257" cy="3958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F6225F7-E657-4FD6-B2FC-8A89F7064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64841"/>
            <a:ext cx="8750304" cy="4805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1F3288-8BFC-4DB1-881C-2BC639C542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72" y="2443359"/>
            <a:ext cx="1253455" cy="3333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A44468-4C9A-4567-9BB3-E43C955EA9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72" y="3566872"/>
            <a:ext cx="9144000" cy="237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1241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8D96E2-2F4D-4DFB-A809-6FA728C0E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1143000" cy="4649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CCE9A0-6284-4752-9503-40DA6755B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9712"/>
            <a:ext cx="9144000" cy="4076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35CA92-9F4A-4CCE-A529-E57B98F0F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2286000"/>
            <a:ext cx="7066609" cy="342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D8A826-A0A0-40BF-B6F6-E33E5F4CC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3577509"/>
            <a:ext cx="947257" cy="39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659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D192DD-AE5F-4C4C-BDD3-2A46D5E0E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1253455" cy="3333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814FD1-AEA4-4803-9DB5-BEAAF42C1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52400"/>
            <a:ext cx="6788484" cy="1909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713C39-46EA-4679-A4BE-2BF1C3E31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427284"/>
            <a:ext cx="7543800" cy="52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9436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152400"/>
            <a:ext cx="8991600" cy="815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4646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59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D99F29-3A1A-4690-81CE-432BE7597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15"/>
            <a:ext cx="9144000" cy="5818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F0CEFA-D13E-4D46-9118-0E0379520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743926"/>
            <a:ext cx="7181850" cy="609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326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02C0FC-79F7-4B9E-9D18-15EC8F8B1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087"/>
            <a:ext cx="9144000" cy="552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8752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F8F3B2-5EEA-4544-8B4D-14F5EC712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7750"/>
            <a:ext cx="4800600" cy="450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0D1918-9F48-41B7-9199-B7CF547FF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8226"/>
            <a:ext cx="1476375" cy="5022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CAD11B-F1F8-4134-8D05-749F9E339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76800"/>
            <a:ext cx="9144000" cy="5505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E9A00E-A940-46D9-AF49-18AF9122DF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4473428"/>
            <a:ext cx="1126671" cy="45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A8AC3B-EF9A-4D53-91C0-986B71D153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93" y="592468"/>
            <a:ext cx="9144000" cy="357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6647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0389C6-B622-469C-A2AD-113D34105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9" y="4800600"/>
            <a:ext cx="4819650" cy="704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8AC311-0F8A-42FC-A400-C936721E1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5" y="304800"/>
            <a:ext cx="9144000" cy="374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7807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8C6DA8-5984-409D-85A0-C2E15E379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52400"/>
            <a:ext cx="3505200" cy="352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6D0F61-38E4-42F8-8533-6E08051CA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855590"/>
            <a:ext cx="1219200" cy="361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410CB1-02F1-438E-8DD4-67191C712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716660"/>
            <a:ext cx="4695825" cy="571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0A75DB-361E-4589-A237-514F89384C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600" y="762000"/>
            <a:ext cx="5257800" cy="21794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AD25EE-5C82-4F4B-B08F-07F80591A0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00" y="3124200"/>
            <a:ext cx="615315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4552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F1835D-7742-4C67-9EE1-C59222907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867400"/>
            <a:ext cx="4695825" cy="571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ACEA8F-F0B7-4E84-A825-989689906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0"/>
            <a:ext cx="6753225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327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C6B824-C1E5-449E-8B6D-2DF9C8038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91"/>
            <a:ext cx="9144000" cy="10238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1097E2-9F1F-4D78-9E8E-AC66FEF5F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59" y="1295400"/>
            <a:ext cx="9144000" cy="510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91354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727316-8340-4910-ACA8-9C33F92D3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5" y="1066800"/>
            <a:ext cx="9144000" cy="363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4403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01BD9-FD32-47C2-808C-0A7B97867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433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0560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9144000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3459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80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83233F-A94B-4929-A3CD-CE455605D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280" y="0"/>
            <a:ext cx="62694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48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8FE781-7E1F-494B-8A07-4EEF70356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466" y="0"/>
            <a:ext cx="72950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06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48EDD3-1BB8-4B15-93E8-C95E294AD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4419600"/>
            <a:ext cx="8191500" cy="68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FA68D0-D1E2-45DE-9C59-413E36837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61197"/>
            <a:ext cx="9144000" cy="673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72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EA0949-C0BC-499E-8BEF-F2295DD66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533400"/>
            <a:ext cx="9144000" cy="544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983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DD31ED-50EC-42CA-BB54-13D254AF6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95400"/>
            <a:ext cx="1847850" cy="53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A95A36-FCC2-4C17-8F1F-30C84A7C8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057400"/>
            <a:ext cx="7267575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69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9455E2-FBF5-4B0D-87FD-5A725C0D9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4800"/>
            <a:ext cx="1466850" cy="581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730C28-E79F-4660-97AB-6FD82CD13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85825"/>
            <a:ext cx="8172450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2DA1E1-4571-43E2-B213-65090DF4D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021207"/>
            <a:ext cx="664845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93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013E0A-08ED-42C0-BDD6-7FE6DB8D2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77" y="685800"/>
            <a:ext cx="9085277" cy="558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83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22EF33-0ED0-4398-B0E1-1C39F47F6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627"/>
            <a:ext cx="9144000" cy="658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71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381000"/>
            <a:ext cx="83439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578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180AE90-E938-4B75-97BB-A1787E635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7" y="354892"/>
            <a:ext cx="9039225" cy="614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30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AEF1D5F-6FEE-4FED-89CB-463BA969A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" y="565702"/>
            <a:ext cx="9144000" cy="48883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43915FC-EF58-4E34-84C6-D56C9E9BB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9" y="205148"/>
            <a:ext cx="1143000" cy="3724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EBAE303-27DF-465D-9417-CDBDF8DD6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69" y="1403996"/>
            <a:ext cx="1253919" cy="34197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D27DA22-0F6D-4015-902F-6AE362C9E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55" y="6160006"/>
            <a:ext cx="4325178" cy="56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48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C81811-3B9F-4E7F-830E-41D8FA334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13" y="304800"/>
            <a:ext cx="8915400" cy="5372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01823C-9737-469A-B695-E0DDD6F7C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32901"/>
            <a:ext cx="9144000" cy="44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053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C29C6D-88E9-4689-849A-BBB00DD3B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19200"/>
            <a:ext cx="9144000" cy="36535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4877DC-969A-47C7-8130-0F16EC9F7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726636"/>
            <a:ext cx="1371600" cy="4925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DA72FF-B993-4B33-90D8-B9C4D2430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5781675"/>
            <a:ext cx="3657600" cy="49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688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E3D844-4932-4944-AD43-A73602438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32" y="5492946"/>
            <a:ext cx="952500" cy="419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5A7C8E-FDF4-4650-AA5F-FBA6A2E78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" y="450654"/>
            <a:ext cx="9144000" cy="4827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B392B5-9055-4C17-B0C4-AF3E08B1F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3" y="5416746"/>
            <a:ext cx="715327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981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E54BB0AD-5EC6-439D-8A4F-03EDE9C26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67C8B3-AD64-4F26-8A9F-791733BCE27E}"/>
              </a:ext>
            </a:extLst>
          </p:cNvPr>
          <p:cNvSpPr txBox="1"/>
          <p:nvPr/>
        </p:nvSpPr>
        <p:spPr>
          <a:xfrm>
            <a:off x="1219200" y="5791200"/>
            <a:ext cx="85153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C00000"/>
                </a:solidFill>
                <a:highlight>
                  <a:srgbClr val="00FF00"/>
                </a:highlight>
                <a:latin typeface="+mn-lt"/>
              </a:rPr>
              <a:t>Please be Seated…</a:t>
            </a:r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B8BE7B-7774-487D-9B8C-8E9F39FE0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15"/>
            <a:ext cx="9144000" cy="903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600DE3-A231-47F6-B615-2F6580A91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685800"/>
            <a:ext cx="6648450" cy="1381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CFFE82-F089-488B-86D4-768280559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590800"/>
            <a:ext cx="7496175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494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239BD8-9B18-47F9-9D6E-7DB097B83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895600"/>
            <a:ext cx="7496175" cy="3409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9C61BA-921B-462B-8FD8-831432461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066800"/>
            <a:ext cx="7496175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4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20DC30-7540-4C62-BA76-380E7F0AA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9144000" cy="314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417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239BD8-9B18-47F9-9D6E-7DB097B83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895600"/>
            <a:ext cx="7496175" cy="3409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B3DAF5-F42A-46CD-8984-45857068D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85800"/>
            <a:ext cx="7058025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492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701622-513D-4781-A2B1-E292A08F1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228600"/>
            <a:ext cx="7788118" cy="2133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A1D518-C41B-480D-9B72-D84234771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048000"/>
            <a:ext cx="7496175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457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F8381F-4C32-44F5-A2F9-87FD5EBE1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81000"/>
            <a:ext cx="8048625" cy="2362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B6D434-C513-49B1-B894-369555309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4" y="2895600"/>
            <a:ext cx="7496175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204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2FD1D6-37ED-49C8-8966-4458FAD6A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034912"/>
            <a:ext cx="7439025" cy="5819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70D2ED-F9F9-4A8A-A916-13D4BB86C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228600"/>
            <a:ext cx="1524000" cy="47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569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DF14C2-E5FD-4459-BF0C-3D99B7F6B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0" y="685800"/>
            <a:ext cx="7410450" cy="5934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8EFF94-CFF7-452E-AC45-3531FDB3C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"/>
            <a:ext cx="1495425" cy="714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11062D-155D-49F6-A798-B7FF58F7C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49" y="2821885"/>
            <a:ext cx="1228725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500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85F75C-18F8-41CC-9C8E-9A7BDF025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304800"/>
            <a:ext cx="5143500" cy="2152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71D763-6C05-4EA0-9C42-C1BEF4631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722"/>
            <a:ext cx="1695450" cy="68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E0BF0A-E534-4BB6-9620-BCD3ABC43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2619375"/>
            <a:ext cx="7543800" cy="4238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2DF42A-BF7E-427D-8288-769402D84A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62" y="2619375"/>
            <a:ext cx="138112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913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5B1CB9-5ED9-486A-903B-64B1250F1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52" y="2487947"/>
            <a:ext cx="1381125" cy="600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061A53-9678-412A-BFB6-B71FE57BD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502628"/>
            <a:ext cx="7543800" cy="4238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82E90B-AD9D-409B-BCB7-5D7994EBA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116747"/>
            <a:ext cx="5019675" cy="1981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4132D0-78D7-43C6-9ED3-48110E2E8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2" y="36443"/>
            <a:ext cx="1495425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241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E61B16-F8DB-4698-8F13-7198ED785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4" y="0"/>
            <a:ext cx="8942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066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F5C50F-3D9B-442B-B57B-D29379B8F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2137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1860D4-BB62-4CB4-86C2-3AF93C9FA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953000"/>
            <a:ext cx="1924050" cy="752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8CBCD2-7232-4F53-B30E-552E3D996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675" y="4762408"/>
            <a:ext cx="7172325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389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6A2F8FF-9ECE-40F3-B269-1E583F2A2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914400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CDDD01-DFD4-4528-B1A8-D72F930EFD95}"/>
              </a:ext>
            </a:extLst>
          </p:cNvPr>
          <p:cNvSpPr txBox="1"/>
          <p:nvPr/>
        </p:nvSpPr>
        <p:spPr>
          <a:xfrm>
            <a:off x="1752600" y="5674687"/>
            <a:ext cx="77152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FF0000"/>
                </a:solidFill>
                <a:highlight>
                  <a:srgbClr val="00FF00"/>
                </a:highlight>
                <a:latin typeface="+mn-lt"/>
              </a:rPr>
              <a:t>Please   Stand…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DD7425-B224-4CCF-B591-D0859FBC1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896872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086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505D69-D956-44F7-B074-E85C5B1AE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41"/>
            <a:ext cx="9144000" cy="7001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29E55F-7756-443A-ACAC-08BE0D772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685800"/>
            <a:ext cx="7762875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098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496525-BCE7-4260-86F8-516086B80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914400"/>
            <a:ext cx="6943725" cy="463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307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D3D692-FC5D-440A-B0DE-40FA95DB0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" y="623887"/>
            <a:ext cx="9096375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150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358BE7-BFDB-47FD-9C99-5F9DA56A4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914400"/>
            <a:ext cx="9010650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028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791678-68F8-4F06-B350-342D9FFBD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2200"/>
            <a:ext cx="9144000" cy="6430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0F3751-32E1-4C78-9472-23A363DFC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1" y="228600"/>
            <a:ext cx="7215809" cy="6491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80D534-0EC2-488E-A51B-0CE005BED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621" y="886756"/>
            <a:ext cx="6865454" cy="5794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92655E-58FE-459C-8D5A-8F4202FF9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91" y="4191000"/>
            <a:ext cx="8105775" cy="723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4198773-8F10-45C3-8C98-5181EBDE75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4914900"/>
            <a:ext cx="471487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63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634E95-F38F-4458-BCB5-EC6659ECD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1349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D1CE1C-C660-48D5-B8A3-EEE01BE8E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6" y="774158"/>
            <a:ext cx="1295400" cy="3893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F8B824-DB47-4924-9F04-6038D7E4A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3" y="3200400"/>
            <a:ext cx="6387548" cy="4868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E48BD-1CE3-43A2-A83C-E793F372F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248" y="3683986"/>
            <a:ext cx="4800600" cy="5315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DDAE79-755F-4DED-8B4E-90E291799D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4724400"/>
            <a:ext cx="6505575" cy="533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F40C0B-B3FB-437B-894A-5E54D2E81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6" y="5554462"/>
            <a:ext cx="6387545" cy="4868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A71072-A664-4223-9C6B-158EC4138E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3387" y="6041292"/>
            <a:ext cx="4800601" cy="53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427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E54BB0AD-5EC6-439D-8A4F-03EDE9C26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67C8B3-AD64-4F26-8A9F-791733BCE27E}"/>
              </a:ext>
            </a:extLst>
          </p:cNvPr>
          <p:cNvSpPr txBox="1"/>
          <p:nvPr/>
        </p:nvSpPr>
        <p:spPr>
          <a:xfrm>
            <a:off x="990600" y="5715000"/>
            <a:ext cx="87439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C00000"/>
                </a:solidFill>
                <a:highlight>
                  <a:srgbClr val="00FF00"/>
                </a:highlight>
                <a:latin typeface="+mn-lt"/>
              </a:rPr>
              <a:t>Please be Seated…</a:t>
            </a:r>
          </a:p>
        </p:txBody>
      </p:sp>
    </p:spTree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308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6A2F8FF-9ECE-40F3-B269-1E583F2A2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914400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CDDD01-DFD4-4528-B1A8-D72F930EFD95}"/>
              </a:ext>
            </a:extLst>
          </p:cNvPr>
          <p:cNvSpPr txBox="1"/>
          <p:nvPr/>
        </p:nvSpPr>
        <p:spPr>
          <a:xfrm>
            <a:off x="1752600" y="5674687"/>
            <a:ext cx="77152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FF0000"/>
                </a:solidFill>
                <a:highlight>
                  <a:srgbClr val="00FF00"/>
                </a:highlight>
                <a:latin typeface="+mn-lt"/>
              </a:rPr>
              <a:t>Please   Stand…</a:t>
            </a:r>
          </a:p>
        </p:txBody>
      </p:sp>
    </p:spTree>
    <p:extLst>
      <p:ext uri="{BB962C8B-B14F-4D97-AF65-F5344CB8AC3E}">
        <p14:creationId xmlns:p14="http://schemas.microsoft.com/office/powerpoint/2010/main" val="710720686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8565F7-4793-44D2-852A-D20235A5E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8196"/>
            <a:ext cx="9144000" cy="588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689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8C7FF4-08BB-4F5B-B5C5-DB416E201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25" y="304800"/>
            <a:ext cx="8224284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CDE31B-29B8-414D-A050-8B1CBA074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61" y="3200400"/>
            <a:ext cx="9030163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989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BE22B3-512F-4D9C-916F-509502318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1888"/>
            <a:ext cx="9144000" cy="629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0281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980D04-2279-45BD-B2D6-CF183CB1B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2" y="0"/>
            <a:ext cx="9144000" cy="5574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E3ACD9-E619-439E-B3FB-37BE75556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705" y="557467"/>
            <a:ext cx="9144000" cy="14995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BFD51A-6B94-4E4F-AE86-4665800B6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705" y="2133600"/>
            <a:ext cx="9144000" cy="434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3835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27C0A8-4EB3-499E-9A05-1F0A31167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8385"/>
            <a:ext cx="9144000" cy="440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3316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FC71EF-4A75-43F0-8EF0-DF08BF851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15" y="0"/>
            <a:ext cx="9144000" cy="485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7E10FA-C69C-41B9-B8DD-50FC6A99D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13288"/>
            <a:ext cx="499505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374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A231CA-4B4E-4050-A033-C5BC86012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956"/>
            <a:ext cx="9144000" cy="3721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59C04F-4865-4624-815B-D1C97D506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4038600"/>
            <a:ext cx="462915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445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82B02F-3788-46DD-AF7D-AF78BC2A4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"/>
            <a:ext cx="9144000" cy="7908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47E6B6-548F-47EF-B6AF-B708AAEB1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4" y="838200"/>
            <a:ext cx="9144000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435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97DB82-1FD4-457D-B68D-3C73B5B84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6542"/>
            <a:ext cx="9144000" cy="530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808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E70E8A-8848-4774-B2FA-F89DC83EC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36993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79F212-BF0C-4DEE-8A42-ECECFFDF3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62400"/>
            <a:ext cx="9144000" cy="207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5805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5F46AF-D3D3-460D-9C7C-63A6B2B58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0"/>
            <a:ext cx="899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989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199D23-32EB-42D4-B68D-B937ECD00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997"/>
            <a:ext cx="9144000" cy="25064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3EACCF-AE40-484B-A07E-B646EC24F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58" y="3352800"/>
            <a:ext cx="9144000" cy="303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664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F21951-CB1F-4EDF-BF5E-DAE7BEE8E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49" y="1633537"/>
            <a:ext cx="8696325" cy="1762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658527-6F73-4183-94DF-64676EE95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26670"/>
            <a:ext cx="9144000" cy="59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619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A4D3F5-A5F1-4A44-A4A1-E90BEAB02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7040"/>
            <a:ext cx="9144000" cy="586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2326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1AA99E-B972-4ABE-A9F8-28CA24773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5" y="152400"/>
            <a:ext cx="9144000" cy="30246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59B385-7B9D-404E-9466-ED9EA7757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2" y="3505200"/>
            <a:ext cx="9144000" cy="262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729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EAD0E8-BDC7-49B2-B4F6-012A54EB1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0"/>
            <a:ext cx="9144000" cy="380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58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21DF3C-D5D8-43CF-B3F4-6A13DFD69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16" y="0"/>
            <a:ext cx="7591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460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736F3C-00C1-407D-BD5A-46FA021B5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400050"/>
            <a:ext cx="851535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749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7CDA85-68F0-43F1-8E0F-9E4CB1520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149" y="59418"/>
            <a:ext cx="9144000" cy="6779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9229FB-B4A4-4F84-908D-AFFCD0D53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343400"/>
            <a:ext cx="7060734" cy="598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1FDB04-677A-4FB2-8500-64F94CD51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4876800"/>
            <a:ext cx="4673402" cy="4357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FA60BA-1A4A-4963-A0B6-D793402180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676400"/>
            <a:ext cx="83820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840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4975600" y="1396289"/>
            <a:ext cx="375475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/>
              <a:t> </a:t>
            </a:r>
          </a:p>
        </p:txBody>
      </p:sp>
      <p:sp>
        <p:nvSpPr>
          <p:cNvPr id="18" name="Freeform: Shape 15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8546"/>
          <a:stretch/>
        </p:blipFill>
        <p:spPr>
          <a:xfrm>
            <a:off x="20" y="10"/>
            <a:ext cx="4518095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3BFEC2-EF29-49E3-A3B7-BF9F482A7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6172200"/>
            <a:ext cx="5210175" cy="485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BF281E-1AB7-4C7A-88DF-0F524BD47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6825" y="5004994"/>
            <a:ext cx="2790825" cy="533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CE2697-16CB-44A5-A309-8891971AFB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5094" y="5616365"/>
            <a:ext cx="3714750" cy="4095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6B94C9-26BB-4336-A045-42C817E4B7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9247" y="5052619"/>
            <a:ext cx="1400175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381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906974-7901-4814-98AC-AAFEDE977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2587"/>
            <a:ext cx="9144000" cy="878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BDD232-6863-478D-A94D-3531CA5C4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800600"/>
            <a:ext cx="8153400" cy="6756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D56E55-E100-4981-A9A6-B4E5C024B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7" y="5505450"/>
            <a:ext cx="4559784" cy="503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E2951E-3DCC-41BD-A02A-C2FF85E7A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5453176"/>
            <a:ext cx="3235809" cy="5336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9325E8-43E5-448C-92BB-5A6614E350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63" y="4267200"/>
            <a:ext cx="1172817" cy="3731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6496EB-6D8A-462C-9AA8-EDDDB3BC1B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63" y="780700"/>
            <a:ext cx="1781175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38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CC6B38-3036-45C3-A759-EF8A66207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914399"/>
            <a:ext cx="8915400" cy="486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61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0ACA8F-BD29-474F-8E64-F41B34107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5362575" cy="466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762CA2-38BD-4A9C-B68F-23D16D5B3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897835"/>
            <a:ext cx="6962775" cy="571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29B891-E75B-4FF0-BD95-BA4C98D66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748045"/>
            <a:ext cx="7696200" cy="5238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789FA6-A340-4016-BB07-C7003C0CA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48045"/>
            <a:ext cx="12382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65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8C7083-B1BD-45CB-B27B-0F9AD0FEE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438400"/>
            <a:ext cx="7181850" cy="2676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2348AF-5EB3-4DAA-9166-5144A5EF4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17716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636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71CFEC-1E3B-4D51-B53F-7127E6985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20973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711920-25C6-4F27-AB36-210699940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"/>
            <a:ext cx="1570307" cy="356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9DE087-C34A-496A-8F72-AEC86391A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788100"/>
            <a:ext cx="8305800" cy="28958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E3BE65-3010-47EB-95DB-0F1C7B877D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124200"/>
            <a:ext cx="1066800" cy="48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4974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B22651-C1E2-4462-AA89-69A2A00CD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" y="685548"/>
            <a:ext cx="7182679" cy="3496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07F22F-539E-42B5-A870-AC6B2989C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0" y="225846"/>
            <a:ext cx="1355481" cy="381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390A62-A561-457E-8F36-11AAA472D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62888"/>
            <a:ext cx="8382000" cy="21068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78B0DD-04C4-4504-AFC8-661929C7A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30" y="4169906"/>
            <a:ext cx="1033670" cy="49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9190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E1A2908-77C8-49A4-BB42-2405A8C02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8601"/>
            <a:ext cx="1290735" cy="381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C55C97-C339-4AE8-ABD5-86B2399A6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10" y="3051426"/>
            <a:ext cx="8534400" cy="3644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EA490E-48B0-43DD-A93D-8528DD0EB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611057"/>
            <a:ext cx="1143000" cy="4305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245A1D-DE67-4F64-A08C-FA2D37289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594" y="838200"/>
            <a:ext cx="86106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6604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71FEC5-AD2C-417D-88C9-9C5139ABC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27" y="1253280"/>
            <a:ext cx="1356902" cy="423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5BD7A1-B517-403D-99C6-8D0E94235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67" y="1752600"/>
            <a:ext cx="809625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6546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85F14F-1E95-48F1-B9D2-1C08F6411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47" y="838200"/>
            <a:ext cx="1438275" cy="628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BCB6E2-3A06-44CB-ABCD-E7DD90456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52" y="1676400"/>
            <a:ext cx="776287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097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03FE84-CB82-407C-B30E-6400A33C3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38200"/>
            <a:ext cx="1771650" cy="552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814204-055A-4863-A5EF-5C541CFE7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752600"/>
            <a:ext cx="6505575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2275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C5E097-01D3-447B-A131-231BDB504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61" y="1262980"/>
            <a:ext cx="1438275" cy="628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A31D47-3ABA-45A2-ACAC-D21E3E342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891630"/>
            <a:ext cx="609600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4254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EF41EE-57C6-47ED-AFD4-0A1C43ADF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03" y="1295400"/>
            <a:ext cx="1771650" cy="552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A8278C-6807-4B9F-AA49-E2DEF3B29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981200"/>
            <a:ext cx="756285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461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83C9AA-C7EE-40EF-AF88-D3F6BB4D5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31615"/>
            <a:ext cx="1438275" cy="628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C5B3C0-DDBD-49A1-B8BA-658F648CC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12" y="1872143"/>
            <a:ext cx="8181975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0078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E6261D-434F-4085-8908-D5A7866D7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52600"/>
            <a:ext cx="1617406" cy="533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0C01E7-8DAC-498B-B471-F0AB272AB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286000"/>
            <a:ext cx="76454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24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0B73D-87CC-40B7-817C-3443F68FC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99" y="151778"/>
            <a:ext cx="1314450" cy="714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B672BB-F0D3-431A-878F-A78A4B698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899905"/>
            <a:ext cx="8172450" cy="2638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506D15-7802-4BB9-90A7-F958768E5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96" y="4205909"/>
            <a:ext cx="6505575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349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675C3B-068A-4A27-B384-E2854D44E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0800"/>
            <a:ext cx="9144000" cy="30709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729DBD-4F6E-455C-B414-193557293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7367"/>
            <a:ext cx="1447800" cy="5420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F9358B-9B19-4F5B-A0BF-8B67E0E2A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" y="1132956"/>
            <a:ext cx="9144000" cy="14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9099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FDD105-C810-42B8-AEFF-139D83F16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1" y="3574409"/>
            <a:ext cx="9144000" cy="14149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D02EE7-F3CF-492B-8B7B-8FAFC740E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1" y="533400"/>
            <a:ext cx="9144000" cy="275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095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CC45E8-F689-4DF3-9CA9-6C90C53BB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6948"/>
            <a:ext cx="8458200" cy="7985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70F0AE-7D85-46D8-A319-859CFAF9B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" y="928456"/>
            <a:ext cx="9144000" cy="400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922F1B-A3B9-4276-BD78-330B30A5C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49086"/>
            <a:ext cx="9144000" cy="1350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E36977-14A1-44B8-BFE5-FFFEAC44C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9" y="3733800"/>
            <a:ext cx="9144000" cy="26405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336E0A-A726-4764-9832-B961289BA8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9" y="3276600"/>
            <a:ext cx="906011" cy="38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6463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FE50DA-FCF9-4F84-B395-CABA6947C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" y="685800"/>
            <a:ext cx="9144000" cy="53452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7D2E14-1434-43FA-9BB3-BED380374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3895"/>
            <a:ext cx="1295400" cy="36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3830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44EE99-6F00-4EBF-A383-160D400AF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9144000" cy="14494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FCA009-2632-41F9-94A4-FCC3C8FE6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92066"/>
            <a:ext cx="9144000" cy="24738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4C6686-FAEC-43AA-AFBA-76E6D0CFB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39" y="5791201"/>
            <a:ext cx="4181061" cy="48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5118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9F95C5-2ACD-4504-BEEA-8B52529C9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8458200" cy="4955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80286B-63AB-4C48-96F1-57A684CB1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2" y="2542471"/>
            <a:ext cx="9144000" cy="5755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1B2AFA-5EBA-4BF8-B0E9-E146D9844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51" y="1865782"/>
            <a:ext cx="1276350" cy="5238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93F903-D0E8-4024-9A76-28E7B8E3F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252" y="4214159"/>
            <a:ext cx="9144000" cy="91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4088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F2F707-6552-4D26-81FE-8E5541F48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1454"/>
            <a:ext cx="762000" cy="3121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4090D0-F75B-464F-9419-B5221C3FA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0"/>
            <a:ext cx="9144000" cy="4526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856A3A-2221-4971-9F10-3D7FB46D1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62518"/>
            <a:ext cx="9144000" cy="196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694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63990F-BA05-4333-A40A-A9D7F9661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0" y="152400"/>
            <a:ext cx="1322716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D79C7E-D6D6-4ADB-9A8B-9E3AC94C4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498" y="217064"/>
            <a:ext cx="6646985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F3E179-722F-45B8-902C-5F494EAE1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563" y="4354937"/>
            <a:ext cx="6238854" cy="2127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892F72-549C-4F46-B03E-454C8F0D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5" y="4331866"/>
            <a:ext cx="1587259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8EBCF6-7752-40DE-8094-2230182717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" y="3048001"/>
            <a:ext cx="448573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2576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906E46-C4E3-4911-9F89-4163AAE75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990600" cy="49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9DCA16-6635-4895-963F-419E1EA1B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13622"/>
            <a:ext cx="8077200" cy="21474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64EFA9-96C7-4F46-9BA5-2004DD602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3514726"/>
            <a:ext cx="6781800" cy="25408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56B1E6-9A35-4A1F-8CA7-E77D52515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514726"/>
            <a:ext cx="1322716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4494D5-D857-4180-8B97-C3D546D9B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953000"/>
            <a:ext cx="9906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1445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97E34D-3E9E-4699-AD22-F1DCF0D6A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32685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5DEAF4-B2D4-4EDD-9E3C-C2668FCA0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9197"/>
            <a:ext cx="1668011" cy="4804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2AE9A5-3F7A-425A-8E73-E9E1F3488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" y="4953000"/>
            <a:ext cx="45243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41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EA6360-7B46-409D-A606-114734585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81000"/>
            <a:ext cx="7486650" cy="2695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075ACC-CFDD-4940-A2DC-CCB9F5E44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781426"/>
            <a:ext cx="71628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59998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0D1581-E308-4419-AD97-A3AAF69A2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394" y="838200"/>
            <a:ext cx="7889136" cy="4876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3FE352-FEC8-4887-8BF4-B4B6DEF4A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0"/>
            <a:ext cx="914400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4E04A5-F986-44A7-B86B-85822E198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24400"/>
            <a:ext cx="914400" cy="45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EF784E-2036-4626-9152-31BCE4BB6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6" y="844808"/>
            <a:ext cx="1201366" cy="346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A725BC-3089-4435-8E18-52C6C9B90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257" y="3505200"/>
            <a:ext cx="1322716" cy="381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44ECC0-92D7-40B5-BA3E-A83A5D2AB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6" y="5283928"/>
            <a:ext cx="111610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8666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C75482-BE4E-4054-AE63-76FF16FCB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0" y="76200"/>
            <a:ext cx="1109870" cy="3061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D1A636-66AC-4DDD-A8D0-CAA8B339E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191" y="762000"/>
            <a:ext cx="9144000" cy="43858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B62541-428B-4747-A6A2-F5EC3623B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191" y="5205540"/>
            <a:ext cx="5943600" cy="87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8505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A82F16-ECFD-4495-A08C-FD6155ECC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71600"/>
            <a:ext cx="9144000" cy="382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1039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8C7EA1-4222-4C00-A0F5-540F8A266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712" y="1000387"/>
            <a:ext cx="6858000" cy="1971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0B8D16-8DD6-4343-B1CE-43B7B3C47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8600"/>
            <a:ext cx="1800225" cy="533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FDEFF9-2070-4C21-8AD3-C9DDBC2AB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40" y="3581400"/>
            <a:ext cx="1371600" cy="514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DD7443-EEC0-4DAD-8CCC-41FE2460CA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4191000"/>
            <a:ext cx="699516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9369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4D056A-0707-4175-A378-81DA94ECD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387" y="519112"/>
            <a:ext cx="6753225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7210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17B3F0-14F8-491F-BDEA-AFC517F13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4" y="1594864"/>
            <a:ext cx="9144000" cy="36682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092802-E224-46AD-AC9E-2EAC8A733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8200"/>
            <a:ext cx="13716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8195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AE7061-863F-42C5-AEC9-C60DAFC27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0972"/>
            <a:ext cx="1295400" cy="383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25B7DD-E031-4BE8-B82F-EA1A797B8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6" y="424368"/>
            <a:ext cx="8471452" cy="40049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965C35-19C5-459E-8A21-5ECB1C8E1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9" y="4448864"/>
            <a:ext cx="9144000" cy="22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2561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659091" cy="541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78F16E-3042-44AB-A964-7EE4F2F93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562600"/>
            <a:ext cx="69246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5156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F1F4A9-27D8-46AE-973A-13CF3D61E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49BA74-569C-457C-95F0-75EBD3273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9144000" cy="308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9676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"/>
            <a:ext cx="7848600" cy="51669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FBD5D2-ED6C-4C25-AD68-9239BAF34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5501256"/>
            <a:ext cx="69246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52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8001</TotalTime>
  <Words>19</Words>
  <Application>Microsoft Office PowerPoint</Application>
  <PresentationFormat>On-screen Show (4:3)</PresentationFormat>
  <Paragraphs>9</Paragraphs>
  <Slides>139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139</vt:i4>
      </vt:variant>
    </vt:vector>
  </HeadingPairs>
  <TitlesOfParts>
    <vt:vector size="14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Kamia</dc:creator>
  <cp:lastModifiedBy>Jobin Philip</cp:lastModifiedBy>
  <cp:revision>458</cp:revision>
  <dcterms:created xsi:type="dcterms:W3CDTF">2006-08-16T00:00:00Z</dcterms:created>
  <dcterms:modified xsi:type="dcterms:W3CDTF">2022-04-13T05:01:35Z</dcterms:modified>
</cp:coreProperties>
</file>