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177" d="100"/>
          <a:sy n="177" d="100"/>
        </p:scale>
        <p:origin x="134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23/07/2022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07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37.png"/><Relationship Id="rId4" Type="http://schemas.openxmlformats.org/officeDocument/2006/relationships/image" Target="../media/image2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37.png"/><Relationship Id="rId9" Type="http://schemas.openxmlformats.org/officeDocument/2006/relationships/image" Target="../media/image2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0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outdoor, plant, sunset, grass&#10;&#10;Description automatically generated">
            <a:extLst>
              <a:ext uri="{FF2B5EF4-FFF2-40B4-BE49-F238E27FC236}">
                <a16:creationId xmlns:a16="http://schemas.microsoft.com/office/drawing/2014/main" id="{C30CAB3D-3986-44BD-BFF7-3225C8F93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r="19748" b="-1"/>
          <a:stretch/>
        </p:blipFill>
        <p:spPr>
          <a:xfrm>
            <a:off x="20" y="10"/>
            <a:ext cx="6954671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70420" y="1348782"/>
            <a:ext cx="701278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470495" y="1000124"/>
            <a:ext cx="571626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6" y="0"/>
            <a:ext cx="1085734" cy="1085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81E61-10EB-4F16-A8A0-1A5F1C597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50" y="6200765"/>
            <a:ext cx="40957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" y="2743200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15C1E-F838-47C0-972E-CAD9577FE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00" y="3276600"/>
            <a:ext cx="9144000" cy="18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102F5-08FB-4924-9170-8C8F3F502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4451"/>
            <a:ext cx="9144000" cy="20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33F2B5-5A36-4FE2-97C8-B31D53C3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915826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2C0EF-DE85-422D-A436-D5BDF3EDA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1600"/>
            <a:ext cx="9144000" cy="33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0810F-A237-44F4-9ADC-BF07DBBE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6" y="895350"/>
            <a:ext cx="9144000" cy="42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D167E-890C-4FE0-AF7D-45391F204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41170"/>
            <a:ext cx="71628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605B-91E2-47C6-BD63-705BF13E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81000"/>
            <a:ext cx="67818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F5D8D-A78D-4FB2-9E72-E08484A2A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62200"/>
            <a:ext cx="73152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489348-7D91-46B4-92DC-F8CCE55B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563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FA1F8-4C4B-4E1D-8684-4D89B7F9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"/>
            <a:ext cx="7010400" cy="2790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3579F-5BB8-4650-BFF7-A0D8DFCA9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05200"/>
            <a:ext cx="71818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2C102-DDC9-4C73-8A1A-ED284B34D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6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47C2E-F1B5-4223-9EFD-ED6DE109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72450" cy="219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15BAF-4992-40D2-AD38-E9683DC6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" y="2743200"/>
            <a:ext cx="7562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338C74-F253-45FF-8D72-156740A61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19400"/>
            <a:ext cx="7562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CE14F-C58B-435F-B70B-0B24E08E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895600"/>
            <a:ext cx="7562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2DF62-A598-49BD-80E5-317319B9F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754C0-1228-42B9-88AF-89F317059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9" y="2366492"/>
            <a:ext cx="9144000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" y="1143000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27556-B708-41FA-9DCA-E25502EE8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00"/>
            <a:ext cx="9144000" cy="33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8029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479</cp:revision>
  <dcterms:created xsi:type="dcterms:W3CDTF">2006-08-16T00:00:00Z</dcterms:created>
  <dcterms:modified xsi:type="dcterms:W3CDTF">2022-07-23T13:59:32Z</dcterms:modified>
</cp:coreProperties>
</file>