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925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828" r:id="rId39"/>
    <p:sldId id="78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22" r:id="rId107"/>
    <p:sldId id="900" r:id="rId108"/>
    <p:sldId id="901" r:id="rId109"/>
    <p:sldId id="902" r:id="rId110"/>
    <p:sldId id="903" r:id="rId111"/>
    <p:sldId id="904" r:id="rId112"/>
    <p:sldId id="905" r:id="rId113"/>
    <p:sldId id="807" r:id="rId114"/>
    <p:sldId id="808" r:id="rId115"/>
    <p:sldId id="809" r:id="rId116"/>
    <p:sldId id="841" r:id="rId117"/>
    <p:sldId id="906" r:id="rId118"/>
    <p:sldId id="772" r:id="rId119"/>
    <p:sldId id="504" r:id="rId120"/>
    <p:sldId id="424" r:id="rId121"/>
    <p:sldId id="810" r:id="rId122"/>
    <p:sldId id="875" r:id="rId123"/>
    <p:sldId id="878" r:id="rId124"/>
    <p:sldId id="877" r:id="rId125"/>
    <p:sldId id="876" r:id="rId126"/>
    <p:sldId id="911" r:id="rId127"/>
    <p:sldId id="919" r:id="rId128"/>
    <p:sldId id="920" r:id="rId129"/>
    <p:sldId id="446" r:id="rId130"/>
    <p:sldId id="387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3" autoAdjust="0"/>
    <p:restoredTop sz="86861" autoAdjust="0"/>
  </p:normalViewPr>
  <p:slideViewPr>
    <p:cSldViewPr>
      <p:cViewPr varScale="1">
        <p:scale>
          <a:sx n="163" d="100"/>
          <a:sy n="163" d="100"/>
        </p:scale>
        <p:origin x="174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26/11/2022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07.png"/><Relationship Id="rId4" Type="http://schemas.openxmlformats.org/officeDocument/2006/relationships/image" Target="../media/image21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37.png"/><Relationship Id="rId4" Type="http://schemas.openxmlformats.org/officeDocument/2006/relationships/image" Target="../media/image2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5.png"/><Relationship Id="rId7" Type="http://schemas.openxmlformats.org/officeDocument/2006/relationships/image" Target="../media/image24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0" Type="http://schemas.openxmlformats.org/officeDocument/2006/relationships/image" Target="../media/image251.png"/><Relationship Id="rId4" Type="http://schemas.openxmlformats.org/officeDocument/2006/relationships/image" Target="../media/image237.png"/><Relationship Id="rId9" Type="http://schemas.openxmlformats.org/officeDocument/2006/relationships/image" Target="../media/image25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image" Target="../media/image267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0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fabric, painting, stone&#10;&#10;Description automatically generated">
            <a:extLst>
              <a:ext uri="{FF2B5EF4-FFF2-40B4-BE49-F238E27FC236}">
                <a16:creationId xmlns:a16="http://schemas.microsoft.com/office/drawing/2014/main" id="{DB1E948A-00B8-4D94-8109-633DAB931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r="8796" b="1"/>
          <a:stretch/>
        </p:blipFill>
        <p:spPr>
          <a:xfrm>
            <a:off x="628649" y="735153"/>
            <a:ext cx="7886701" cy="538769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67FAC193-5E7A-4F3E-ACE4-72B5394D5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66" y="0"/>
            <a:ext cx="1085734" cy="1085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502A56-C1FB-474E-9276-3F0314B49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6166793"/>
            <a:ext cx="6483683" cy="6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2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" y="1310681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90800"/>
            <a:ext cx="997394" cy="407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91836-C7EC-435B-8C91-77687F6C8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9" y="3276600"/>
            <a:ext cx="9144000" cy="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3" y="35052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380E17-81B8-40ED-8770-CCE8D26DB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83" y="4267200"/>
            <a:ext cx="9144000" cy="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4" y="180974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19800"/>
            <a:ext cx="395287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F41C2F-02E1-461E-BC5A-EDBD0593F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4" y="923796"/>
            <a:ext cx="8998412" cy="50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" y="51054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" y="4626708"/>
            <a:ext cx="1126671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46417-48C8-4692-A0F3-0C89DFC24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0" y="1204227"/>
            <a:ext cx="9144000" cy="283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6" y="237773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64D8E-254A-4270-B909-179BBB2E4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96" y="1143000"/>
            <a:ext cx="9144000" cy="32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E407A2-F64D-47F8-A1E1-7AB164532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38200"/>
            <a:ext cx="6289317" cy="41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EC8658-8044-4EFD-BFEA-ADD76766E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7223352" cy="478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5" y="986069"/>
            <a:ext cx="1524000" cy="476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AA379-995E-4A1B-81CD-1D1D86067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5" y="1905000"/>
            <a:ext cx="9144000" cy="349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1181100" cy="466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59342C-AEF4-4D4D-A078-4D6C33A64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740" y="304800"/>
            <a:ext cx="7969660" cy="2768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B0814D-0F1C-4619-AF89-1BC28630B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238" y="3657600"/>
            <a:ext cx="7172491" cy="28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02650-B995-4811-8CCE-92B69E8C4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25" y="520550"/>
            <a:ext cx="8750750" cy="58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E9ADAF-B650-4659-89CB-EEFB6940B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" y="1066800"/>
            <a:ext cx="9144000" cy="503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9DDC19-A09C-4678-A7EB-3EA3655B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7760099" cy="2038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E2568-3FEE-4081-889F-EBFE7354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0"/>
            <a:ext cx="7988711" cy="34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F2D9C-D952-4EE4-8543-00B891AC1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44" y="2819400"/>
            <a:ext cx="7988711" cy="34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B6EE91-BDA5-4C7A-8B32-564E9A9EC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44" y="2819400"/>
            <a:ext cx="7988711" cy="34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4AB289-2284-44C0-8748-40B7F72B1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90600"/>
            <a:ext cx="8511889" cy="54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7908"/>
            <a:ext cx="1404116" cy="428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E478FD-D67A-485C-BE9A-1DD9EB59D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6" y="4267200"/>
            <a:ext cx="1068812" cy="764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6F06E-2CAE-4FD2-9D60-F87C82E3C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2" y="1868471"/>
            <a:ext cx="9144000" cy="184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E89E8-C622-4DEA-9B96-C4528C5E8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2" y="5105400"/>
            <a:ext cx="9144000" cy="41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240" y="4836439"/>
            <a:ext cx="1246353" cy="390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0EF95-F512-4C97-9271-D15CE60FA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154" y="5259534"/>
            <a:ext cx="5638800" cy="40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BDB232-D8D4-4277-B44C-C213D55F2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154" y="5663888"/>
            <a:ext cx="4572000" cy="5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51626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136079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" y="475546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105400"/>
            <a:ext cx="3962400" cy="500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2249B-6F6E-4D4F-B1C9-7C057869F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8" y="1371600"/>
            <a:ext cx="9144000" cy="288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8118</TotalTime>
  <Words>19</Words>
  <Application>Microsoft Office PowerPoint</Application>
  <PresentationFormat>On-screen Show (4:3)</PresentationFormat>
  <Paragraphs>9</Paragraphs>
  <Slides>130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496</cp:revision>
  <dcterms:created xsi:type="dcterms:W3CDTF">2006-08-16T00:00:00Z</dcterms:created>
  <dcterms:modified xsi:type="dcterms:W3CDTF">2022-11-26T13:17:57Z</dcterms:modified>
</cp:coreProperties>
</file>