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4"/>
  </p:notesMasterIdLst>
  <p:sldIdLst>
    <p:sldId id="920" r:id="rId2"/>
    <p:sldId id="528" r:id="rId3"/>
    <p:sldId id="812" r:id="rId4"/>
    <p:sldId id="779" r:id="rId5"/>
    <p:sldId id="780" r:id="rId6"/>
    <p:sldId id="412" r:id="rId7"/>
    <p:sldId id="849" r:id="rId8"/>
    <p:sldId id="850" r:id="rId9"/>
    <p:sldId id="851" r:id="rId10"/>
    <p:sldId id="852" r:id="rId11"/>
    <p:sldId id="853" r:id="rId12"/>
    <p:sldId id="854" r:id="rId13"/>
    <p:sldId id="781" r:id="rId14"/>
    <p:sldId id="855" r:id="rId15"/>
    <p:sldId id="783" r:id="rId16"/>
    <p:sldId id="856" r:id="rId17"/>
    <p:sldId id="921" r:id="rId18"/>
    <p:sldId id="922" r:id="rId19"/>
    <p:sldId id="857" r:id="rId20"/>
    <p:sldId id="858" r:id="rId21"/>
    <p:sldId id="860" r:id="rId22"/>
    <p:sldId id="924" r:id="rId23"/>
    <p:sldId id="514" r:id="rId24"/>
    <p:sldId id="416" r:id="rId25"/>
    <p:sldId id="861" r:id="rId26"/>
    <p:sldId id="279" r:id="rId27"/>
    <p:sldId id="862" r:id="rId28"/>
    <p:sldId id="282" r:id="rId29"/>
    <p:sldId id="908" r:id="rId30"/>
    <p:sldId id="747" r:id="rId31"/>
    <p:sldId id="909" r:id="rId32"/>
    <p:sldId id="926" r:id="rId33"/>
    <p:sldId id="785" r:id="rId34"/>
    <p:sldId id="787" r:id="rId35"/>
    <p:sldId id="863" r:id="rId36"/>
    <p:sldId id="864" r:id="rId37"/>
    <p:sldId id="865" r:id="rId38"/>
    <p:sldId id="866" r:id="rId39"/>
    <p:sldId id="867" r:id="rId40"/>
    <p:sldId id="289" r:id="rId41"/>
    <p:sldId id="511" r:id="rId42"/>
    <p:sldId id="788" r:id="rId43"/>
    <p:sldId id="828" r:id="rId44"/>
    <p:sldId id="927" r:id="rId45"/>
    <p:sldId id="869" r:id="rId46"/>
    <p:sldId id="868" r:id="rId47"/>
    <p:sldId id="870" r:id="rId48"/>
    <p:sldId id="871" r:id="rId49"/>
    <p:sldId id="505" r:id="rId50"/>
    <p:sldId id="293" r:id="rId51"/>
    <p:sldId id="928" r:id="rId52"/>
    <p:sldId id="929" r:id="rId53"/>
    <p:sldId id="930" r:id="rId54"/>
    <p:sldId id="931" r:id="rId55"/>
    <p:sldId id="932" r:id="rId56"/>
    <p:sldId id="907" r:id="rId57"/>
    <p:sldId id="768" r:id="rId58"/>
    <p:sldId id="767" r:id="rId59"/>
    <p:sldId id="295" r:id="rId60"/>
    <p:sldId id="770" r:id="rId61"/>
    <p:sldId id="872" r:id="rId62"/>
    <p:sldId id="791" r:id="rId63"/>
    <p:sldId id="792" r:id="rId64"/>
    <p:sldId id="793" r:id="rId65"/>
    <p:sldId id="873" r:id="rId66"/>
    <p:sldId id="880" r:id="rId67"/>
    <p:sldId id="881" r:id="rId68"/>
    <p:sldId id="879" r:id="rId69"/>
    <p:sldId id="882" r:id="rId70"/>
    <p:sldId id="883" r:id="rId71"/>
    <p:sldId id="884" r:id="rId72"/>
    <p:sldId id="891" r:id="rId73"/>
    <p:sldId id="892" r:id="rId74"/>
    <p:sldId id="889" r:id="rId75"/>
    <p:sldId id="890" r:id="rId76"/>
    <p:sldId id="885" r:id="rId77"/>
    <p:sldId id="888" r:id="rId78"/>
    <p:sldId id="887" r:id="rId79"/>
    <p:sldId id="312" r:id="rId80"/>
    <p:sldId id="313" r:id="rId81"/>
    <p:sldId id="893" r:id="rId82"/>
    <p:sldId id="838" r:id="rId83"/>
    <p:sldId id="910" r:id="rId84"/>
    <p:sldId id="933" r:id="rId85"/>
    <p:sldId id="911" r:id="rId86"/>
    <p:sldId id="319" r:id="rId87"/>
    <p:sldId id="320" r:id="rId88"/>
    <p:sldId id="894" r:id="rId89"/>
    <p:sldId id="322" r:id="rId90"/>
    <p:sldId id="895" r:id="rId91"/>
    <p:sldId id="896" r:id="rId92"/>
    <p:sldId id="840" r:id="rId93"/>
    <p:sldId id="839" r:id="rId94"/>
    <p:sldId id="897" r:id="rId95"/>
    <p:sldId id="898" r:id="rId96"/>
    <p:sldId id="331" r:id="rId97"/>
    <p:sldId id="912" r:id="rId98"/>
    <p:sldId id="913" r:id="rId99"/>
    <p:sldId id="335" r:id="rId100"/>
    <p:sldId id="334" r:id="rId101"/>
    <p:sldId id="333" r:id="rId102"/>
    <p:sldId id="336" r:id="rId103"/>
    <p:sldId id="935" r:id="rId104"/>
    <p:sldId id="943" r:id="rId105"/>
    <p:sldId id="338" r:id="rId106"/>
    <p:sldId id="339" r:id="rId107"/>
    <p:sldId id="936" r:id="rId108"/>
    <p:sldId id="340" r:id="rId109"/>
    <p:sldId id="899" r:id="rId110"/>
    <p:sldId id="934" r:id="rId111"/>
    <p:sldId id="799" r:id="rId112"/>
    <p:sldId id="915" r:id="rId113"/>
    <p:sldId id="916" r:id="rId114"/>
    <p:sldId id="800" r:id="rId115"/>
    <p:sldId id="942" r:id="rId116"/>
    <p:sldId id="801" r:id="rId117"/>
    <p:sldId id="938" r:id="rId118"/>
    <p:sldId id="941" r:id="rId119"/>
    <p:sldId id="939" r:id="rId120"/>
    <p:sldId id="940" r:id="rId121"/>
    <p:sldId id="802" r:id="rId122"/>
    <p:sldId id="805" r:id="rId123"/>
    <p:sldId id="918" r:id="rId124"/>
    <p:sldId id="350" r:id="rId125"/>
    <p:sldId id="806" r:id="rId126"/>
    <p:sldId id="352" r:id="rId127"/>
    <p:sldId id="467" r:id="rId128"/>
    <p:sldId id="353" r:id="rId129"/>
    <p:sldId id="900" r:id="rId130"/>
    <p:sldId id="901" r:id="rId131"/>
    <p:sldId id="902" r:id="rId132"/>
    <p:sldId id="903" r:id="rId133"/>
    <p:sldId id="904" r:id="rId134"/>
    <p:sldId id="905" r:id="rId135"/>
    <p:sldId id="807" r:id="rId136"/>
    <p:sldId id="808" r:id="rId137"/>
    <p:sldId id="809" r:id="rId138"/>
    <p:sldId id="841" r:id="rId139"/>
    <p:sldId id="906" r:id="rId140"/>
    <p:sldId id="772" r:id="rId141"/>
    <p:sldId id="504" r:id="rId142"/>
    <p:sldId id="424" r:id="rId143"/>
    <p:sldId id="810" r:id="rId144"/>
    <p:sldId id="875" r:id="rId145"/>
    <p:sldId id="878" r:id="rId146"/>
    <p:sldId id="877" r:id="rId147"/>
    <p:sldId id="876" r:id="rId148"/>
    <p:sldId id="384" r:id="rId149"/>
    <p:sldId id="919" r:id="rId150"/>
    <p:sldId id="386" r:id="rId151"/>
    <p:sldId id="446" r:id="rId152"/>
    <p:sldId id="387" r:id="rId1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6861" autoAdjust="0"/>
  </p:normalViewPr>
  <p:slideViewPr>
    <p:cSldViewPr>
      <p:cViewPr varScale="1">
        <p:scale>
          <a:sx n="164" d="100"/>
          <a:sy n="164" d="100"/>
        </p:scale>
        <p:origin x="984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1F85-B2E5-422E-ACAC-07D7F7D51E4E}" type="datetimeFigureOut">
              <a:rPr lang="en-AU" smtClean="0"/>
              <a:t>12/04/2022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14CB5-0A3E-4ACA-AB93-8347740AD3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3107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D21B9B16-2F51-41D5-8BE9-2144272424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5D1BC97F-E29E-412E-A9B8-87D9150974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F62042-0680-4A8F-A150-84348CD75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D94B113-2E48-41CB-B682-852925075E8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92E5FEE-9B33-4B29-820C-95DDF28CBD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03C58DAB-3E87-40E7-AA58-2EF7CDE89B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AU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8DB67AA-AA8C-4999-ADF6-3C2E13B53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B16FEB-C748-4E4D-8C04-2D3E1487E104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0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4.png"/><Relationship Id="rId4" Type="http://schemas.openxmlformats.org/officeDocument/2006/relationships/image" Target="../media/image21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1.png"/><Relationship Id="rId4" Type="http://schemas.openxmlformats.org/officeDocument/2006/relationships/image" Target="../media/image22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0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5" Type="http://schemas.openxmlformats.org/officeDocument/2006/relationships/image" Target="../media/image223.png"/><Relationship Id="rId4" Type="http://schemas.openxmlformats.org/officeDocument/2006/relationships/image" Target="../media/image25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openxmlformats.org/officeDocument/2006/relationships/image" Target="../media/image25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8.png"/><Relationship Id="rId4" Type="http://schemas.openxmlformats.org/officeDocument/2006/relationships/image" Target="../media/image26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7" Type="http://schemas.openxmlformats.org/officeDocument/2006/relationships/image" Target="../media/image278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png"/><Relationship Id="rId5" Type="http://schemas.openxmlformats.org/officeDocument/2006/relationships/image" Target="../media/image271.png"/><Relationship Id="rId4" Type="http://schemas.openxmlformats.org/officeDocument/2006/relationships/image" Target="../media/image276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79.png"/><Relationship Id="rId7" Type="http://schemas.openxmlformats.org/officeDocument/2006/relationships/image" Target="../media/image282.png"/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0" Type="http://schemas.openxmlformats.org/officeDocument/2006/relationships/image" Target="../media/image285.png"/><Relationship Id="rId4" Type="http://schemas.openxmlformats.org/officeDocument/2006/relationships/image" Target="../media/image271.png"/><Relationship Id="rId9" Type="http://schemas.openxmlformats.org/officeDocument/2006/relationships/image" Target="../media/image28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0.png"/><Relationship Id="rId4" Type="http://schemas.openxmlformats.org/officeDocument/2006/relationships/image" Target="../media/image289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6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7" Type="http://schemas.openxmlformats.org/officeDocument/2006/relationships/image" Target="../media/image301.png"/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7.png"/><Relationship Id="rId5" Type="http://schemas.openxmlformats.org/officeDocument/2006/relationships/image" Target="../media/image300.png"/><Relationship Id="rId4" Type="http://schemas.openxmlformats.org/officeDocument/2006/relationships/image" Target="../media/image299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image" Target="../media/image2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6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7.png"/><Relationship Id="rId4" Type="http://schemas.openxmlformats.org/officeDocument/2006/relationships/image" Target="../media/image31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8.png"/><Relationship Id="rId4" Type="http://schemas.openxmlformats.org/officeDocument/2006/relationships/image" Target="../media/image1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61EC604F-1323-4DA7-8972-C5F277BFE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858000" cy="6892463"/>
          </a:xfrm>
          <a:prstGeom prst="rect">
            <a:avLst/>
          </a:prstGeom>
        </p:spPr>
      </p:pic>
      <p:pic>
        <p:nvPicPr>
          <p:cNvPr id="22" name="Picture 21" descr="Calendar&#10;&#10;Description automatically generated">
            <a:extLst>
              <a:ext uri="{FF2B5EF4-FFF2-40B4-BE49-F238E27FC236}">
                <a16:creationId xmlns:a16="http://schemas.microsoft.com/office/drawing/2014/main" id="{1F1BF395-5A08-459E-9EE0-0BDF3EC10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5542"/>
            <a:ext cx="2013097" cy="201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69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C3F63E-AD2A-4A32-8875-9C1BBE53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04800"/>
            <a:ext cx="8620125" cy="2647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19DB3E-DE41-474A-BC56-E50A6DCD7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43325"/>
            <a:ext cx="73818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284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F1F4A9-27D8-46AE-973A-13CF3D61E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1295400" cy="383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195ACD-E9EF-433D-9504-AFB57FD34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4128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AC079F-6A3F-48B1-B7FA-99C30D96C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399" y="4315614"/>
            <a:ext cx="2209801" cy="36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967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848600" cy="516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BD5D2-ED6C-4C25-AD68-9239BAF3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501256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52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60B52D-B02E-48C2-9A3E-C2AB9839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42758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5DA3A-A31D-42AD-B774-C218E1A0F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4800"/>
            <a:ext cx="6553200" cy="335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07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DB86ACC-E141-4D22-A2D3-48F5CAED1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6200"/>
            <a:ext cx="3810000" cy="560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E5F773-6006-407D-917C-3AA322545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6036"/>
            <a:ext cx="9144000" cy="414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257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99120-FE25-47AA-9C51-D6CDF0AE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417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92B10-23F7-4E10-B0E7-5E88F45D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472960"/>
            <a:ext cx="1017541" cy="3890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47EA4C-A2D3-4C43-97E9-608AC384D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5600"/>
            <a:ext cx="9144000" cy="2366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98D7A1-BD16-4F93-9BFA-62DDB1A58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1119647"/>
            <a:ext cx="1905000" cy="48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4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3ECBC-88E1-4F2D-96B0-7D40B1F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2" y="609600"/>
            <a:ext cx="1295400" cy="383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5A40AB-7F9B-48FC-A28B-4A5F78F4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066800"/>
            <a:ext cx="9144000" cy="5595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5F9485-B8A5-48AF-A4D6-B5AED2C36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07" y="6458"/>
            <a:ext cx="9144000" cy="47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302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BCBE0E-F6C4-4ED8-BFBD-A2334A7B2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3" y="304800"/>
            <a:ext cx="8473109" cy="2514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83F21-ADFB-4A80-A207-DF3AC5FA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" y="3124200"/>
            <a:ext cx="9144000" cy="17882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71BAC2-53E9-493B-98F9-4BA34F43E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3" y="4953000"/>
            <a:ext cx="9144000" cy="135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73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EF2E1B-D701-45ED-81CA-8B1BB563C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303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91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E67E555-454E-4950-ABC2-1DD0C23D2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10362"/>
            <a:ext cx="8362950" cy="438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812087-D5FB-4083-BBCB-15A7E62A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56" y="118139"/>
            <a:ext cx="8462206" cy="62986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0A3E4-EA94-45D4-B0BA-A74A13FD9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81"/>
            <a:ext cx="1066800" cy="3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0873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54A413-E21F-462F-8F4B-8F534E8CB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189613"/>
            <a:ext cx="1219200" cy="357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A4B2A-D1FF-422B-B26A-28CC6B74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066800"/>
            <a:ext cx="772828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87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753409-12AA-4E07-A21B-007BB6F0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6296025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57CAA5-8AF4-4544-AF78-3DB1E2965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329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D79D2-7E00-4945-8E09-3FDF7E80E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5" y="457200"/>
            <a:ext cx="9144000" cy="36100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AEB19B-55C3-422A-A1AD-0562CC9AB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" y="4800600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818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229B7-DE9F-4C03-B704-1EF0BBFE5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" cy="357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90CC6-6B71-4E88-B47A-069DF9667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8" y="437078"/>
            <a:ext cx="9144000" cy="5752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121943-5FD5-4213-B7D8-58C61FA4D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22986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712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1D7C05-0421-4DE9-847B-96535105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419225" cy="4095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814010-9305-41E1-8E0D-07415E2D8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52400"/>
            <a:ext cx="5268274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829B6-479B-4893-989E-00355C5FC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6061"/>
            <a:ext cx="9144000" cy="3685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0496EC-73DF-493B-BAC7-805F91357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22986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598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2A23C-DF4A-492F-9ACB-2A9A06B2E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81000"/>
            <a:ext cx="9144000" cy="5966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80BEB3-3F31-4EA7-A18E-88E6FC52C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71"/>
            <a:ext cx="1419225" cy="4095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9A8419-E8F5-4BF9-8488-AA5108B25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84979"/>
            <a:ext cx="8362950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137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CEEC-67E9-445E-93CB-6C901701F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5498"/>
            <a:ext cx="2871788" cy="42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D1B1A-ABA6-40CD-ABAC-CC3E5D695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7" y="533400"/>
            <a:ext cx="9144000" cy="1751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BD09D-FED3-4E9A-A3BE-267E2FE3B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48386"/>
            <a:ext cx="9144000" cy="216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715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79DCB-E498-4F28-BC01-DB3187EEA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"/>
            <a:ext cx="1112141" cy="434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B8704E-7C61-4D42-9CB6-E1BE7528F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94" y="133340"/>
            <a:ext cx="6477000" cy="453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C7347-1E7B-4E78-AD20-F90A6FE7C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93" y="590541"/>
            <a:ext cx="3898692" cy="386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AFF10C-02F9-4B7F-8729-422989E92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9144000" cy="4166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8ED59A-FF43-4A8C-AAFB-E503C5C5B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52" y="1773608"/>
            <a:ext cx="1112141" cy="43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8178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CB189-A5AF-4418-90EE-CA7B92CC0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94908" cy="2021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BE41A5-5F01-4B8E-90D0-DD157239E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021259"/>
            <a:ext cx="7105558" cy="2398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C95851-A340-4975-B2B4-C60729815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419600"/>
            <a:ext cx="517210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728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B5F191-3366-4351-815F-A1D2B467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"/>
            <a:ext cx="6705600" cy="49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2795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E7254-BD9A-4E36-9F44-309E561C9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0"/>
            <a:ext cx="9144000" cy="4219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04DAF-F5ED-4FF2-AD96-559842EA1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2475"/>
            <a:ext cx="1066800" cy="408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E0137-B734-4AB2-BA0A-DACE3BEB6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43200"/>
            <a:ext cx="1066800" cy="4082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ACBE4F-CE83-40C4-887A-B02653228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07" y="900757"/>
            <a:ext cx="8229600" cy="9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675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F7AD20-41A1-41DB-9583-03AE2E2B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81" y="228600"/>
            <a:ext cx="9144000" cy="900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B95BB8-30E3-4245-86D0-17D6CEF13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00200"/>
            <a:ext cx="9144000" cy="488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7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5E7F28-8337-4B33-8105-52A8A9E5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" y="6024562"/>
            <a:ext cx="395287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E75FB8-C9E8-4EAF-AD91-7601D349D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6974"/>
            <a:ext cx="9144000" cy="450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704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D82EF4-6D1A-43EF-90DE-392016A5F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3676"/>
            <a:ext cx="9144000" cy="515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07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EF073-779D-4B19-BC44-156EFE87B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4" y="4953000"/>
            <a:ext cx="3646968" cy="685800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5A885AEE-1B88-4448-A8ED-F4EF142DDD5B}"/>
              </a:ext>
            </a:extLst>
          </p:cNvPr>
          <p:cNvSpPr/>
          <p:nvPr/>
        </p:nvSpPr>
        <p:spPr>
          <a:xfrm>
            <a:off x="5181600" y="5943600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152D15-74B6-4820-B82D-003A51E1E58D}"/>
              </a:ext>
            </a:extLst>
          </p:cNvPr>
          <p:cNvSpPr txBox="1"/>
          <p:nvPr/>
        </p:nvSpPr>
        <p:spPr>
          <a:xfrm>
            <a:off x="6324600" y="5911334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FF0000"/>
                </a:solidFill>
              </a:rPr>
              <a:t>Continue from Page 85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BB83C0-448D-4738-AF9E-4B0B54EAC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741"/>
            <a:ext cx="9144000" cy="12520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047CF2-354A-441E-A430-E7D681498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" y="1600200"/>
            <a:ext cx="9144000" cy="32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23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254C7D-4AEA-4214-ABA6-4735A4901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2681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EA44F-143E-46F1-BA08-2D78F36B4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038600"/>
            <a:ext cx="9144000" cy="2182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AAF24-6742-4820-9B7B-F1B0D6CC6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3417815"/>
            <a:ext cx="1695450" cy="400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9F499-C115-4417-A28E-8A0C1BC0F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2" y="3571523"/>
            <a:ext cx="1219200" cy="357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868BC1-F92E-4B29-B46A-1F9B7527A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5" y="6347521"/>
            <a:ext cx="3668785" cy="45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365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8A663-1B87-42CB-9BA6-3249F3419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" y="1471730"/>
            <a:ext cx="8610600" cy="8904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2" y="900230"/>
            <a:ext cx="1561383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BE323-FDB3-4635-8DD2-5E6E854F2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00"/>
            <a:ext cx="9144000" cy="8871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62300"/>
            <a:ext cx="13716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630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0ED392-5834-48E6-A055-B972F1688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145410"/>
            <a:ext cx="1229686" cy="360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D9DD8-4F4D-441B-BBB8-E93CDE6F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5" y="1665130"/>
            <a:ext cx="924885" cy="3596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D14DEE-8B6A-46E4-A292-E15162A88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5" y="530215"/>
            <a:ext cx="8324850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6671E9-C4F1-4C23-9235-EA08D680D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8" y="2009900"/>
            <a:ext cx="9144000" cy="79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47246-55EC-4482-A628-50BE98BBE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5" y="3221367"/>
            <a:ext cx="1229686" cy="3600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E5ED1E-2ADC-4FD3-B6E0-D99B5CCA4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5" y="3631832"/>
            <a:ext cx="8020050" cy="83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E8D6F2-6E1C-4313-ADC4-74D41D77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8" y="4724400"/>
            <a:ext cx="924885" cy="359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DDD454-07F5-455A-8E76-1CB591F97E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5250935"/>
            <a:ext cx="6858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409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92CCA7-BF6F-4AB2-B29E-02C105FD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800"/>
            <a:ext cx="1301153" cy="38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0AC52-6A43-4CE0-8AD5-714F5E7E3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1752600"/>
            <a:ext cx="9144000" cy="317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2516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F7F81A-7DDD-4650-9FE1-47E080E7E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6E5D08-6072-4757-8A92-9F68AF1FD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1143000"/>
            <a:ext cx="9144000" cy="471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30305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0678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796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396D-DF31-4B41-AC2D-3F9E597A5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9171"/>
            <a:ext cx="6581862" cy="1149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B960F-6450-4204-AF45-59C54E697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250"/>
            <a:ext cx="1700641" cy="475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86C66A-B79D-4E1E-A300-FAF5F39A6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600200"/>
            <a:ext cx="7463823" cy="449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957B29-D500-4B9C-B317-C21E2CA5F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00200"/>
            <a:ext cx="1143000" cy="41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694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1B420F-D579-4E61-BD68-2FF1C4DF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0" y="616123"/>
            <a:ext cx="1301153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063E4-F0CE-4CE5-8BD8-A9B48672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" y="1219200"/>
            <a:ext cx="9144000" cy="277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7E2B4C-724F-496C-8619-333B06841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985716"/>
            <a:ext cx="464820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1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9BA917-EC23-4AB0-89AD-FED18ED37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50"/>
            <a:ext cx="9144000" cy="65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326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219CD-721A-44A8-A771-AD3AEEB39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" y="152400"/>
            <a:ext cx="1212273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CE967-8F92-4BE8-9518-4EFA145B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" y="685800"/>
            <a:ext cx="9144000" cy="1464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DE7449-F60E-4F55-B21B-C92071588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" y="2129297"/>
            <a:ext cx="9144000" cy="3156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E9EEAA-5C4B-480A-B037-83CA92D59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1971"/>
            <a:ext cx="9144000" cy="8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2463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04DE6A-72A1-40A8-9B8D-ACF0DD7C0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800"/>
            <a:ext cx="9144000" cy="8036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BA3A-BF5E-4704-9521-7B26D4149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4" y="3389473"/>
            <a:ext cx="9144000" cy="803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0E5AB9-A8B1-4059-B7A8-E886193F2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046"/>
            <a:ext cx="7772400" cy="845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47D236-EC39-48FB-913C-B87EEC768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47499"/>
            <a:ext cx="8280877" cy="803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914789-15F7-4FC4-8418-B2A71D62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7400"/>
            <a:ext cx="9144000" cy="8036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EAC942-5732-4878-812C-5B65253CF7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7" y="4793565"/>
            <a:ext cx="1212273" cy="381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46F59A2-6EB1-4C76-8887-B80A4D0274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719197"/>
            <a:ext cx="6172200" cy="8133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553BE8-4249-409F-9B60-10522FAF8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5400675"/>
            <a:ext cx="32004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536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84A80-B634-4E9F-A0CB-956A1DC1C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7" y="1066801"/>
            <a:ext cx="8814033" cy="774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4BEC52-628E-4BD0-9A3A-3C7C7BA37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6" y="122492"/>
            <a:ext cx="7380914" cy="82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1250E-FC0E-4D7F-BCC6-D1632F604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9" y="2677329"/>
            <a:ext cx="1212273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A54A42-B250-4B5B-BCE0-BD8EFE0E3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698843"/>
            <a:ext cx="7414470" cy="399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74D97D-CE61-4E75-A3CC-1E683986C9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0801" y="3142441"/>
            <a:ext cx="1924050" cy="3953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F25E6-2121-448C-88F8-1964B832F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876" y="3537794"/>
            <a:ext cx="7343975" cy="496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D9D6B-1DFC-434D-B93D-EC5D417E31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" y="4038600"/>
            <a:ext cx="6858408" cy="3992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5F3BD-D9B3-48F2-9CD9-9FA659F0A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75813" y="4437842"/>
            <a:ext cx="3609975" cy="4664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A183E9-5619-4A7A-9D2D-3879A399D3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583632"/>
            <a:ext cx="5529550" cy="4440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73D88A-657F-4D63-A09B-260F79C4F0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6470" y="6088610"/>
            <a:ext cx="4572000" cy="3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9008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7B9DD-5B0C-4AA5-8993-AF4EF10DC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1325605"/>
            <a:ext cx="1253455" cy="333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3FFAA-F10E-4E6D-BCEF-5EDE4DD5B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2444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6CFE5-84A3-4B04-90F5-8833877A9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7" y="4279972"/>
            <a:ext cx="8378505" cy="363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C0950-045F-4DAD-9408-C9260D1CA0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7" y="4719153"/>
            <a:ext cx="2048989" cy="3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6573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6D075-BFF4-4BAD-A64E-5E32898D8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1253455" cy="3333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691D0-00C6-4B4A-9B1D-2F736ACBF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020" y="1066800"/>
            <a:ext cx="8207645" cy="43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5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A2FB1-45B6-4B35-BD05-63B3A62FF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1"/>
            <a:ext cx="8382000" cy="6326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42745F-A195-4650-962F-18233F754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521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88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91D3EF-B527-4355-AD4B-6621177F5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6" y="1524000"/>
            <a:ext cx="9144000" cy="271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0695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872D84-9510-41D6-8A02-04D92D19F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8600"/>
            <a:ext cx="1253455" cy="333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83131-36E7-4F52-A5BE-F8FB98580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7278"/>
            <a:ext cx="9144000" cy="5263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D82C2C-33D3-4819-B11D-CF93E37BF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96034"/>
            <a:ext cx="3876675" cy="55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9842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BD6D6-9EB0-4657-9EF6-122893BCB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7010400" cy="3913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FDA7A-93F8-4DF2-98C6-05E5C21C9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14" y="1161694"/>
            <a:ext cx="8555372" cy="4575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15B3E-5D85-4A1A-9849-FD8D45422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2" y="762000"/>
            <a:ext cx="947257" cy="395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6225F7-E657-4FD6-B2FC-8A89F7064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64841"/>
            <a:ext cx="8750304" cy="480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F3288-8BFC-4DB1-881C-2BC639C54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" y="2443359"/>
            <a:ext cx="1253455" cy="333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A44468-4C9A-4567-9BB3-E43C955E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2" y="3566872"/>
            <a:ext cx="9144000" cy="237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1241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8D96E2-2F4D-4DFB-A809-6FA728C0E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7" y="152400"/>
            <a:ext cx="1143000" cy="464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CCE9A0-6284-4752-9503-40DA6755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0" y="685800"/>
            <a:ext cx="9144000" cy="407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000C2-D128-4799-84C6-8FDACD52D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19200"/>
            <a:ext cx="8077200" cy="533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F5639-18D9-4890-AA33-B79F4BF8A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619"/>
            <a:ext cx="9144000" cy="523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4865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192DD-AE5F-4C4C-BDD3-2A46D5E0E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1253455" cy="333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814FD1-AEA4-4803-9DB5-BEAAF42C1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52400"/>
            <a:ext cx="6788484" cy="1909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13C39-46EA-4679-A4BE-2BF1C3E31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427284"/>
            <a:ext cx="7543800" cy="52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36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-152400"/>
            <a:ext cx="8991600" cy="815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4646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5983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02C0FC-79F7-4B9E-9D18-15EC8F8B1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087"/>
            <a:ext cx="9144000" cy="55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752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CAD11B-F1F8-4134-8D05-749F9E339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0"/>
            <a:ext cx="9144000" cy="55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E9A00E-A940-46D9-AF49-18AF9122D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5311628"/>
            <a:ext cx="1126671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29BFA0-AC9F-4412-84AB-7982822ED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1" y="838200"/>
            <a:ext cx="9144000" cy="540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647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0389C6-B622-469C-A2AD-113D34105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4800600"/>
            <a:ext cx="4819650" cy="704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935285-FD75-44D0-ABB1-D46DC1DAD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96" y="1542017"/>
            <a:ext cx="914400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7807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8C6DA8-5984-409D-85A0-C2E15E379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52400"/>
            <a:ext cx="3505200" cy="352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D0F61-38E4-42F8-8533-6E08051CA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55590"/>
            <a:ext cx="1219200" cy="361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0CB1-02F1-438E-8DD4-67191C712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68" y="5975288"/>
            <a:ext cx="4695825" cy="57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2AF26-2778-4FCC-82C7-8CA6FE5A4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682487"/>
            <a:ext cx="6982135" cy="485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4552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1835D-7742-4C67-9EE1-C59222907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62600"/>
            <a:ext cx="4695825" cy="571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601B1-2439-4441-8F84-26E7C4A6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44" y="76201"/>
            <a:ext cx="5813156" cy="2142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6CD59-ABC5-4433-830C-B446ECA7F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16" y="2743200"/>
            <a:ext cx="598461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2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C6B824-C1E5-449E-8B6D-2DF9C8038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1"/>
            <a:ext cx="9144000" cy="10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097E2-9F1F-4D78-9E8E-AC66FEF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9" y="1295400"/>
            <a:ext cx="9144000" cy="510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354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27316-8340-4910-ACA8-9C33F92D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5" y="1066800"/>
            <a:ext cx="9144000" cy="363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4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BBAF8-F8EF-40DF-8648-80B77703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1861"/>
            <a:ext cx="9144000" cy="555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0666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E01BD9-FD32-47C2-808C-0A7B97867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4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0560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44000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459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80F3B1-8523-4531-A85A-8981AEA3C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503"/>
            <a:ext cx="9144000" cy="50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72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FF0DAC-2EC9-4FC7-B1B0-32076B7D2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7578436" cy="1158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FF396-F64B-432D-AF66-C41DCE8C8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9144000" cy="37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7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943496-A838-436F-A21B-548839BC2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0581"/>
            <a:ext cx="9144000" cy="451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01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DD31ED-50EC-42CA-BB54-13D254AF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184785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A95A36-FCC2-4C17-8F1F-30C84A7C8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057400"/>
            <a:ext cx="72675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6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013E0A-08ED-42C0-BDD6-7FE6DB8D2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77" y="685800"/>
            <a:ext cx="9085277" cy="558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83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455E2-FBF5-4B0D-87FD-5A725C0D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1466850" cy="581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730C28-E79F-4660-97AB-6FD82CD13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85825"/>
            <a:ext cx="8172450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2DA1E1-4571-43E2-B213-65090DF4D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021207"/>
            <a:ext cx="6648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93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22EF33-0ED0-4398-B0E1-1C39F47F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627"/>
            <a:ext cx="9144000" cy="658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CAD3E2-BD63-45E2-9B95-F5F62012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95"/>
            <a:ext cx="9144000" cy="65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43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381000"/>
            <a:ext cx="83439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5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80AE90-E938-4B75-97BB-A1787E635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" y="354892"/>
            <a:ext cx="9039225" cy="614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AEF1D5F-6FEE-4FED-89CB-463BA969A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565702"/>
            <a:ext cx="9144000" cy="48883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915FC-EF58-4E34-84C6-D56C9E9BB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9" y="205148"/>
            <a:ext cx="1143000" cy="3724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BAE303-27DF-465D-9417-CDBDF8DD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" y="1403996"/>
            <a:ext cx="1253919" cy="341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27DA22-0F6D-4015-902F-6AE362C9E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5" y="6160006"/>
            <a:ext cx="4325178" cy="56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485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C81811-3B9F-4E7F-830E-41D8FA334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13" y="304800"/>
            <a:ext cx="8915400" cy="537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01823C-9737-469A-B695-E0DDD6F7C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32901"/>
            <a:ext cx="9144000" cy="44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05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C29C6D-88E9-4689-849A-BBB00DD3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9144000" cy="365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4877DC-969A-47C7-8130-0F16EC9F7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26636"/>
            <a:ext cx="1371600" cy="492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DA72FF-B993-4B33-90D8-B9C4D243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5781675"/>
            <a:ext cx="3657600" cy="49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68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E3D844-4932-4944-AD43-A73602438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32" y="5492946"/>
            <a:ext cx="952500" cy="419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A7C8E-FDF4-4650-AA5F-FBA6A2E78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" y="450654"/>
            <a:ext cx="9144000" cy="4827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392B5-9055-4C17-B0C4-AF3E08B1F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3" y="5416746"/>
            <a:ext cx="7153275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8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1219200" y="5791200"/>
            <a:ext cx="85153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20DC30-7540-4C62-BA76-380E7F0AA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314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41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54F1B1-7C45-4861-98D3-7F59731BD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96964"/>
            <a:ext cx="7959621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958C96-BDE6-44F8-93B5-F6DCEDDF2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-26941"/>
            <a:ext cx="5181600" cy="788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8AB9F-3D93-420B-B749-7B79C25CF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90600"/>
            <a:ext cx="1524000" cy="474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63AFB-A1F3-4902-9FC2-B5F159646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390" y="3200400"/>
            <a:ext cx="8856610" cy="374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494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D1732-7865-402C-828A-6FFCD6DDE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8791575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531151-1A3E-42E0-AFCC-0BDA056B5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" y="2667000"/>
            <a:ext cx="9144000" cy="37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4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01BB6-F6CA-42BE-801F-5BF7EF574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7983"/>
            <a:ext cx="9144000" cy="3774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E680F4-97B1-4BCF-AEF8-243FF6BBD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2014"/>
            <a:ext cx="88963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1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701622-513D-4781-A2B1-E292A08F1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28600"/>
            <a:ext cx="7788118" cy="2133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E5B9DF-0EF0-4206-B122-6BA34B9F5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2608576"/>
            <a:ext cx="9144000" cy="37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45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F8381F-4C32-44F5-A2F9-87FD5EBE1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81000"/>
            <a:ext cx="8048625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53722-7A0D-4AF4-9E3E-8561B1FD1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3048000"/>
            <a:ext cx="9144000" cy="377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20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2FD1D6-37ED-49C8-8966-4458FAD6A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34912"/>
            <a:ext cx="7439025" cy="5819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70D2ED-F9F9-4A8A-A916-13D4BB86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228600"/>
            <a:ext cx="1524000" cy="4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6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F14C2-E5FD-4459-BF0C-3D99B7F6B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685800"/>
            <a:ext cx="7410450" cy="5934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EFF94-CFF7-452E-AC45-3531FDB3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1495425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1062D-155D-49F6-A798-B7FF58F7C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2821885"/>
            <a:ext cx="12287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0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5F75C-18F8-41CC-9C8E-9A7BDF025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04800"/>
            <a:ext cx="514350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71D763-6C05-4EA0-9C42-C1BEF4631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722"/>
            <a:ext cx="1695450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E0BF0A-E534-4BB6-9620-BCD3ABC43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2619375"/>
            <a:ext cx="7543800" cy="4238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2DF42A-BF7E-427D-8288-769402D84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2619375"/>
            <a:ext cx="138112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1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5B1CB9-5ED9-486A-903B-64B1250F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52" y="2487947"/>
            <a:ext cx="1381125" cy="60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61A53-9678-412A-BFB6-B71FE57BD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02628"/>
            <a:ext cx="7543800" cy="423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2E90B-AD9D-409B-BCB7-5D7994EB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16747"/>
            <a:ext cx="5019675" cy="198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32D0-78D7-43C6-9ED3-48110E2E8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2" y="36443"/>
            <a:ext cx="1495425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241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1B16-F8DB-4698-8F13-7198ED785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" y="0"/>
            <a:ext cx="8942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0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D7425-B224-4CCF-B591-D0859FBC1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896872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086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5C50F-3D9B-442B-B57B-D29379B8F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2137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1860D4-BB62-4CB4-86C2-3AF93C9FA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953000"/>
            <a:ext cx="1924050" cy="752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CBCD2-7232-4F53-B30E-552E3D996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675" y="4762408"/>
            <a:ext cx="7172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389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52E04-C3A5-49F3-815D-8F4367A79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664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09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460F88-4210-436B-86AE-E30459D9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381000"/>
            <a:ext cx="9144000" cy="516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07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4C1CD-5F6E-44F9-868E-E39BE43A8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0"/>
            <a:ext cx="7696200" cy="1562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0F494-B2A1-4CF3-8B38-F83506198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657600"/>
            <a:ext cx="6953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06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3D692-FC5D-440A-B0DE-40FA95DB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623887"/>
            <a:ext cx="9096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15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358BE7-BFDB-47FD-9C99-5F9DA56A4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" y="914400"/>
            <a:ext cx="901065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02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791678-68F8-4F06-B350-342D9FFBD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643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F3751-32E1-4C78-9472-23A363DFC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" y="228600"/>
            <a:ext cx="7215809" cy="6491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80D534-0EC2-488E-A51B-0CE005BED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21" y="886756"/>
            <a:ext cx="6865454" cy="579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92655E-58FE-459C-8D5A-8F4202FF9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91" y="4191000"/>
            <a:ext cx="8105775" cy="723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4198773-8F10-45C3-8C98-5181EBDE75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4914900"/>
            <a:ext cx="471487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6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634E95-F38F-4458-BCB5-EC6659EC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1349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1CE1C-C660-48D5-B8A3-EEE01BE8E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6" y="774158"/>
            <a:ext cx="1295400" cy="389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F8B824-DB47-4924-9F04-6038D7E4A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3" y="3200400"/>
            <a:ext cx="6387548" cy="486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E48BD-1CE3-43A2-A83C-E793F37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48" y="3683986"/>
            <a:ext cx="4800600" cy="5315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DAE79-755F-4DED-8B4E-90E291799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4724400"/>
            <a:ext cx="6505575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F40C0B-B3FB-437B-894A-5E54D2E81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" y="5554462"/>
            <a:ext cx="6387545" cy="486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A71072-A664-4223-9C6B-158EC4138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387" y="6041292"/>
            <a:ext cx="4800601" cy="5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42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E54BB0AD-5EC6-439D-8A4F-03EDE9C26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67C8B3-AD64-4F26-8A9F-791733BCE27E}"/>
              </a:ext>
            </a:extLst>
          </p:cNvPr>
          <p:cNvSpPr txBox="1"/>
          <p:nvPr/>
        </p:nvSpPr>
        <p:spPr>
          <a:xfrm>
            <a:off x="990600" y="5715000"/>
            <a:ext cx="87439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C00000"/>
                </a:solidFill>
                <a:highlight>
                  <a:srgbClr val="00FF00"/>
                </a:highlight>
                <a:latin typeface="+mn-lt"/>
              </a:rPr>
              <a:t>Please be Seated…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8C7FF4-08BB-4F5B-B5C5-DB416E20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25" y="304800"/>
            <a:ext cx="8224284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DE31B-29B8-414D-A050-8B1CBA07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1" y="3200400"/>
            <a:ext cx="90301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398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08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1D37C-D89E-4AB6-BC69-CCAEBCAD8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25" y="0"/>
            <a:ext cx="816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64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F1342B-815B-4E7B-8A01-A9776BB42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308"/>
            <a:ext cx="9144000" cy="64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67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E47ED-4510-49BD-A7FC-F24C6A0F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" y="148213"/>
            <a:ext cx="9144000" cy="3818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824BC-6D40-46EB-91B6-AF788A943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0" cy="15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34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7FB41F-2633-42EC-A78F-97E723584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4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35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42188C-9A31-457D-96C2-92BAC448D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56" y="1981200"/>
            <a:ext cx="9144000" cy="16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214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6A2F8FF-9ECE-40F3-B269-1E583F2A2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516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CDDD01-DFD4-4528-B1A8-D72F930EFD95}"/>
              </a:ext>
            </a:extLst>
          </p:cNvPr>
          <p:cNvSpPr txBox="1"/>
          <p:nvPr/>
        </p:nvSpPr>
        <p:spPr>
          <a:xfrm>
            <a:off x="1752600" y="5674687"/>
            <a:ext cx="771525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 dirty="0">
                <a:solidFill>
                  <a:srgbClr val="FF0000"/>
                </a:solidFill>
                <a:highlight>
                  <a:srgbClr val="00FF00"/>
                </a:highlight>
                <a:latin typeface="+mn-lt"/>
              </a:rPr>
              <a:t>Please   Stand…</a:t>
            </a:r>
          </a:p>
        </p:txBody>
      </p:sp>
    </p:spTree>
    <p:extLst>
      <p:ext uri="{BB962C8B-B14F-4D97-AF65-F5344CB8AC3E}">
        <p14:creationId xmlns:p14="http://schemas.microsoft.com/office/powerpoint/2010/main" val="710720686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7CDA85-68F0-43F1-8E0F-9E4CB152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49" y="59418"/>
            <a:ext cx="9144000" cy="67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9F7CB-8034-4492-9BB5-FFE7AD868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97" y="1800225"/>
            <a:ext cx="1404116" cy="4286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229FB-B4A4-4F84-908D-AFFCD0D53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" y="4943270"/>
            <a:ext cx="8344374" cy="707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1FDB04-677A-4FB2-8500-64F94CD5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243" y="5683335"/>
            <a:ext cx="5104158" cy="475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0FB1FA-E4BD-48C7-BB97-74A321BC11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8077"/>
            <a:ext cx="9144000" cy="14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840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975600" y="1396289"/>
            <a:ext cx="37547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 </a:t>
            </a:r>
          </a:p>
        </p:txBody>
      </p:sp>
      <p:sp>
        <p:nvSpPr>
          <p:cNvPr id="18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546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BFEC2-EF29-49E3-A3B7-BF9F482A7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6172200"/>
            <a:ext cx="5210175" cy="485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BF281E-1AB7-4C7A-88DF-0F524BD47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825" y="5004994"/>
            <a:ext cx="2790825" cy="53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CE2697-16CB-44A5-A309-8891971AF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5094" y="5616365"/>
            <a:ext cx="3714750" cy="4095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6B94C9-26BB-4336-A045-42C817E4B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9247" y="5052619"/>
            <a:ext cx="14001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38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06974-7901-4814-98AC-AAFEDE977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2587"/>
            <a:ext cx="9144000" cy="878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DD232-6863-478D-A94D-3531CA5C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800600"/>
            <a:ext cx="8153400" cy="675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56E55-E100-4981-A9A6-B4E5C024B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17" y="5505450"/>
            <a:ext cx="4559784" cy="50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951E-3DCC-41BD-A02A-C2FF85E7A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5453176"/>
            <a:ext cx="3235809" cy="5336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9325E8-43E5-448C-92BB-5A6614E35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63" y="4267200"/>
            <a:ext cx="1172817" cy="3731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496EB-6D8A-462C-9AA8-EDDDB3BC1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63" y="780700"/>
            <a:ext cx="178117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3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1951-CB1F-4EDF-BF5E-DAE7BEE8E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49" y="1633537"/>
            <a:ext cx="8696325" cy="1762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658527-6F73-4183-94DF-64676EE95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6670"/>
            <a:ext cx="9144000" cy="59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1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4356E0-31A9-4DAE-B2A7-4903ED06A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758"/>
            <a:ext cx="9144000" cy="43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61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0ACA8F-BD29-474F-8E64-F41B3410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5362575" cy="466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762CA2-38BD-4A9C-B68F-23D16D5B3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97835"/>
            <a:ext cx="6962775" cy="571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9B891-E75B-4FF0-BD95-BA4C98D66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748045"/>
            <a:ext cx="7696200" cy="523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789FA6-A340-4016-BB07-C7003C0CA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48045"/>
            <a:ext cx="12382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57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71CFEC-1E3B-4D51-B53F-7127E6985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20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11920-25C6-4F27-AB36-210699940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1570307" cy="356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9DE087-C34A-496A-8F72-AEC86391A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88100"/>
            <a:ext cx="8305800" cy="2895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E3BE65-3010-47EB-95DB-0F1C7B87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24200"/>
            <a:ext cx="1066800" cy="48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497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B22651-C1E2-4462-AA89-69A2A00CD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" y="685548"/>
            <a:ext cx="7182679" cy="349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07F22F-539E-42B5-A870-AC6B2989C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225846"/>
            <a:ext cx="1355481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390A62-A561-457E-8F36-11AAA472D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62888"/>
            <a:ext cx="8382000" cy="2106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8B0DD-04C4-4504-AFC8-661929C7A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30" y="4169906"/>
            <a:ext cx="1033670" cy="49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919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1A2908-77C8-49A4-BB42-2405A8C02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1"/>
            <a:ext cx="1290735" cy="381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C55C97-C339-4AE8-ABD5-86B2399A6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10" y="3051426"/>
            <a:ext cx="8534400" cy="3644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EA490E-48B0-43DD-A93D-8528DD0EB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611057"/>
            <a:ext cx="1143000" cy="4305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245A1D-DE67-4F64-A08C-FA2D37289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94" y="838200"/>
            <a:ext cx="86106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60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1FEC5-AD2C-417D-88C9-9C5139A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27" y="1253280"/>
            <a:ext cx="1356902" cy="423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BD7A1-B517-403D-99C6-8D0E9423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67" y="1752600"/>
            <a:ext cx="80962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65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85F14F-1E95-48F1-B9D2-1C08F6411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047" y="838200"/>
            <a:ext cx="14382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CB6E2-3A06-44CB-ABCD-E7DD90456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52" y="1676400"/>
            <a:ext cx="77628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97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FE84-CB82-407C-B30E-6400A33C3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82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814204-055A-4863-A5EF-5C541CFE7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52600"/>
            <a:ext cx="6505575" cy="37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227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C5E097-01D3-447B-A131-231BDB504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1" y="1262980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31D47-3ABA-45A2-ACAC-D21E3E342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91630"/>
            <a:ext cx="60960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425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EF41EE-57C6-47ED-AFD4-0A1C43ADF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3" y="1295400"/>
            <a:ext cx="1771650" cy="552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A8278C-6807-4B9F-AA49-E2DEF3B29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981200"/>
            <a:ext cx="75628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4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7083-B1BD-45CB-B27B-0F9AD0FE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438400"/>
            <a:ext cx="7181850" cy="2676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2348AF-5EB3-4DAA-9166-5144A5EF4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1771650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636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3C9AA-C7EE-40EF-AF88-D3F6BB4D5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1615"/>
            <a:ext cx="1438275" cy="628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C5B3C0-DDBD-49A1-B8BA-658F648CC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12" y="1872143"/>
            <a:ext cx="818197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007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D39FB-1721-45FA-8F8D-9F941967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3" y="586443"/>
            <a:ext cx="8073006" cy="1644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1ADC6C-3DDC-442C-9017-4D1E6F7CF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152400"/>
            <a:ext cx="1439411" cy="3257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DADC42-A22D-4BF9-8B44-EEF0411D3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3" y="2260160"/>
            <a:ext cx="9144000" cy="4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000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BC8E4D-8C2E-4E00-8B2B-75CFE9DA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1440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9483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BB0AE-FC33-460D-8254-1F1F2EFF0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43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54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08E31-0339-4EEE-B721-3734C50D8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1600"/>
            <a:ext cx="8248896" cy="37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814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15FADE-7891-41BC-81B5-13FEE19E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4419600" cy="469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3EAD9-2A6A-450A-8AFB-D697B3371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91583"/>
            <a:ext cx="624840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291E46-D243-4AEB-B8D6-4F4687DA0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90575"/>
            <a:ext cx="895350" cy="257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58B31-0DD3-452E-8D69-B17E029A9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987866"/>
            <a:ext cx="6096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9CB2EA-1F8F-4A00-A52E-EA131D2BCE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446022"/>
            <a:ext cx="8446960" cy="425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97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DEC0-C2B7-42F7-980B-3C24D4A0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759"/>
            <a:ext cx="9144000" cy="628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663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581E5-9011-41EC-AC3C-23310358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3856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72EFC-876B-4842-926C-52882406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0"/>
            <a:ext cx="9144000" cy="12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274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4DC4-95DD-4EE4-A34B-78F11BF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" y="1219200"/>
            <a:ext cx="9144000" cy="374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58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6261D-434F-4085-8908-D5A7866D7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1617406" cy="533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0C01E7-8DAC-498B-B471-F0AB272AB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86000"/>
            <a:ext cx="7645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0B73D-87CC-40B7-817C-3443F68F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99" y="151778"/>
            <a:ext cx="1314450" cy="714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672BB-F0D3-431A-878F-A78A4B69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899905"/>
            <a:ext cx="8172450" cy="2638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506D15-7802-4BB9-90A7-F958768E5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6" y="4205909"/>
            <a:ext cx="65055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75C3B-068A-4A27-B384-E2854D44E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070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29DBD-4F6E-455C-B414-19355729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7367"/>
            <a:ext cx="1447800" cy="542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F9358B-9B19-4F5B-A0BF-8B67E0E2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" y="1132956"/>
            <a:ext cx="9144000" cy="14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909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FDD105-C810-42B8-AEFF-139D83F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" y="3574409"/>
            <a:ext cx="9144000" cy="14149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D02EE7-F3CF-492B-8B7B-8FAFC740E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" y="533400"/>
            <a:ext cx="9144000" cy="27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CC45E8-F689-4DF3-9CA9-6C90C53B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6948"/>
            <a:ext cx="8458200" cy="798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0F0AE-7D85-46D8-A319-859CFAF9B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" y="836551"/>
            <a:ext cx="9144000" cy="400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922F1B-A3B9-4276-BD78-330B30A5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09" y="1154234"/>
            <a:ext cx="9144000" cy="1350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36977-14A1-44B8-BFE5-FFFEAC44CD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" y="3289031"/>
            <a:ext cx="9144000" cy="26405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36E0A-A726-4764-9832-B961289BA8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" y="2830195"/>
            <a:ext cx="906011" cy="386284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F2B343B-65AC-4E25-A7FA-10EAB21859E8}"/>
              </a:ext>
            </a:extLst>
          </p:cNvPr>
          <p:cNvSpPr/>
          <p:nvPr/>
        </p:nvSpPr>
        <p:spPr>
          <a:xfrm>
            <a:off x="5217253" y="6248400"/>
            <a:ext cx="87874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B338CB-AF33-4278-8A3B-F15D74E252AD}"/>
              </a:ext>
            </a:extLst>
          </p:cNvPr>
          <p:cNvSpPr txBox="1"/>
          <p:nvPr/>
        </p:nvSpPr>
        <p:spPr>
          <a:xfrm>
            <a:off x="6096000" y="61838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Follow  Page 142</a:t>
            </a:r>
          </a:p>
        </p:txBody>
      </p:sp>
    </p:spTree>
    <p:extLst>
      <p:ext uri="{BB962C8B-B14F-4D97-AF65-F5344CB8AC3E}">
        <p14:creationId xmlns:p14="http://schemas.microsoft.com/office/powerpoint/2010/main" val="20498646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3AAB5F-F4FC-4F14-86E5-048C1C2C6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" y="460265"/>
            <a:ext cx="1257300" cy="333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ABE19C-0337-43B3-8A07-E298A9E12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144000" cy="54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961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A030D-9052-45ED-B4C2-DE98FA58F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662"/>
            <a:ext cx="9144000" cy="48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691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E43808-450A-4F39-B77C-9AD45115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" y="1419611"/>
            <a:ext cx="9144000" cy="2762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8ADF32-2A68-47DF-8AB6-47A50CFA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967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91ADA3-D5CD-4F43-915D-7C5FF91E3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39" y="4355004"/>
            <a:ext cx="7620000" cy="226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86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F95C5-2ACD-4504-BEEA-8B52529C9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217"/>
            <a:ext cx="8458200" cy="495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0286B-63AB-4C48-96F1-57A684CB1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9144000" cy="5755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B2AFA-5EBA-4BF8-B0E9-E146D9844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" y="2371725"/>
            <a:ext cx="1276350" cy="523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93F903-D0E8-4024-9A76-28E7B8E3F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1" y="3808569"/>
            <a:ext cx="9144000" cy="9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4088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2F707-6552-4D26-81FE-8E5541F48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454"/>
            <a:ext cx="762000" cy="312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4090D0-F75B-464F-9419-B5221C3F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144000" cy="4526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856A3A-2221-4971-9F10-3D7FB46D1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2518"/>
            <a:ext cx="9144000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69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3990F-BA05-4333-A40A-A9D7F966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0" y="152400"/>
            <a:ext cx="1322716" cy="381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79C7E-D6D6-4ADB-9A8B-9E3AC94C4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498" y="217064"/>
            <a:ext cx="6646985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F3E179-722F-45B8-902C-5F494EAE1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63" y="4354937"/>
            <a:ext cx="6238854" cy="2127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2F72-549C-4F46-B03E-454C8F0DB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5" y="4331866"/>
            <a:ext cx="1587259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8EBCF6-7752-40DE-8094-223018271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" y="3048001"/>
            <a:ext cx="44857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7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06E46-C4E3-4911-9F89-4163AAE7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990600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DCA16-6635-4895-963F-419E1EA1B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13622"/>
            <a:ext cx="8077200" cy="2147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64EFA9-96C7-4F46-9BA5-2004DD602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514726"/>
            <a:ext cx="6781800" cy="2540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56B1E6-9A35-4A1F-8CA7-E77D5251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514726"/>
            <a:ext cx="1322716" cy="381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4494D5-D857-4180-8B97-C3D546D9B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953000"/>
            <a:ext cx="9906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4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EA6360-7B46-409D-A606-11473458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486650" cy="2695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75ACC-CFDD-4940-A2DC-CCB9F5E44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81426"/>
            <a:ext cx="71628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99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7E34D-3E9E-4699-AD22-F1DCF0D6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268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DEAF4-B2D4-4EDD-9E3C-C2668FCA0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97"/>
            <a:ext cx="1668011" cy="480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2AE9A5-3F7A-425A-8E73-E9E1F3488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953000"/>
            <a:ext cx="4524375" cy="6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34143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0D1581-E308-4419-AD97-A3AAF69A2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394" y="838200"/>
            <a:ext cx="7889136" cy="487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FE352-FEC8-4887-8BF4-B4B6DEF4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E04A5-F986-44A7-B86B-85822E19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4400"/>
            <a:ext cx="9144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EF784E-2036-4626-9152-31BCE4BB6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6" y="844808"/>
            <a:ext cx="1201366" cy="34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A725BC-3089-4435-8E18-52C6C9B9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257" y="3505200"/>
            <a:ext cx="1322716" cy="381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44ECC0-92D7-40B5-BA3E-A83A5D2AB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6" y="5283928"/>
            <a:ext cx="11161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866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C75482-BE4E-4054-AE63-76FF16FCB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" y="76200"/>
            <a:ext cx="1109870" cy="306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51C66B-2463-4518-A752-55033313B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620679"/>
            <a:ext cx="7815470" cy="7294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B34362-C1A0-46D8-B77F-A5230124A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2" y="1447800"/>
            <a:ext cx="9144000" cy="3832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854FD1-BEF0-458B-8029-909A01569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2" y="5417532"/>
            <a:ext cx="8229600" cy="81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850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9F982-A686-4D46-A339-28B10D68B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528"/>
            <a:ext cx="9144000" cy="56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103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8C7EA1-4222-4C00-A0F5-540F8A2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1000387"/>
            <a:ext cx="6858000" cy="197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B8D16-8DD6-4343-B1CE-43B7B3C4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1800225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EFF9-2070-4C21-8AD3-C9DDBC2A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40" y="3581400"/>
            <a:ext cx="1371600" cy="5143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DD7443-EEC0-4DAD-8CCC-41FE2460C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191000"/>
            <a:ext cx="69951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9369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4D056A-0707-4175-A378-81DA94ECD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87" y="519112"/>
            <a:ext cx="67532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721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92802-E224-46AD-AC9E-2EAC8A733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" y="304800"/>
            <a:ext cx="13716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64BB3D-EF7F-4817-9213-F1D1E1712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7" y="711200"/>
            <a:ext cx="8562975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C1BB9C-FA2B-4127-8EEC-AE5423284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2450"/>
            <a:ext cx="88106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819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CF10786-2E4B-447C-A8B3-D711EF942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87488"/>
            <a:ext cx="7696200" cy="608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670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B6962D-34C4-4034-A136-46DE72A97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893711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2861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65909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8F16E-3042-44AB-A964-7EE4F2F93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562600"/>
            <a:ext cx="69246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51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8282</TotalTime>
  <Words>26</Words>
  <Application>Microsoft Office PowerPoint</Application>
  <PresentationFormat>On-screen Show (4:3)</PresentationFormat>
  <Paragraphs>11</Paragraphs>
  <Slides>152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Kamia</dc:creator>
  <cp:lastModifiedBy>Jobin Philip</cp:lastModifiedBy>
  <cp:revision>480</cp:revision>
  <dcterms:created xsi:type="dcterms:W3CDTF">2006-08-16T00:00:00Z</dcterms:created>
  <dcterms:modified xsi:type="dcterms:W3CDTF">2022-04-12T13:29:46Z</dcterms:modified>
</cp:coreProperties>
</file>