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764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788" r:id="rId39"/>
    <p:sldId id="82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00" r:id="rId107"/>
    <p:sldId id="901" r:id="rId108"/>
    <p:sldId id="902" r:id="rId109"/>
    <p:sldId id="903" r:id="rId110"/>
    <p:sldId id="904" r:id="rId111"/>
    <p:sldId id="905" r:id="rId112"/>
    <p:sldId id="807" r:id="rId113"/>
    <p:sldId id="808" r:id="rId114"/>
    <p:sldId id="809" r:id="rId115"/>
    <p:sldId id="841" r:id="rId116"/>
    <p:sldId id="906" r:id="rId117"/>
    <p:sldId id="772" r:id="rId118"/>
    <p:sldId id="504" r:id="rId119"/>
    <p:sldId id="424" r:id="rId120"/>
    <p:sldId id="810" r:id="rId121"/>
    <p:sldId id="875" r:id="rId122"/>
    <p:sldId id="878" r:id="rId123"/>
    <p:sldId id="877" r:id="rId124"/>
    <p:sldId id="876" r:id="rId125"/>
    <p:sldId id="911" r:id="rId126"/>
    <p:sldId id="919" r:id="rId127"/>
    <p:sldId id="920" r:id="rId128"/>
    <p:sldId id="446" r:id="rId129"/>
    <p:sldId id="387" r:id="rId1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164" d="100"/>
          <a:sy n="164" d="100"/>
        </p:scale>
        <p:origin x="1700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13/04/2022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07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33.png"/><Relationship Id="rId4" Type="http://schemas.openxmlformats.org/officeDocument/2006/relationships/image" Target="../media/image23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11" Type="http://schemas.openxmlformats.org/officeDocument/2006/relationships/image" Target="../media/image248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openxmlformats.org/officeDocument/2006/relationships/image" Target="../media/image233.png"/><Relationship Id="rId9" Type="http://schemas.openxmlformats.org/officeDocument/2006/relationships/image" Target="../media/image2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63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0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13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8F8AEC9-DACE-426F-BE42-8F5DFF746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77" y="1172029"/>
            <a:ext cx="4745426" cy="4513942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9FC60258-2EFD-4B31-BD70-C4138B8A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85" y="4800600"/>
            <a:ext cx="2013097" cy="2013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94E09-C917-4597-8C75-BEDEDA85A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80" y="0"/>
            <a:ext cx="45053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6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2492759"/>
            <a:ext cx="997394" cy="407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001F2-C8AD-4E05-855C-C28E1A78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" y="2900454"/>
            <a:ext cx="8686800" cy="595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8757C-E7B0-49BA-960C-C5532A5FB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" y="3527796"/>
            <a:ext cx="3840582" cy="4889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5EF0DC-4C3B-4EB6-9A3C-CADD9440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895" y="3496430"/>
            <a:ext cx="5254305" cy="496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3F976-6163-4D58-9AB5-DE8EAD441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22" y="4048125"/>
            <a:ext cx="74295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BE064-3877-43A4-AE47-4DF6082D0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9144000" cy="229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DA76F-CECD-477F-B8E3-A621B30E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25"/>
            <a:ext cx="9235282" cy="4001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226"/>
            <a:ext cx="1476375" cy="502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235DAB-73B9-4908-9045-162DB909F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990498"/>
            <a:ext cx="9144000" cy="383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" y="381000"/>
            <a:ext cx="1476375" cy="502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FD57AE-FCF8-420A-8370-783884B9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" y="990600"/>
            <a:ext cx="9144000" cy="3325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00600"/>
            <a:ext cx="48196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A04BA-14BB-47BC-819B-C0840158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855590"/>
            <a:ext cx="6781881" cy="4357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7F591-08B0-4A1D-A8C4-0C77DB27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342923" cy="485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2" y="990600"/>
            <a:ext cx="152400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33B18-7C7A-40EC-9920-555BF83D3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82" y="1752600"/>
            <a:ext cx="87458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1627"/>
            <a:ext cx="1181100" cy="46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9AEFC-1D38-49D7-B8BF-47CF0537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6905625" cy="256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B7A21-07C4-4CFE-BCDD-09CA1E550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4160354"/>
            <a:ext cx="66770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A685A-8B4E-4093-B166-1C6091A9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73437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FC4C1-DDCA-4B02-9CA5-A0117BCB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10000"/>
            <a:ext cx="74390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86B32-4AF9-41CE-A5A8-A46FD096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76962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419600"/>
            <a:ext cx="8191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301EAA-3CDD-43CD-AD37-CE095495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76200"/>
            <a:ext cx="916319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E243E-BC98-436D-878A-B779FED8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048000"/>
            <a:ext cx="7486650" cy="346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46032-7E9F-4B88-B789-7A9AA79F1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75247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E243E-BC98-436D-878A-B779FED8C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3048000"/>
            <a:ext cx="74866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7CDD33-A966-402E-88C9-574FB63A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24200"/>
            <a:ext cx="74866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1D818-10E3-4977-A184-3E622041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457200"/>
            <a:ext cx="917381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61377-20F2-442E-8386-C0C0CB7D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" y="516950"/>
            <a:ext cx="9144000" cy="5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67645-BE3C-4F9A-A094-733E32BC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181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D8F05-920B-4A5C-9006-7E4A40EE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482"/>
            <a:ext cx="9144000" cy="4435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633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7945</TotalTime>
  <Words>19</Words>
  <Application>Microsoft Office PowerPoint</Application>
  <PresentationFormat>On-screen Show (4:3)</PresentationFormat>
  <Paragraphs>9</Paragraphs>
  <Slides>129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453</cp:revision>
  <dcterms:created xsi:type="dcterms:W3CDTF">2006-08-16T00:00:00Z</dcterms:created>
  <dcterms:modified xsi:type="dcterms:W3CDTF">2022-04-13T03:54:51Z</dcterms:modified>
</cp:coreProperties>
</file>