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7"/>
  </p:notesMasterIdLst>
  <p:sldIdLst>
    <p:sldId id="764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747" r:id="rId28"/>
    <p:sldId id="909" r:id="rId29"/>
    <p:sldId id="785" r:id="rId30"/>
    <p:sldId id="787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788" r:id="rId39"/>
    <p:sldId id="828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770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910" r:id="rId74"/>
    <p:sldId id="911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912" r:id="rId87"/>
    <p:sldId id="913" r:id="rId88"/>
    <p:sldId id="914" r:id="rId89"/>
    <p:sldId id="335" r:id="rId90"/>
    <p:sldId id="334" r:id="rId91"/>
    <p:sldId id="333" r:id="rId92"/>
    <p:sldId id="336" r:id="rId93"/>
    <p:sldId id="338" r:id="rId94"/>
    <p:sldId id="339" r:id="rId95"/>
    <p:sldId id="340" r:id="rId96"/>
    <p:sldId id="899" r:id="rId97"/>
    <p:sldId id="799" r:id="rId98"/>
    <p:sldId id="915" r:id="rId99"/>
    <p:sldId id="916" r:id="rId100"/>
    <p:sldId id="800" r:id="rId101"/>
    <p:sldId id="801" r:id="rId102"/>
    <p:sldId id="802" r:id="rId103"/>
    <p:sldId id="804" r:id="rId104"/>
    <p:sldId id="917" r:id="rId105"/>
    <p:sldId id="805" r:id="rId106"/>
    <p:sldId id="918" r:id="rId107"/>
    <p:sldId id="350" r:id="rId108"/>
    <p:sldId id="806" r:id="rId109"/>
    <p:sldId id="352" r:id="rId110"/>
    <p:sldId id="467" r:id="rId111"/>
    <p:sldId id="353" r:id="rId112"/>
    <p:sldId id="900" r:id="rId113"/>
    <p:sldId id="901" r:id="rId114"/>
    <p:sldId id="902" r:id="rId115"/>
    <p:sldId id="903" r:id="rId116"/>
    <p:sldId id="904" r:id="rId117"/>
    <p:sldId id="905" r:id="rId118"/>
    <p:sldId id="807" r:id="rId119"/>
    <p:sldId id="808" r:id="rId120"/>
    <p:sldId id="809" r:id="rId121"/>
    <p:sldId id="841" r:id="rId122"/>
    <p:sldId id="906" r:id="rId123"/>
    <p:sldId id="772" r:id="rId124"/>
    <p:sldId id="504" r:id="rId125"/>
    <p:sldId id="424" r:id="rId126"/>
    <p:sldId id="810" r:id="rId127"/>
    <p:sldId id="875" r:id="rId128"/>
    <p:sldId id="878" r:id="rId129"/>
    <p:sldId id="877" r:id="rId130"/>
    <p:sldId id="876" r:id="rId131"/>
    <p:sldId id="384" r:id="rId132"/>
    <p:sldId id="919" r:id="rId133"/>
    <p:sldId id="386" r:id="rId134"/>
    <p:sldId id="446" r:id="rId135"/>
    <p:sldId id="387" r:id="rId1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62729C-F3DF-4C72-B9B2-B7532FBE8C68}" v="23" dt="2022-03-17T11:09:40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861" autoAdjust="0"/>
  </p:normalViewPr>
  <p:slideViewPr>
    <p:cSldViewPr>
      <p:cViewPr varScale="1">
        <p:scale>
          <a:sx n="164" d="100"/>
          <a:sy n="164" d="100"/>
        </p:scale>
        <p:origin x="1700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microsoft.com/office/2016/11/relationships/changesInfo" Target="changesInfos/changesInfo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ita Jacob" userId="c667db76-be9f-4d1c-8f72-fa4dcd0ff10f" providerId="ADAL" clId="{F362729C-F3DF-4C72-B9B2-B7532FBE8C68}"/>
    <pc:docChg chg="undo custSel addSld delSld modSld sldOrd">
      <pc:chgData name="Rosita Jacob" userId="c667db76-be9f-4d1c-8f72-fa4dcd0ff10f" providerId="ADAL" clId="{F362729C-F3DF-4C72-B9B2-B7532FBE8C68}" dt="2022-03-17T11:10:24.721" v="384" actId="255"/>
      <pc:docMkLst>
        <pc:docMk/>
      </pc:docMkLst>
      <pc:sldChg chg="delSp del mod">
        <pc:chgData name="Rosita Jacob" userId="c667db76-be9f-4d1c-8f72-fa4dcd0ff10f" providerId="ADAL" clId="{F362729C-F3DF-4C72-B9B2-B7532FBE8C68}" dt="2022-03-17T10:22:39.935" v="24" actId="2696"/>
        <pc:sldMkLst>
          <pc:docMk/>
          <pc:sldMk cId="2314138300" sldId="317"/>
        </pc:sldMkLst>
        <pc:picChg chg="del">
          <ac:chgData name="Rosita Jacob" userId="c667db76-be9f-4d1c-8f72-fa4dcd0ff10f" providerId="ADAL" clId="{F362729C-F3DF-4C72-B9B2-B7532FBE8C68}" dt="2022-03-17T10:21:19.621" v="14" actId="478"/>
          <ac:picMkLst>
            <pc:docMk/>
            <pc:sldMk cId="2314138300" sldId="317"/>
            <ac:picMk id="3" creationId="{E5FE50DA-FCF9-4F84-B395-CABA6947C92C}"/>
          </ac:picMkLst>
        </pc:picChg>
        <pc:picChg chg="del">
          <ac:chgData name="Rosita Jacob" userId="c667db76-be9f-4d1c-8f72-fa4dcd0ff10f" providerId="ADAL" clId="{F362729C-F3DF-4C72-B9B2-B7532FBE8C68}" dt="2022-03-17T10:21:22.180" v="15" actId="478"/>
          <ac:picMkLst>
            <pc:docMk/>
            <pc:sldMk cId="2314138300" sldId="317"/>
            <ac:picMk id="6" creationId="{657D2E14-1434-43FA-9BB3-BED3803747E9}"/>
          </ac:picMkLst>
        </pc:picChg>
      </pc:sldChg>
      <pc:sldChg chg="del">
        <pc:chgData name="Rosita Jacob" userId="c667db76-be9f-4d1c-8f72-fa4dcd0ff10f" providerId="ADAL" clId="{F362729C-F3DF-4C72-B9B2-B7532FBE8C68}" dt="2022-03-17T10:21:54.643" v="16" actId="2696"/>
        <pc:sldMkLst>
          <pc:docMk/>
          <pc:sldMk cId="2540051187" sldId="318"/>
        </pc:sldMkLst>
      </pc:sldChg>
      <pc:sldChg chg="addSp modSp mod">
        <pc:chgData name="Rosita Jacob" userId="c667db76-be9f-4d1c-8f72-fa4dcd0ff10f" providerId="ADAL" clId="{F362729C-F3DF-4C72-B9B2-B7532FBE8C68}" dt="2022-03-17T10:22:44.568" v="25" actId="1076"/>
        <pc:sldMkLst>
          <pc:docMk/>
          <pc:sldMk cId="3855040885" sldId="319"/>
        </pc:sldMkLst>
        <pc:picChg chg="add mod">
          <ac:chgData name="Rosita Jacob" userId="c667db76-be9f-4d1c-8f72-fa4dcd0ff10f" providerId="ADAL" clId="{F362729C-F3DF-4C72-B9B2-B7532FBE8C68}" dt="2022-03-17T10:22:44.568" v="25" actId="1076"/>
          <ac:picMkLst>
            <pc:docMk/>
            <pc:sldMk cId="3855040885" sldId="319"/>
            <ac:picMk id="3" creationId="{C3A8B9B4-0CD5-4A82-9479-0F43E7798C2F}"/>
          </ac:picMkLst>
        </pc:picChg>
        <pc:picChg chg="mod">
          <ac:chgData name="Rosita Jacob" userId="c667db76-be9f-4d1c-8f72-fa4dcd0ff10f" providerId="ADAL" clId="{F362729C-F3DF-4C72-B9B2-B7532FBE8C68}" dt="2022-03-17T10:22:14.513" v="21" actId="1076"/>
          <ac:picMkLst>
            <pc:docMk/>
            <pc:sldMk cId="3855040885" sldId="319"/>
            <ac:picMk id="4" creationId="{ED9F95C5-2ACD-4504-BEEA-8B52529C920A}"/>
          </ac:picMkLst>
        </pc:picChg>
        <pc:picChg chg="mod">
          <ac:chgData name="Rosita Jacob" userId="c667db76-be9f-4d1c-8f72-fa4dcd0ff10f" providerId="ADAL" clId="{F362729C-F3DF-4C72-B9B2-B7532FBE8C68}" dt="2022-03-17T10:22:08.151" v="19" actId="1076"/>
          <ac:picMkLst>
            <pc:docMk/>
            <pc:sldMk cId="3855040885" sldId="319"/>
            <ac:picMk id="6" creationId="{5C80286B-63AB-4C48-96F1-57A684CB13EC}"/>
          </ac:picMkLst>
        </pc:picChg>
        <pc:picChg chg="mod">
          <ac:chgData name="Rosita Jacob" userId="c667db76-be9f-4d1c-8f72-fa4dcd0ff10f" providerId="ADAL" clId="{F362729C-F3DF-4C72-B9B2-B7532FBE8C68}" dt="2022-03-17T10:22:11.659" v="20" actId="1076"/>
          <ac:picMkLst>
            <pc:docMk/>
            <pc:sldMk cId="3855040885" sldId="319"/>
            <ac:picMk id="10" creationId="{031B2AFA-5EBA-4BF8-B0E9-E146D9844C65}"/>
          </ac:picMkLst>
        </pc:picChg>
        <pc:picChg chg="mod">
          <ac:chgData name="Rosita Jacob" userId="c667db76-be9f-4d1c-8f72-fa4dcd0ff10f" providerId="ADAL" clId="{F362729C-F3DF-4C72-B9B2-B7532FBE8C68}" dt="2022-03-17T10:22:03.557" v="18" actId="1076"/>
          <ac:picMkLst>
            <pc:docMk/>
            <pc:sldMk cId="3855040885" sldId="319"/>
            <ac:picMk id="12" creationId="{3B93F903-D0E8-4024-9A76-28E7B8E3F483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28:23.682" v="43" actId="1076"/>
        <pc:sldMkLst>
          <pc:docMk/>
          <pc:sldMk cId="2096381954" sldId="331"/>
        </pc:sldMkLst>
        <pc:picChg chg="add mod">
          <ac:chgData name="Rosita Jacob" userId="c667db76-be9f-4d1c-8f72-fa4dcd0ff10f" providerId="ADAL" clId="{F362729C-F3DF-4C72-B9B2-B7532FBE8C68}" dt="2022-03-17T10:27:54.180" v="41" actId="1076"/>
          <ac:picMkLst>
            <pc:docMk/>
            <pc:sldMk cId="2096381954" sldId="331"/>
            <ac:picMk id="3" creationId="{BA1CDA88-060B-4021-A965-D30CE7BE0FAB}"/>
          </ac:picMkLst>
        </pc:picChg>
        <pc:picChg chg="del">
          <ac:chgData name="Rosita Jacob" userId="c667db76-be9f-4d1c-8f72-fa4dcd0ff10f" providerId="ADAL" clId="{F362729C-F3DF-4C72-B9B2-B7532FBE8C68}" dt="2022-03-17T10:27:46.840" v="36" actId="478"/>
          <ac:picMkLst>
            <pc:docMk/>
            <pc:sldMk cId="2096381954" sldId="331"/>
            <ac:picMk id="4" creationId="{2717B3F0-14F8-491F-BDEA-AFC517F13D76}"/>
          </ac:picMkLst>
        </pc:picChg>
        <pc:picChg chg="mod">
          <ac:chgData name="Rosita Jacob" userId="c667db76-be9f-4d1c-8f72-fa4dcd0ff10f" providerId="ADAL" clId="{F362729C-F3DF-4C72-B9B2-B7532FBE8C68}" dt="2022-03-17T10:27:50.809" v="39" actId="1076"/>
          <ac:picMkLst>
            <pc:docMk/>
            <pc:sldMk cId="2096381954" sldId="331"/>
            <ac:picMk id="5" creationId="{1C092802-E224-46AD-AC9E-2EAC8A733228}"/>
          </ac:picMkLst>
        </pc:picChg>
        <pc:picChg chg="add mod">
          <ac:chgData name="Rosita Jacob" userId="c667db76-be9f-4d1c-8f72-fa4dcd0ff10f" providerId="ADAL" clId="{F362729C-F3DF-4C72-B9B2-B7532FBE8C68}" dt="2022-03-17T10:28:23.682" v="43" actId="1076"/>
          <ac:picMkLst>
            <pc:docMk/>
            <pc:sldMk cId="2096381954" sldId="331"/>
            <ac:picMk id="7" creationId="{A478343F-F615-4C74-911A-1F531BED10F7}"/>
          </ac:picMkLst>
        </pc:picChg>
      </pc:sldChg>
      <pc:sldChg chg="del">
        <pc:chgData name="Rosita Jacob" userId="c667db76-be9f-4d1c-8f72-fa4dcd0ff10f" providerId="ADAL" clId="{F362729C-F3DF-4C72-B9B2-B7532FBE8C68}" dt="2022-03-17T10:31:18.065" v="70" actId="2696"/>
        <pc:sldMkLst>
          <pc:docMk/>
          <pc:sldMk cId="2984825613" sldId="332"/>
        </pc:sldMkLst>
      </pc:sldChg>
      <pc:sldChg chg="addSp delSp modSp mod">
        <pc:chgData name="Rosita Jacob" userId="c667db76-be9f-4d1c-8f72-fa4dcd0ff10f" providerId="ADAL" clId="{F362729C-F3DF-4C72-B9B2-B7532FBE8C68}" dt="2022-03-17T10:31:42.753" v="74" actId="1076"/>
        <pc:sldMkLst>
          <pc:docMk/>
          <pc:sldMk cId="787596766" sldId="334"/>
        </pc:sldMkLst>
        <pc:picChg chg="add mod">
          <ac:chgData name="Rosita Jacob" userId="c667db76-be9f-4d1c-8f72-fa4dcd0ff10f" providerId="ADAL" clId="{F362729C-F3DF-4C72-B9B2-B7532FBE8C68}" dt="2022-03-17T10:31:42.753" v="74" actId="1076"/>
          <ac:picMkLst>
            <pc:docMk/>
            <pc:sldMk cId="787596766" sldId="334"/>
            <ac:picMk id="3" creationId="{3AC45C2D-DC58-4A3E-A16D-1FBBAD7B74CC}"/>
          </ac:picMkLst>
        </pc:picChg>
        <pc:picChg chg="del mod">
          <ac:chgData name="Rosita Jacob" userId="c667db76-be9f-4d1c-8f72-fa4dcd0ff10f" providerId="ADAL" clId="{F362729C-F3DF-4C72-B9B2-B7532FBE8C68}" dt="2022-03-17T10:31:40.047" v="72" actId="478"/>
          <ac:picMkLst>
            <pc:docMk/>
            <pc:sldMk cId="787596766" sldId="334"/>
            <ac:picMk id="5" creationId="{6C49BA74-569C-457C-95F0-75EBD32731CE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33:03.717" v="85" actId="1076"/>
        <pc:sldMkLst>
          <pc:docMk/>
          <pc:sldMk cId="2572430201" sldId="338"/>
        </pc:sldMkLst>
        <pc:picChg chg="add mod">
          <ac:chgData name="Rosita Jacob" userId="c667db76-be9f-4d1c-8f72-fa4dcd0ff10f" providerId="ADAL" clId="{F362729C-F3DF-4C72-B9B2-B7532FBE8C68}" dt="2022-03-17T10:32:36.531" v="79" actId="1076"/>
          <ac:picMkLst>
            <pc:docMk/>
            <pc:sldMk cId="2572430201" sldId="338"/>
            <ac:picMk id="4" creationId="{E0E326D5-8911-4378-AC17-DA1DA2CC54F5}"/>
          </ac:picMkLst>
        </pc:picChg>
        <pc:picChg chg="del">
          <ac:chgData name="Rosita Jacob" userId="c667db76-be9f-4d1c-8f72-fa4dcd0ff10f" providerId="ADAL" clId="{F362729C-F3DF-4C72-B9B2-B7532FBE8C68}" dt="2022-03-17T10:32:29.231" v="76" actId="478"/>
          <ac:picMkLst>
            <pc:docMk/>
            <pc:sldMk cId="2572430201" sldId="338"/>
            <ac:picMk id="5" creationId="{63818388-5F35-48E2-A291-E84BF1D85CCD}"/>
          </ac:picMkLst>
        </pc:picChg>
        <pc:picChg chg="del">
          <ac:chgData name="Rosita Jacob" userId="c667db76-be9f-4d1c-8f72-fa4dcd0ff10f" providerId="ADAL" clId="{F362729C-F3DF-4C72-B9B2-B7532FBE8C68}" dt="2022-03-17T10:32:31.471" v="77" actId="478"/>
          <ac:picMkLst>
            <pc:docMk/>
            <pc:sldMk cId="2572430201" sldId="338"/>
            <ac:picMk id="7" creationId="{4671C5FC-D5F4-4DD0-AF87-D05232A820F8}"/>
          </ac:picMkLst>
        </pc:picChg>
        <pc:picChg chg="add del mod">
          <ac:chgData name="Rosita Jacob" userId="c667db76-be9f-4d1c-8f72-fa4dcd0ff10f" providerId="ADAL" clId="{F362729C-F3DF-4C72-B9B2-B7532FBE8C68}" dt="2022-03-17T10:32:54.528" v="82" actId="478"/>
          <ac:picMkLst>
            <pc:docMk/>
            <pc:sldMk cId="2572430201" sldId="338"/>
            <ac:picMk id="8" creationId="{9C66F510-3C67-4731-BDD2-B23DD1E0F85C}"/>
          </ac:picMkLst>
        </pc:picChg>
        <pc:picChg chg="add mod">
          <ac:chgData name="Rosita Jacob" userId="c667db76-be9f-4d1c-8f72-fa4dcd0ff10f" providerId="ADAL" clId="{F362729C-F3DF-4C72-B9B2-B7532FBE8C68}" dt="2022-03-17T10:33:03.717" v="85" actId="1076"/>
          <ac:picMkLst>
            <pc:docMk/>
            <pc:sldMk cId="2572430201" sldId="338"/>
            <ac:picMk id="9" creationId="{D107CCD4-311E-457A-90F0-B4A54C212CA2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34:37.327" v="97" actId="1076"/>
        <pc:sldMkLst>
          <pc:docMk/>
          <pc:sldMk cId="567087326" sldId="339"/>
        </pc:sldMkLst>
        <pc:picChg chg="add mod">
          <ac:chgData name="Rosita Jacob" userId="c667db76-be9f-4d1c-8f72-fa4dcd0ff10f" providerId="ADAL" clId="{F362729C-F3DF-4C72-B9B2-B7532FBE8C68}" dt="2022-03-17T10:33:43.859" v="93" actId="1076"/>
          <ac:picMkLst>
            <pc:docMk/>
            <pc:sldMk cId="567087326" sldId="339"/>
            <ac:picMk id="3" creationId="{3A51A418-3FA7-4150-B220-78B1A99917B2}"/>
          </ac:picMkLst>
        </pc:picChg>
        <pc:picChg chg="del">
          <ac:chgData name="Rosita Jacob" userId="c667db76-be9f-4d1c-8f72-fa4dcd0ff10f" providerId="ADAL" clId="{F362729C-F3DF-4C72-B9B2-B7532FBE8C68}" dt="2022-03-17T10:33:16.158" v="87" actId="478"/>
          <ac:picMkLst>
            <pc:docMk/>
            <pc:sldMk cId="567087326" sldId="339"/>
            <ac:picMk id="4" creationId="{1E12391C-954C-4B2B-B464-C2A929641633}"/>
          </ac:picMkLst>
        </pc:picChg>
        <pc:picChg chg="del">
          <ac:chgData name="Rosita Jacob" userId="c667db76-be9f-4d1c-8f72-fa4dcd0ff10f" providerId="ADAL" clId="{F362729C-F3DF-4C72-B9B2-B7532FBE8C68}" dt="2022-03-17T10:33:15.535" v="86" actId="478"/>
          <ac:picMkLst>
            <pc:docMk/>
            <pc:sldMk cId="567087326" sldId="339"/>
            <ac:picMk id="5" creationId="{FF4F07CD-1CD1-49FB-9788-9617F20C1316}"/>
          </ac:picMkLst>
        </pc:picChg>
        <pc:picChg chg="add del mod">
          <ac:chgData name="Rosita Jacob" userId="c667db76-be9f-4d1c-8f72-fa4dcd0ff10f" providerId="ADAL" clId="{F362729C-F3DF-4C72-B9B2-B7532FBE8C68}" dt="2022-03-17T10:33:26.615" v="91" actId="478"/>
          <ac:picMkLst>
            <pc:docMk/>
            <pc:sldMk cId="567087326" sldId="339"/>
            <ac:picMk id="7" creationId="{9FFDEFD2-0D83-47B7-9FF6-4DA20DFD1B8B}"/>
          </ac:picMkLst>
        </pc:picChg>
        <pc:picChg chg="add mod">
          <ac:chgData name="Rosita Jacob" userId="c667db76-be9f-4d1c-8f72-fa4dcd0ff10f" providerId="ADAL" clId="{F362729C-F3DF-4C72-B9B2-B7532FBE8C68}" dt="2022-03-17T10:34:24.993" v="95" actId="1076"/>
          <ac:picMkLst>
            <pc:docMk/>
            <pc:sldMk cId="567087326" sldId="339"/>
            <ac:picMk id="8" creationId="{DD37EE96-3ACB-4866-A821-62F322563608}"/>
          </ac:picMkLst>
        </pc:picChg>
        <pc:picChg chg="add mod">
          <ac:chgData name="Rosita Jacob" userId="c667db76-be9f-4d1c-8f72-fa4dcd0ff10f" providerId="ADAL" clId="{F362729C-F3DF-4C72-B9B2-B7532FBE8C68}" dt="2022-03-17T10:34:37.327" v="97" actId="1076"/>
          <ac:picMkLst>
            <pc:docMk/>
            <pc:sldMk cId="567087326" sldId="339"/>
            <ac:picMk id="9" creationId="{57C93757-490C-45FB-B2F7-26FB67032E74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36:58.180" v="117" actId="1076"/>
        <pc:sldMkLst>
          <pc:docMk/>
          <pc:sldMk cId="4265008730" sldId="340"/>
        </pc:sldMkLst>
        <pc:picChg chg="add mod">
          <ac:chgData name="Rosita Jacob" userId="c667db76-be9f-4d1c-8f72-fa4dcd0ff10f" providerId="ADAL" clId="{F362729C-F3DF-4C72-B9B2-B7532FBE8C68}" dt="2022-03-17T10:35:23.222" v="102" actId="1076"/>
          <ac:picMkLst>
            <pc:docMk/>
            <pc:sldMk cId="4265008730" sldId="340"/>
            <ac:picMk id="3" creationId="{289ECC9B-402B-44C6-B688-998ACC4D5DCE}"/>
          </ac:picMkLst>
        </pc:picChg>
        <pc:picChg chg="del">
          <ac:chgData name="Rosita Jacob" userId="c667db76-be9f-4d1c-8f72-fa4dcd0ff10f" providerId="ADAL" clId="{F362729C-F3DF-4C72-B9B2-B7532FBE8C68}" dt="2022-03-17T10:34:47.847" v="100" actId="478"/>
          <ac:picMkLst>
            <pc:docMk/>
            <pc:sldMk cId="4265008730" sldId="340"/>
            <ac:picMk id="4" creationId="{499C802A-B342-4BE1-82FB-872F30A155CB}"/>
          </ac:picMkLst>
        </pc:picChg>
        <pc:picChg chg="del">
          <ac:chgData name="Rosita Jacob" userId="c667db76-be9f-4d1c-8f72-fa4dcd0ff10f" providerId="ADAL" clId="{F362729C-F3DF-4C72-B9B2-B7532FBE8C68}" dt="2022-03-17T10:34:47.103" v="99" actId="478"/>
          <ac:picMkLst>
            <pc:docMk/>
            <pc:sldMk cId="4265008730" sldId="340"/>
            <ac:picMk id="5" creationId="{6D5AD072-00AC-4532-BEC6-F6241FC184DC}"/>
          </ac:picMkLst>
        </pc:picChg>
        <pc:picChg chg="add del mod">
          <ac:chgData name="Rosita Jacob" userId="c667db76-be9f-4d1c-8f72-fa4dcd0ff10f" providerId="ADAL" clId="{F362729C-F3DF-4C72-B9B2-B7532FBE8C68}" dt="2022-03-17T10:35:57.904" v="106" actId="22"/>
          <ac:picMkLst>
            <pc:docMk/>
            <pc:sldMk cId="4265008730" sldId="340"/>
            <ac:picMk id="7" creationId="{E7EB74B5-7A7B-4871-AC4D-B53540C1B2C9}"/>
          </ac:picMkLst>
        </pc:picChg>
        <pc:picChg chg="del">
          <ac:chgData name="Rosita Jacob" userId="c667db76-be9f-4d1c-8f72-fa4dcd0ff10f" providerId="ADAL" clId="{F362729C-F3DF-4C72-B9B2-B7532FBE8C68}" dt="2022-03-17T10:34:45.991" v="98" actId="478"/>
          <ac:picMkLst>
            <pc:docMk/>
            <pc:sldMk cId="4265008730" sldId="340"/>
            <ac:picMk id="8" creationId="{FD6189BD-779E-478C-9C54-929A726AD426}"/>
          </ac:picMkLst>
        </pc:picChg>
        <pc:picChg chg="add mod">
          <ac:chgData name="Rosita Jacob" userId="c667db76-be9f-4d1c-8f72-fa4dcd0ff10f" providerId="ADAL" clId="{F362729C-F3DF-4C72-B9B2-B7532FBE8C68}" dt="2022-03-17T10:36:18.145" v="109" actId="1076"/>
          <ac:picMkLst>
            <pc:docMk/>
            <pc:sldMk cId="4265008730" sldId="340"/>
            <ac:picMk id="10" creationId="{D38FCB14-DCD3-43BC-9620-D51BE818A3F1}"/>
          </ac:picMkLst>
        </pc:picChg>
        <pc:picChg chg="add mod">
          <ac:chgData name="Rosita Jacob" userId="c667db76-be9f-4d1c-8f72-fa4dcd0ff10f" providerId="ADAL" clId="{F362729C-F3DF-4C72-B9B2-B7532FBE8C68}" dt="2022-03-17T10:36:58.180" v="117" actId="1076"/>
          <ac:picMkLst>
            <pc:docMk/>
            <pc:sldMk cId="4265008730" sldId="340"/>
            <ac:picMk id="12" creationId="{1E67E555-454E-4950-ABC2-1DD0C23D28D5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1:00:47.038" v="281" actId="22"/>
        <pc:sldMkLst>
          <pc:docMk/>
          <pc:sldMk cId="4042340939" sldId="350"/>
        </pc:sldMkLst>
        <pc:spChg chg="add del">
          <ac:chgData name="Rosita Jacob" userId="c667db76-be9f-4d1c-8f72-fa4dcd0ff10f" providerId="ADAL" clId="{F362729C-F3DF-4C72-B9B2-B7532FBE8C68}" dt="2022-03-17T11:00:47.038" v="281" actId="22"/>
          <ac:spMkLst>
            <pc:docMk/>
            <pc:sldMk cId="4042340939" sldId="350"/>
            <ac:spMk id="17" creationId="{3C8FCDF7-49F0-4EF8-B215-73AEBFA54FDD}"/>
          </ac:spMkLst>
        </pc:spChg>
        <pc:picChg chg="add del">
          <ac:chgData name="Rosita Jacob" userId="c667db76-be9f-4d1c-8f72-fa4dcd0ff10f" providerId="ADAL" clId="{F362729C-F3DF-4C72-B9B2-B7532FBE8C68}" dt="2022-03-17T10:58:33.076" v="255" actId="478"/>
          <ac:picMkLst>
            <pc:docMk/>
            <pc:sldMk cId="4042340939" sldId="350"/>
            <ac:picMk id="3" creationId="{07D8A663-1B87-42CB-9BA6-3249F34196D5}"/>
          </ac:picMkLst>
        </pc:picChg>
        <pc:picChg chg="add mod">
          <ac:chgData name="Rosita Jacob" userId="c667db76-be9f-4d1c-8f72-fa4dcd0ff10f" providerId="ADAL" clId="{F362729C-F3DF-4C72-B9B2-B7532FBE8C68}" dt="2022-03-17T10:59:20.522" v="264" actId="1076"/>
          <ac:picMkLst>
            <pc:docMk/>
            <pc:sldMk cId="4042340939" sldId="350"/>
            <ac:picMk id="4" creationId="{EED14DEE-8B6A-46E4-A292-E15162A88EC9}"/>
          </ac:picMkLst>
        </pc:picChg>
        <pc:picChg chg="add del mod">
          <ac:chgData name="Rosita Jacob" userId="c667db76-be9f-4d1c-8f72-fa4dcd0ff10f" providerId="ADAL" clId="{F362729C-F3DF-4C72-B9B2-B7532FBE8C68}" dt="2022-03-17T10:59:17.757" v="263" actId="14100"/>
          <ac:picMkLst>
            <pc:docMk/>
            <pc:sldMk cId="4042340939" sldId="350"/>
            <ac:picMk id="5" creationId="{8F0ED392-5834-48E6-A055-B972F16886BF}"/>
          </ac:picMkLst>
        </pc:picChg>
        <pc:picChg chg="del">
          <ac:chgData name="Rosita Jacob" userId="c667db76-be9f-4d1c-8f72-fa4dcd0ff10f" providerId="ADAL" clId="{F362729C-F3DF-4C72-B9B2-B7532FBE8C68}" dt="2022-03-17T10:59:35.242" v="269" actId="478"/>
          <ac:picMkLst>
            <pc:docMk/>
            <pc:sldMk cId="4042340939" sldId="350"/>
            <ac:picMk id="7" creationId="{E6FBE323-FDB3-4635-8DD2-5E6E854F2B57}"/>
          </ac:picMkLst>
        </pc:picChg>
        <pc:picChg chg="add mod">
          <ac:chgData name="Rosita Jacob" userId="c667db76-be9f-4d1c-8f72-fa4dcd0ff10f" providerId="ADAL" clId="{F362729C-F3DF-4C72-B9B2-B7532FBE8C68}" dt="2022-03-17T10:59:33.772" v="268" actId="1076"/>
          <ac:picMkLst>
            <pc:docMk/>
            <pc:sldMk cId="4042340939" sldId="350"/>
            <ac:picMk id="8" creationId="{766671E9-C4F1-4C23-9235-EA08D680D510}"/>
          </ac:picMkLst>
        </pc:picChg>
        <pc:picChg chg="mod">
          <ac:chgData name="Rosita Jacob" userId="c667db76-be9f-4d1c-8f72-fa4dcd0ff10f" providerId="ADAL" clId="{F362729C-F3DF-4C72-B9B2-B7532FBE8C68}" dt="2022-03-17T10:59:57.044" v="275" actId="1076"/>
          <ac:picMkLst>
            <pc:docMk/>
            <pc:sldMk cId="4042340939" sldId="350"/>
            <ac:picMk id="9" creationId="{56FD9DD8-4F4D-441B-BBB8-E93CDE6FF172}"/>
          </ac:picMkLst>
        </pc:picChg>
        <pc:picChg chg="add mod">
          <ac:chgData name="Rosita Jacob" userId="c667db76-be9f-4d1c-8f72-fa4dcd0ff10f" providerId="ADAL" clId="{F362729C-F3DF-4C72-B9B2-B7532FBE8C68}" dt="2022-03-17T10:59:40.195" v="271" actId="1076"/>
          <ac:picMkLst>
            <pc:docMk/>
            <pc:sldMk cId="4042340939" sldId="350"/>
            <ac:picMk id="10" creationId="{D9247246-55EC-4482-A628-50BE98BBE766}"/>
          </ac:picMkLst>
        </pc:picChg>
        <pc:picChg chg="add mod">
          <ac:chgData name="Rosita Jacob" userId="c667db76-be9f-4d1c-8f72-fa4dcd0ff10f" providerId="ADAL" clId="{F362729C-F3DF-4C72-B9B2-B7532FBE8C68}" dt="2022-03-17T10:59:53.272" v="273" actId="1076"/>
          <ac:picMkLst>
            <pc:docMk/>
            <pc:sldMk cId="4042340939" sldId="350"/>
            <ac:picMk id="12" creationId="{F8E5ED1E-2ADC-4FD3-B6E0-D99B5CCA43A8}"/>
          </ac:picMkLst>
        </pc:picChg>
        <pc:picChg chg="add mod">
          <ac:chgData name="Rosita Jacob" userId="c667db76-be9f-4d1c-8f72-fa4dcd0ff10f" providerId="ADAL" clId="{F362729C-F3DF-4C72-B9B2-B7532FBE8C68}" dt="2022-03-17T11:00:01.694" v="277" actId="1076"/>
          <ac:picMkLst>
            <pc:docMk/>
            <pc:sldMk cId="4042340939" sldId="350"/>
            <ac:picMk id="13" creationId="{78E8D6F2-6E1C-4313-ADC4-74D41D77089F}"/>
          </ac:picMkLst>
        </pc:picChg>
        <pc:picChg chg="add mod">
          <ac:chgData name="Rosita Jacob" userId="c667db76-be9f-4d1c-8f72-fa4dcd0ff10f" providerId="ADAL" clId="{F362729C-F3DF-4C72-B9B2-B7532FBE8C68}" dt="2022-03-17T11:00:26.745" v="279" actId="1076"/>
          <ac:picMkLst>
            <pc:docMk/>
            <pc:sldMk cId="4042340939" sldId="350"/>
            <ac:picMk id="15" creationId="{A6DDD454-07F5-455A-8E76-1CB591F97ECE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1:03:25.083" v="288" actId="1076"/>
        <pc:sldMkLst>
          <pc:docMk/>
          <pc:sldMk cId="3269913548" sldId="384"/>
        </pc:sldMkLst>
        <pc:picChg chg="del">
          <ac:chgData name="Rosita Jacob" userId="c667db76-be9f-4d1c-8f72-fa4dcd0ff10f" providerId="ADAL" clId="{F362729C-F3DF-4C72-B9B2-B7532FBE8C68}" dt="2022-03-17T11:02:55.129" v="284" actId="478"/>
          <ac:picMkLst>
            <pc:docMk/>
            <pc:sldMk cId="3269913548" sldId="384"/>
            <ac:picMk id="2" creationId="{00000000-0000-0000-0000-000000000000}"/>
          </ac:picMkLst>
        </pc:picChg>
        <pc:picChg chg="add mod">
          <ac:chgData name="Rosita Jacob" userId="c667db76-be9f-4d1c-8f72-fa4dcd0ff10f" providerId="ADAL" clId="{F362729C-F3DF-4C72-B9B2-B7532FBE8C68}" dt="2022-03-17T11:03:01.839" v="286" actId="1076"/>
          <ac:picMkLst>
            <pc:docMk/>
            <pc:sldMk cId="3269913548" sldId="384"/>
            <ac:picMk id="4" creationId="{63C6B824-C1E5-449E-8B6D-2DF9C8038CA6}"/>
          </ac:picMkLst>
        </pc:picChg>
        <pc:picChg chg="add mod">
          <ac:chgData name="Rosita Jacob" userId="c667db76-be9f-4d1c-8f72-fa4dcd0ff10f" providerId="ADAL" clId="{F362729C-F3DF-4C72-B9B2-B7532FBE8C68}" dt="2022-03-17T11:03:25.083" v="288" actId="1076"/>
          <ac:picMkLst>
            <pc:docMk/>
            <pc:sldMk cId="3269913548" sldId="384"/>
            <ac:picMk id="6" creationId="{6A1097E2-9F1F-4D78-9E8E-AC66FEF5F8A4}"/>
          </ac:picMkLst>
        </pc:picChg>
      </pc:sldChg>
      <pc:sldChg chg="del">
        <pc:chgData name="Rosita Jacob" userId="c667db76-be9f-4d1c-8f72-fa4dcd0ff10f" providerId="ADAL" clId="{F362729C-F3DF-4C72-B9B2-B7532FBE8C68}" dt="2022-03-17T11:04:11.220" v="294" actId="47"/>
        <pc:sldMkLst>
          <pc:docMk/>
          <pc:sldMk cId="2122914699" sldId="385"/>
        </pc:sldMkLst>
      </pc:sldChg>
      <pc:sldChg chg="addSp delSp modSp mod">
        <pc:chgData name="Rosita Jacob" userId="c667db76-be9f-4d1c-8f72-fa4dcd0ff10f" providerId="ADAL" clId="{F362729C-F3DF-4C72-B9B2-B7532FBE8C68}" dt="2022-03-17T11:04:50.844" v="298" actId="1076"/>
        <pc:sldMkLst>
          <pc:docMk/>
          <pc:sldMk cId="556105601" sldId="386"/>
        </pc:sldMkLst>
        <pc:picChg chg="del">
          <ac:chgData name="Rosita Jacob" userId="c667db76-be9f-4d1c-8f72-fa4dcd0ff10f" providerId="ADAL" clId="{F362729C-F3DF-4C72-B9B2-B7532FBE8C68}" dt="2022-03-17T11:04:15.345" v="295" actId="478"/>
          <ac:picMkLst>
            <pc:docMk/>
            <pc:sldMk cId="556105601" sldId="386"/>
            <ac:picMk id="2" creationId="{00000000-0000-0000-0000-000000000000}"/>
          </ac:picMkLst>
        </pc:picChg>
        <pc:picChg chg="add mod">
          <ac:chgData name="Rosita Jacob" userId="c667db76-be9f-4d1c-8f72-fa4dcd0ff10f" providerId="ADAL" clId="{F362729C-F3DF-4C72-B9B2-B7532FBE8C68}" dt="2022-03-17T11:04:50.844" v="298" actId="1076"/>
          <ac:picMkLst>
            <pc:docMk/>
            <pc:sldMk cId="556105601" sldId="386"/>
            <ac:picMk id="4" creationId="{F9E01BD9-FD32-47C2-808C-0A7B9786765A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38:45.185" v="145" actId="1076"/>
        <pc:sldMkLst>
          <pc:docMk/>
          <pc:sldMk cId="1896371258" sldId="799"/>
        </pc:sldMkLst>
        <pc:picChg chg="del">
          <ac:chgData name="Rosita Jacob" userId="c667db76-be9f-4d1c-8f72-fa4dcd0ff10f" providerId="ADAL" clId="{F362729C-F3DF-4C72-B9B2-B7532FBE8C68}" dt="2022-03-17T10:38:15.117" v="139" actId="478"/>
          <ac:picMkLst>
            <pc:docMk/>
            <pc:sldMk cId="1896371258" sldId="799"/>
            <ac:picMk id="3" creationId="{D564E867-AD04-4646-8842-2F17AE2D065B}"/>
          </ac:picMkLst>
        </pc:picChg>
        <pc:picChg chg="add mod">
          <ac:chgData name="Rosita Jacob" userId="c667db76-be9f-4d1c-8f72-fa4dcd0ff10f" providerId="ADAL" clId="{F362729C-F3DF-4C72-B9B2-B7532FBE8C68}" dt="2022-03-17T10:38:45.185" v="145" actId="1076"/>
          <ac:picMkLst>
            <pc:docMk/>
            <pc:sldMk cId="1896371258" sldId="799"/>
            <ac:picMk id="4" creationId="{03064ECB-3852-4516-85E1-1A18AEB7B2C1}"/>
          </ac:picMkLst>
        </pc:picChg>
        <pc:picChg chg="del">
          <ac:chgData name="Rosita Jacob" userId="c667db76-be9f-4d1c-8f72-fa4dcd0ff10f" providerId="ADAL" clId="{F362729C-F3DF-4C72-B9B2-B7532FBE8C68}" dt="2022-03-17T10:38:40.735" v="142" actId="478"/>
          <ac:picMkLst>
            <pc:docMk/>
            <pc:sldMk cId="1896371258" sldId="799"/>
            <ac:picMk id="5" creationId="{D5E84385-3D46-45A4-95CF-6D38A5B39E9D}"/>
          </ac:picMkLst>
        </pc:picChg>
        <pc:picChg chg="del mod">
          <ac:chgData name="Rosita Jacob" userId="c667db76-be9f-4d1c-8f72-fa4dcd0ff10f" providerId="ADAL" clId="{F362729C-F3DF-4C72-B9B2-B7532FBE8C68}" dt="2022-03-17T10:38:41.477" v="144" actId="478"/>
          <ac:picMkLst>
            <pc:docMk/>
            <pc:sldMk cId="1896371258" sldId="799"/>
            <ac:picMk id="7" creationId="{9F26B11A-FD3A-4C05-9FC9-5C7B0429D205}"/>
          </ac:picMkLst>
        </pc:picChg>
        <pc:picChg chg="mod">
          <ac:chgData name="Rosita Jacob" userId="c667db76-be9f-4d1c-8f72-fa4dcd0ff10f" providerId="ADAL" clId="{F362729C-F3DF-4C72-B9B2-B7532FBE8C68}" dt="2022-03-17T10:38:13.943" v="138" actId="1076"/>
          <ac:picMkLst>
            <pc:docMk/>
            <pc:sldMk cId="1896371258" sldId="799"/>
            <ac:picMk id="8" creationId="{B38229B7-DE9F-4C03-B704-1EF0BBFE58B2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50:09.978" v="211" actId="1076"/>
        <pc:sldMkLst>
          <pc:docMk/>
          <pc:sldMk cId="3006747156" sldId="800"/>
        </pc:sldMkLst>
        <pc:picChg chg="del">
          <ac:chgData name="Rosita Jacob" userId="c667db76-be9f-4d1c-8f72-fa4dcd0ff10f" providerId="ADAL" clId="{F362729C-F3DF-4C72-B9B2-B7532FBE8C68}" dt="2022-03-17T10:49:05.083" v="204" actId="478"/>
          <ac:picMkLst>
            <pc:docMk/>
            <pc:sldMk cId="3006747156" sldId="800"/>
            <ac:picMk id="3" creationId="{C5924941-ED5C-4632-B753-D7A16230AA84}"/>
          </ac:picMkLst>
        </pc:picChg>
        <pc:picChg chg="add mod">
          <ac:chgData name="Rosita Jacob" userId="c667db76-be9f-4d1c-8f72-fa4dcd0ff10f" providerId="ADAL" clId="{F362729C-F3DF-4C72-B9B2-B7532FBE8C68}" dt="2022-03-17T10:49:20.881" v="207" actId="1076"/>
          <ac:picMkLst>
            <pc:docMk/>
            <pc:sldMk cId="3006747156" sldId="800"/>
            <ac:picMk id="4" creationId="{79A37C0F-C4B8-49F2-947F-FE5DC3FB52E1}"/>
          </ac:picMkLst>
        </pc:picChg>
        <pc:picChg chg="del">
          <ac:chgData name="Rosita Jacob" userId="c667db76-be9f-4d1c-8f72-fa4dcd0ff10f" providerId="ADAL" clId="{F362729C-F3DF-4C72-B9B2-B7532FBE8C68}" dt="2022-03-17T10:49:06.044" v="205" actId="478"/>
          <ac:picMkLst>
            <pc:docMk/>
            <pc:sldMk cId="3006747156" sldId="800"/>
            <ac:picMk id="5" creationId="{AD4596A5-09AF-4E8F-AE69-8B45EB6E5898}"/>
          </ac:picMkLst>
        </pc:picChg>
        <pc:picChg chg="add mod">
          <ac:chgData name="Rosita Jacob" userId="c667db76-be9f-4d1c-8f72-fa4dcd0ff10f" providerId="ADAL" clId="{F362729C-F3DF-4C72-B9B2-B7532FBE8C68}" dt="2022-03-17T10:49:48.118" v="209" actId="1076"/>
          <ac:picMkLst>
            <pc:docMk/>
            <pc:sldMk cId="3006747156" sldId="800"/>
            <ac:picMk id="7" creationId="{C264E2DB-381E-4175-8EDB-443E6FC75B26}"/>
          </ac:picMkLst>
        </pc:picChg>
        <pc:picChg chg="del">
          <ac:chgData name="Rosita Jacob" userId="c667db76-be9f-4d1c-8f72-fa4dcd0ff10f" providerId="ADAL" clId="{F362729C-F3DF-4C72-B9B2-B7532FBE8C68}" dt="2022-03-17T10:49:04.539" v="203" actId="478"/>
          <ac:picMkLst>
            <pc:docMk/>
            <pc:sldMk cId="3006747156" sldId="800"/>
            <ac:picMk id="8" creationId="{82CE6E85-8E44-453D-936E-5E7DAC6C935F}"/>
          </ac:picMkLst>
        </pc:picChg>
        <pc:picChg chg="add mod">
          <ac:chgData name="Rosita Jacob" userId="c667db76-be9f-4d1c-8f72-fa4dcd0ff10f" providerId="ADAL" clId="{F362729C-F3DF-4C72-B9B2-B7532FBE8C68}" dt="2022-03-17T10:50:09.978" v="211" actId="1076"/>
          <ac:picMkLst>
            <pc:docMk/>
            <pc:sldMk cId="3006747156" sldId="800"/>
            <ac:picMk id="10" creationId="{94843E7B-51B5-422F-8AE2-1537F744ECAF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51:17.989" v="223" actId="1076"/>
        <pc:sldMkLst>
          <pc:docMk/>
          <pc:sldMk cId="1101472857" sldId="801"/>
        </pc:sldMkLst>
        <pc:picChg chg="del">
          <ac:chgData name="Rosita Jacob" userId="c667db76-be9f-4d1c-8f72-fa4dcd0ff10f" providerId="ADAL" clId="{F362729C-F3DF-4C72-B9B2-B7532FBE8C68}" dt="2022-03-17T10:50:13.962" v="212" actId="478"/>
          <ac:picMkLst>
            <pc:docMk/>
            <pc:sldMk cId="1101472857" sldId="801"/>
            <ac:picMk id="3" creationId="{ED413861-9C2F-4A57-8B7F-B57F326211DA}"/>
          </ac:picMkLst>
        </pc:picChg>
        <pc:picChg chg="add mod">
          <ac:chgData name="Rosita Jacob" userId="c667db76-be9f-4d1c-8f72-fa4dcd0ff10f" providerId="ADAL" clId="{F362729C-F3DF-4C72-B9B2-B7532FBE8C68}" dt="2022-03-17T10:50:42.722" v="215" actId="1076"/>
          <ac:picMkLst>
            <pc:docMk/>
            <pc:sldMk cId="1101472857" sldId="801"/>
            <ac:picMk id="4" creationId="{0C27E405-84EC-44B3-B033-81BC8D7D6959}"/>
          </ac:picMkLst>
        </pc:picChg>
        <pc:picChg chg="del">
          <ac:chgData name="Rosita Jacob" userId="c667db76-be9f-4d1c-8f72-fa4dcd0ff10f" providerId="ADAL" clId="{F362729C-F3DF-4C72-B9B2-B7532FBE8C68}" dt="2022-03-17T10:50:14.411" v="213" actId="478"/>
          <ac:picMkLst>
            <pc:docMk/>
            <pc:sldMk cId="1101472857" sldId="801"/>
            <ac:picMk id="6" creationId="{4BE0B3A7-83F8-44FE-A18D-D76DFB25816E}"/>
          </ac:picMkLst>
        </pc:picChg>
        <pc:picChg chg="add mod">
          <ac:chgData name="Rosita Jacob" userId="c667db76-be9f-4d1c-8f72-fa4dcd0ff10f" providerId="ADAL" clId="{F362729C-F3DF-4C72-B9B2-B7532FBE8C68}" dt="2022-03-17T10:50:57.322" v="217" actId="1076"/>
          <ac:picMkLst>
            <pc:docMk/>
            <pc:sldMk cId="1101472857" sldId="801"/>
            <ac:picMk id="7" creationId="{28CD9D22-F9A0-4A74-AFB6-C5BA07B1FB93}"/>
          </ac:picMkLst>
        </pc:picChg>
        <pc:picChg chg="add mod">
          <ac:chgData name="Rosita Jacob" userId="c667db76-be9f-4d1c-8f72-fa4dcd0ff10f" providerId="ADAL" clId="{F362729C-F3DF-4C72-B9B2-B7532FBE8C68}" dt="2022-03-17T10:51:17.129" v="222" actId="1076"/>
          <ac:picMkLst>
            <pc:docMk/>
            <pc:sldMk cId="1101472857" sldId="801"/>
            <ac:picMk id="8" creationId="{3795AF99-58B6-48AD-84E6-3A946BB9FC1B}"/>
          </ac:picMkLst>
        </pc:picChg>
        <pc:picChg chg="add mod">
          <ac:chgData name="Rosita Jacob" userId="c667db76-be9f-4d1c-8f72-fa4dcd0ff10f" providerId="ADAL" clId="{F362729C-F3DF-4C72-B9B2-B7532FBE8C68}" dt="2022-03-17T10:51:17.989" v="223" actId="1076"/>
          <ac:picMkLst>
            <pc:docMk/>
            <pc:sldMk cId="1101472857" sldId="801"/>
            <ac:picMk id="9" creationId="{8BF5D06E-F7DD-4B9B-A814-C14A0E143679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52:45.164" v="231" actId="1076"/>
        <pc:sldMkLst>
          <pc:docMk/>
          <pc:sldMk cId="3401172386" sldId="802"/>
        </pc:sldMkLst>
        <pc:picChg chg="del">
          <ac:chgData name="Rosita Jacob" userId="c667db76-be9f-4d1c-8f72-fa4dcd0ff10f" providerId="ADAL" clId="{F362729C-F3DF-4C72-B9B2-B7532FBE8C68}" dt="2022-03-17T10:51:07.982" v="218" actId="21"/>
          <ac:picMkLst>
            <pc:docMk/>
            <pc:sldMk cId="3401172386" sldId="802"/>
            <ac:picMk id="3" creationId="{1BB80E97-ECBC-406F-A970-266E81115ED7}"/>
          </ac:picMkLst>
        </pc:picChg>
        <pc:picChg chg="add mod">
          <ac:chgData name="Rosita Jacob" userId="c667db76-be9f-4d1c-8f72-fa4dcd0ff10f" providerId="ADAL" clId="{F362729C-F3DF-4C72-B9B2-B7532FBE8C68}" dt="2022-03-17T10:51:52.116" v="229" actId="1076"/>
          <ac:picMkLst>
            <pc:docMk/>
            <pc:sldMk cId="3401172386" sldId="802"/>
            <ac:picMk id="4" creationId="{98113DA4-6271-4A64-9092-437B9AC63CC8}"/>
          </ac:picMkLst>
        </pc:picChg>
        <pc:picChg chg="del">
          <ac:chgData name="Rosita Jacob" userId="c667db76-be9f-4d1c-8f72-fa4dcd0ff10f" providerId="ADAL" clId="{F362729C-F3DF-4C72-B9B2-B7532FBE8C68}" dt="2022-03-17T10:51:07.982" v="218" actId="21"/>
          <ac:picMkLst>
            <pc:docMk/>
            <pc:sldMk cId="3401172386" sldId="802"/>
            <ac:picMk id="6" creationId="{1AD8E083-B5D2-44EF-B3DA-5E1F6A46654C}"/>
          </ac:picMkLst>
        </pc:picChg>
        <pc:picChg chg="add mod">
          <ac:chgData name="Rosita Jacob" userId="c667db76-be9f-4d1c-8f72-fa4dcd0ff10f" providerId="ADAL" clId="{F362729C-F3DF-4C72-B9B2-B7532FBE8C68}" dt="2022-03-17T10:52:45.164" v="231" actId="1076"/>
          <ac:picMkLst>
            <pc:docMk/>
            <pc:sldMk cId="3401172386" sldId="802"/>
            <ac:picMk id="7" creationId="{605A52D9-AF68-4013-891F-3091B257F336}"/>
          </ac:picMkLst>
        </pc:picChg>
        <pc:picChg chg="mod">
          <ac:chgData name="Rosita Jacob" userId="c667db76-be9f-4d1c-8f72-fa4dcd0ff10f" providerId="ADAL" clId="{F362729C-F3DF-4C72-B9B2-B7532FBE8C68}" dt="2022-03-17T10:51:21.933" v="224" actId="1076"/>
          <ac:picMkLst>
            <pc:docMk/>
            <pc:sldMk cId="3401172386" sldId="802"/>
            <ac:picMk id="10" creationId="{D5D66F88-563B-4943-B51C-5B8231387BC1}"/>
          </ac:picMkLst>
        </pc:picChg>
        <pc:picChg chg="del">
          <ac:chgData name="Rosita Jacob" userId="c667db76-be9f-4d1c-8f72-fa4dcd0ff10f" providerId="ADAL" clId="{F362729C-F3DF-4C72-B9B2-B7532FBE8C68}" dt="2022-03-17T10:51:42.291" v="225" actId="478"/>
          <ac:picMkLst>
            <pc:docMk/>
            <pc:sldMk cId="3401172386" sldId="802"/>
            <ac:picMk id="11" creationId="{CC8DBFDF-FEC3-41A8-9086-4A10623AB798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53:56.259" v="237"/>
        <pc:sldMkLst>
          <pc:docMk/>
          <pc:sldMk cId="471499497" sldId="804"/>
        </pc:sldMkLst>
        <pc:picChg chg="add mod">
          <ac:chgData name="Rosita Jacob" userId="c667db76-be9f-4d1c-8f72-fa4dcd0ff10f" providerId="ADAL" clId="{F362729C-F3DF-4C72-B9B2-B7532FBE8C68}" dt="2022-03-17T10:53:49.675" v="235" actId="1076"/>
          <ac:picMkLst>
            <pc:docMk/>
            <pc:sldMk cId="471499497" sldId="804"/>
            <ac:picMk id="3" creationId="{F4A42A43-6682-4655-890F-973316E5C6EA}"/>
          </ac:picMkLst>
        </pc:picChg>
        <pc:picChg chg="del">
          <ac:chgData name="Rosita Jacob" userId="c667db76-be9f-4d1c-8f72-fa4dcd0ff10f" providerId="ADAL" clId="{F362729C-F3DF-4C72-B9B2-B7532FBE8C68}" dt="2022-03-17T10:52:53.290" v="232" actId="478"/>
          <ac:picMkLst>
            <pc:docMk/>
            <pc:sldMk cId="471499497" sldId="804"/>
            <ac:picMk id="4" creationId="{18E296E0-CD1A-4BFC-A816-A02E6F553406}"/>
          </ac:picMkLst>
        </pc:picChg>
        <pc:picChg chg="add del mod">
          <ac:chgData name="Rosita Jacob" userId="c667db76-be9f-4d1c-8f72-fa4dcd0ff10f" providerId="ADAL" clId="{F362729C-F3DF-4C72-B9B2-B7532FBE8C68}" dt="2022-03-17T10:53:56.259" v="237"/>
          <ac:picMkLst>
            <pc:docMk/>
            <pc:sldMk cId="471499497" sldId="804"/>
            <ac:picMk id="5" creationId="{A34F324A-0C58-41C2-BF90-C8665C6C5E09}"/>
          </ac:picMkLst>
        </pc:picChg>
      </pc:sldChg>
      <pc:sldChg chg="addSp modSp mod">
        <pc:chgData name="Rosita Jacob" userId="c667db76-be9f-4d1c-8f72-fa4dcd0ff10f" providerId="ADAL" clId="{F362729C-F3DF-4C72-B9B2-B7532FBE8C68}" dt="2022-03-17T11:10:24.721" v="384" actId="255"/>
        <pc:sldMkLst>
          <pc:docMk/>
          <pc:sldMk cId="2049864635" sldId="838"/>
        </pc:sldMkLst>
        <pc:spChg chg="add mod">
          <ac:chgData name="Rosita Jacob" userId="c667db76-be9f-4d1c-8f72-fa4dcd0ff10f" providerId="ADAL" clId="{F362729C-F3DF-4C72-B9B2-B7532FBE8C68}" dt="2022-03-17T11:09:48.587" v="362" actId="1076"/>
          <ac:spMkLst>
            <pc:docMk/>
            <pc:sldMk cId="2049864635" sldId="838"/>
            <ac:spMk id="7" creationId="{0F2B343B-65AC-4E25-A7FA-10EAB21859E8}"/>
          </ac:spMkLst>
        </pc:spChg>
        <pc:spChg chg="add mod">
          <ac:chgData name="Rosita Jacob" userId="c667db76-be9f-4d1c-8f72-fa4dcd0ff10f" providerId="ADAL" clId="{F362729C-F3DF-4C72-B9B2-B7532FBE8C68}" dt="2022-03-17T11:10:24.721" v="384" actId="255"/>
          <ac:spMkLst>
            <pc:docMk/>
            <pc:sldMk cId="2049864635" sldId="838"/>
            <ac:spMk id="8" creationId="{2CB338CB-AF33-4278-8A3B-F15D74E252AD}"/>
          </ac:spMkLst>
        </pc:spChg>
        <pc:picChg chg="mod">
          <ac:chgData name="Rosita Jacob" userId="c667db76-be9f-4d1c-8f72-fa4dcd0ff10f" providerId="ADAL" clId="{F362729C-F3DF-4C72-B9B2-B7532FBE8C68}" dt="2022-03-17T11:09:35.117" v="356" actId="1076"/>
          <ac:picMkLst>
            <pc:docMk/>
            <pc:sldMk cId="2049864635" sldId="838"/>
            <ac:picMk id="4" creationId="{F170F0AE-7D85-46D8-A319-859CFAF9B06B}"/>
          </ac:picMkLst>
        </pc:picChg>
        <pc:picChg chg="mod">
          <ac:chgData name="Rosita Jacob" userId="c667db76-be9f-4d1c-8f72-fa4dcd0ff10f" providerId="ADAL" clId="{F362729C-F3DF-4C72-B9B2-B7532FBE8C68}" dt="2022-03-17T11:09:38.918" v="358" actId="1076"/>
          <ac:picMkLst>
            <pc:docMk/>
            <pc:sldMk cId="2049864635" sldId="838"/>
            <ac:picMk id="9" creationId="{34922F1B-A3B9-4276-BD78-330B30A5CD78}"/>
          </ac:picMkLst>
        </pc:picChg>
        <pc:picChg chg="mod">
          <ac:chgData name="Rosita Jacob" userId="c667db76-be9f-4d1c-8f72-fa4dcd0ff10f" providerId="ADAL" clId="{F362729C-F3DF-4C72-B9B2-B7532FBE8C68}" dt="2022-03-17T11:09:31.972" v="354" actId="1076"/>
          <ac:picMkLst>
            <pc:docMk/>
            <pc:sldMk cId="2049864635" sldId="838"/>
            <ac:picMk id="11" creationId="{74E36977-14A1-44B8-BFE5-FFFEAC44CDFA}"/>
          </ac:picMkLst>
        </pc:picChg>
        <pc:picChg chg="mod">
          <ac:chgData name="Rosita Jacob" userId="c667db76-be9f-4d1c-8f72-fa4dcd0ff10f" providerId="ADAL" clId="{F362729C-F3DF-4C72-B9B2-B7532FBE8C68}" dt="2022-03-17T11:09:30.547" v="353" actId="1076"/>
          <ac:picMkLst>
            <pc:docMk/>
            <pc:sldMk cId="2049864635" sldId="838"/>
            <ac:picMk id="13" creationId="{C5336E0A-A726-4764-9832-B961289BA8A4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26:16.352" v="35" actId="1076"/>
        <pc:sldMkLst>
          <pc:docMk/>
          <pc:sldMk cId="1504810390" sldId="839"/>
        </pc:sldMkLst>
        <pc:picChg chg="add mod">
          <ac:chgData name="Rosita Jacob" userId="c667db76-be9f-4d1c-8f72-fa4dcd0ff10f" providerId="ADAL" clId="{F362729C-F3DF-4C72-B9B2-B7532FBE8C68}" dt="2022-03-17T10:26:16.352" v="35" actId="1076"/>
          <ac:picMkLst>
            <pc:docMk/>
            <pc:sldMk cId="1504810390" sldId="839"/>
            <ac:picMk id="3" creationId="{900ADC26-8AAA-490C-ADE4-1B0AD300455C}"/>
          </ac:picMkLst>
        </pc:picChg>
        <pc:picChg chg="del">
          <ac:chgData name="Rosita Jacob" userId="c667db76-be9f-4d1c-8f72-fa4dcd0ff10f" providerId="ADAL" clId="{F362729C-F3DF-4C72-B9B2-B7532FBE8C68}" dt="2022-03-17T10:24:32.666" v="28" actId="478"/>
          <ac:picMkLst>
            <pc:docMk/>
            <pc:sldMk cId="1504810390" sldId="839"/>
            <ac:picMk id="4" creationId="{E9A82F16-ECFD-4495-A08C-FD6155ECC943}"/>
          </ac:picMkLst>
        </pc:picChg>
        <pc:picChg chg="add mod">
          <ac:chgData name="Rosita Jacob" userId="c667db76-be9f-4d1c-8f72-fa4dcd0ff10f" providerId="ADAL" clId="{F362729C-F3DF-4C72-B9B2-B7532FBE8C68}" dt="2022-03-17T10:26:14.318" v="34" actId="1076"/>
          <ac:picMkLst>
            <pc:docMk/>
            <pc:sldMk cId="1504810390" sldId="839"/>
            <ac:picMk id="6" creationId="{C47BE419-E283-4A9C-9694-25F546348EF0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25:03.973" v="30" actId="1076"/>
        <pc:sldMkLst>
          <pc:docMk/>
          <pc:sldMk cId="3132385054" sldId="840"/>
        </pc:sldMkLst>
        <pc:picChg chg="add mod">
          <ac:chgData name="Rosita Jacob" userId="c667db76-be9f-4d1c-8f72-fa4dcd0ff10f" providerId="ADAL" clId="{F362729C-F3DF-4C72-B9B2-B7532FBE8C68}" dt="2022-03-17T10:25:03.973" v="30" actId="1076"/>
          <ac:picMkLst>
            <pc:docMk/>
            <pc:sldMk cId="3132385054" sldId="840"/>
            <ac:picMk id="3" creationId="{4D65B56F-D2BC-47B9-930D-D2E62941071B}"/>
          </ac:picMkLst>
        </pc:picChg>
        <pc:picChg chg="del">
          <ac:chgData name="Rosita Jacob" userId="c667db76-be9f-4d1c-8f72-fa4dcd0ff10f" providerId="ADAL" clId="{F362729C-F3DF-4C72-B9B2-B7532FBE8C68}" dt="2022-03-17T10:24:29.585" v="26" actId="478"/>
          <ac:picMkLst>
            <pc:docMk/>
            <pc:sldMk cId="3132385054" sldId="840"/>
            <ac:picMk id="6" creationId="{B1D1A636-66AC-4DDD-A8D0-CAA8B339EEFE}"/>
          </ac:picMkLst>
        </pc:picChg>
        <pc:picChg chg="del">
          <ac:chgData name="Rosita Jacob" userId="c667db76-be9f-4d1c-8f72-fa4dcd0ff10f" providerId="ADAL" clId="{F362729C-F3DF-4C72-B9B2-B7532FBE8C68}" dt="2022-03-17T10:24:30.393" v="27" actId="478"/>
          <ac:picMkLst>
            <pc:docMk/>
            <pc:sldMk cId="3132385054" sldId="840"/>
            <ac:picMk id="8" creationId="{72B62541-428B-4747-A6A2-F5EC3623BE1F}"/>
          </ac:picMkLst>
        </pc:picChg>
      </pc:sldChg>
      <pc:sldChg chg="addSp delSp modSp mod">
        <pc:chgData name="Rosita Jacob" userId="c667db76-be9f-4d1c-8f72-fa4dcd0ff10f" providerId="ADAL" clId="{F362729C-F3DF-4C72-B9B2-B7532FBE8C68}" dt="2022-03-17T10:38:09.380" v="137" actId="1076"/>
        <pc:sldMkLst>
          <pc:docMk/>
          <pc:sldMk cId="2632487269" sldId="899"/>
        </pc:sldMkLst>
        <pc:picChg chg="add del mod">
          <ac:chgData name="Rosita Jacob" userId="c667db76-be9f-4d1c-8f72-fa4dcd0ff10f" providerId="ADAL" clId="{F362729C-F3DF-4C72-B9B2-B7532FBE8C68}" dt="2022-03-17T10:37:06.638" v="118" actId="478"/>
          <ac:picMkLst>
            <pc:docMk/>
            <pc:sldMk cId="2632487269" sldId="899"/>
            <ac:picMk id="3" creationId="{67EC751D-6CB5-4CA3-BFBE-B48B1699B894}"/>
          </ac:picMkLst>
        </pc:picChg>
        <pc:picChg chg="add mod">
          <ac:chgData name="Rosita Jacob" userId="c667db76-be9f-4d1c-8f72-fa4dcd0ff10f" providerId="ADAL" clId="{F362729C-F3DF-4C72-B9B2-B7532FBE8C68}" dt="2022-03-17T10:37:41.459" v="129" actId="1076"/>
          <ac:picMkLst>
            <pc:docMk/>
            <pc:sldMk cId="2632487269" sldId="899"/>
            <ac:picMk id="5" creationId="{C96CF9AB-274B-4E80-BEC9-C94F0056750B}"/>
          </ac:picMkLst>
        </pc:picChg>
        <pc:picChg chg="del">
          <ac:chgData name="Rosita Jacob" userId="c667db76-be9f-4d1c-8f72-fa4dcd0ff10f" providerId="ADAL" clId="{F362729C-F3DF-4C72-B9B2-B7532FBE8C68}" dt="2022-03-17T10:37:07.390" v="119" actId="478"/>
          <ac:picMkLst>
            <pc:docMk/>
            <pc:sldMk cId="2632487269" sldId="899"/>
            <ac:picMk id="6" creationId="{C28CD088-62BC-4729-B56A-A0E6A991B857}"/>
          </ac:picMkLst>
        </pc:picChg>
        <pc:picChg chg="del">
          <ac:chgData name="Rosita Jacob" userId="c667db76-be9f-4d1c-8f72-fa4dcd0ff10f" providerId="ADAL" clId="{F362729C-F3DF-4C72-B9B2-B7532FBE8C68}" dt="2022-03-17T10:37:09.622" v="121" actId="478"/>
          <ac:picMkLst>
            <pc:docMk/>
            <pc:sldMk cId="2632487269" sldId="899"/>
            <ac:picMk id="7" creationId="{EAB4ACAE-685A-45F0-82AE-D9D9F59CFF75}"/>
          </ac:picMkLst>
        </pc:picChg>
        <pc:picChg chg="mod">
          <ac:chgData name="Rosita Jacob" userId="c667db76-be9f-4d1c-8f72-fa4dcd0ff10f" providerId="ADAL" clId="{F362729C-F3DF-4C72-B9B2-B7532FBE8C68}" dt="2022-03-17T10:37:09.001" v="120" actId="1076"/>
          <ac:picMkLst>
            <pc:docMk/>
            <pc:sldMk cId="2632487269" sldId="899"/>
            <ac:picMk id="9" creationId="{B13DF547-155B-41F4-8142-A4B600B055D5}"/>
          </ac:picMkLst>
        </pc:picChg>
        <pc:picChg chg="del">
          <ac:chgData name="Rosita Jacob" userId="c667db76-be9f-4d1c-8f72-fa4dcd0ff10f" providerId="ADAL" clId="{F362729C-F3DF-4C72-B9B2-B7532FBE8C68}" dt="2022-03-17T10:36:23.297" v="110" actId="478"/>
          <ac:picMkLst>
            <pc:docMk/>
            <pc:sldMk cId="2632487269" sldId="899"/>
            <ac:picMk id="10" creationId="{A1DB8DC9-2E99-44FD-94BE-EA2742524543}"/>
          </ac:picMkLst>
        </pc:picChg>
        <pc:picChg chg="mod">
          <ac:chgData name="Rosita Jacob" userId="c667db76-be9f-4d1c-8f72-fa4dcd0ff10f" providerId="ADAL" clId="{F362729C-F3DF-4C72-B9B2-B7532FBE8C68}" dt="2022-03-17T10:37:47.380" v="133" actId="1076"/>
          <ac:picMkLst>
            <pc:docMk/>
            <pc:sldMk cId="2632487269" sldId="899"/>
            <ac:picMk id="11" creationId="{FA35B788-D784-4A28-9FC1-5377F8C2DC4E}"/>
          </ac:picMkLst>
        </pc:picChg>
        <pc:picChg chg="del mod">
          <ac:chgData name="Rosita Jacob" userId="c667db76-be9f-4d1c-8f72-fa4dcd0ff10f" providerId="ADAL" clId="{F362729C-F3DF-4C72-B9B2-B7532FBE8C68}" dt="2022-03-17T10:37:44.776" v="132" actId="478"/>
          <ac:picMkLst>
            <pc:docMk/>
            <pc:sldMk cId="2632487269" sldId="899"/>
            <ac:picMk id="12" creationId="{D87149E6-6FA1-4385-BA82-F042AFAF946C}"/>
          </ac:picMkLst>
        </pc:picChg>
        <pc:picChg chg="add mod">
          <ac:chgData name="Rosita Jacob" userId="c667db76-be9f-4d1c-8f72-fa4dcd0ff10f" providerId="ADAL" clId="{F362729C-F3DF-4C72-B9B2-B7532FBE8C68}" dt="2022-03-17T10:38:09.380" v="137" actId="1076"/>
          <ac:picMkLst>
            <pc:docMk/>
            <pc:sldMk cId="2632487269" sldId="899"/>
            <ac:picMk id="13" creationId="{807D8083-9134-4846-BD49-D9F2057F6F26}"/>
          </ac:picMkLst>
        </pc:picChg>
      </pc:sldChg>
      <pc:sldChg chg="addSp modSp new mod">
        <pc:chgData name="Rosita Jacob" userId="c667db76-be9f-4d1c-8f72-fa4dcd0ff10f" providerId="ADAL" clId="{F362729C-F3DF-4C72-B9B2-B7532FBE8C68}" dt="2022-03-17T11:10:11.738" v="383" actId="1076"/>
        <pc:sldMkLst>
          <pc:docMk/>
          <pc:sldMk cId="3318259619" sldId="910"/>
        </pc:sldMkLst>
        <pc:picChg chg="add mod">
          <ac:chgData name="Rosita Jacob" userId="c667db76-be9f-4d1c-8f72-fa4dcd0ff10f" providerId="ADAL" clId="{F362729C-F3DF-4C72-B9B2-B7532FBE8C68}" dt="2022-03-17T11:10:11.738" v="383" actId="1076"/>
          <ac:picMkLst>
            <pc:docMk/>
            <pc:sldMk cId="3318259619" sldId="910"/>
            <ac:picMk id="3" creationId="{FF1C3FAA-A3E4-48AF-BAB4-3A0A3091D70C}"/>
          </ac:picMkLst>
        </pc:picChg>
        <pc:picChg chg="add mod">
          <ac:chgData name="Rosita Jacob" userId="c667db76-be9f-4d1c-8f72-fa4dcd0ff10f" providerId="ADAL" clId="{F362729C-F3DF-4C72-B9B2-B7532FBE8C68}" dt="2022-03-17T11:10:03.059" v="378" actId="1076"/>
          <ac:picMkLst>
            <pc:docMk/>
            <pc:sldMk cId="3318259619" sldId="910"/>
            <ac:picMk id="5" creationId="{943AAB5F-F4FC-4F14-86E5-048C1C2C6D82}"/>
          </ac:picMkLst>
        </pc:picChg>
        <pc:picChg chg="add mod">
          <ac:chgData name="Rosita Jacob" userId="c667db76-be9f-4d1c-8f72-fa4dcd0ff10f" providerId="ADAL" clId="{F362729C-F3DF-4C72-B9B2-B7532FBE8C68}" dt="2022-03-17T11:10:10.298" v="382" actId="1076"/>
          <ac:picMkLst>
            <pc:docMk/>
            <pc:sldMk cId="3318259619" sldId="910"/>
            <ac:picMk id="7" creationId="{59235610-19C9-45D9-BB27-6AD65D87C068}"/>
          </ac:picMkLst>
        </pc:picChg>
      </pc:sldChg>
      <pc:sldChg chg="addSp modSp add mod">
        <pc:chgData name="Rosita Jacob" userId="c667db76-be9f-4d1c-8f72-fa4dcd0ff10f" providerId="ADAL" clId="{F362729C-F3DF-4C72-B9B2-B7532FBE8C68}" dt="2022-03-17T10:21:10.961" v="13" actId="1076"/>
        <pc:sldMkLst>
          <pc:docMk/>
          <pc:sldMk cId="4030338665" sldId="911"/>
        </pc:sldMkLst>
        <pc:picChg chg="add mod">
          <ac:chgData name="Rosita Jacob" userId="c667db76-be9f-4d1c-8f72-fa4dcd0ff10f" providerId="ADAL" clId="{F362729C-F3DF-4C72-B9B2-B7532FBE8C68}" dt="2022-03-17T10:20:49.376" v="11" actId="1076"/>
          <ac:picMkLst>
            <pc:docMk/>
            <pc:sldMk cId="4030338665" sldId="911"/>
            <ac:picMk id="3" creationId="{FF4AED57-5307-4166-B9BD-03356E2DC020}"/>
          </ac:picMkLst>
        </pc:picChg>
        <pc:picChg chg="add mod">
          <ac:chgData name="Rosita Jacob" userId="c667db76-be9f-4d1c-8f72-fa4dcd0ff10f" providerId="ADAL" clId="{F362729C-F3DF-4C72-B9B2-B7532FBE8C68}" dt="2022-03-17T10:21:10.961" v="13" actId="1076"/>
          <ac:picMkLst>
            <pc:docMk/>
            <pc:sldMk cId="4030338665" sldId="911"/>
            <ac:picMk id="5" creationId="{882B287C-B72D-435E-9FF8-F0D694B798A2}"/>
          </ac:picMkLst>
        </pc:picChg>
      </pc:sldChg>
      <pc:sldChg chg="addSp delSp modSp add mod">
        <pc:chgData name="Rosita Jacob" userId="c667db76-be9f-4d1c-8f72-fa4dcd0ff10f" providerId="ADAL" clId="{F362729C-F3DF-4C72-B9B2-B7532FBE8C68}" dt="2022-03-17T10:29:36.011" v="53" actId="1076"/>
        <pc:sldMkLst>
          <pc:docMk/>
          <pc:sldMk cId="1046767065" sldId="912"/>
        </pc:sldMkLst>
        <pc:picChg chg="del">
          <ac:chgData name="Rosita Jacob" userId="c667db76-be9f-4d1c-8f72-fa4dcd0ff10f" providerId="ADAL" clId="{F362729C-F3DF-4C72-B9B2-B7532FBE8C68}" dt="2022-03-17T10:28:36.481" v="45" actId="478"/>
          <ac:picMkLst>
            <pc:docMk/>
            <pc:sldMk cId="1046767065" sldId="912"/>
            <ac:picMk id="3" creationId="{BA1CDA88-060B-4021-A965-D30CE7BE0FAB}"/>
          </ac:picMkLst>
        </pc:picChg>
        <pc:picChg chg="add mod">
          <ac:chgData name="Rosita Jacob" userId="c667db76-be9f-4d1c-8f72-fa4dcd0ff10f" providerId="ADAL" clId="{F362729C-F3DF-4C72-B9B2-B7532FBE8C68}" dt="2022-03-17T10:29:09.826" v="51" actId="1076"/>
          <ac:picMkLst>
            <pc:docMk/>
            <pc:sldMk cId="1046767065" sldId="912"/>
            <ac:picMk id="4" creationId="{53813093-7B8E-4264-A7A4-612B945C513B}"/>
          </ac:picMkLst>
        </pc:picChg>
        <pc:picChg chg="del">
          <ac:chgData name="Rosita Jacob" userId="c667db76-be9f-4d1c-8f72-fa4dcd0ff10f" providerId="ADAL" clId="{F362729C-F3DF-4C72-B9B2-B7532FBE8C68}" dt="2022-03-17T10:28:37.201" v="46" actId="478"/>
          <ac:picMkLst>
            <pc:docMk/>
            <pc:sldMk cId="1046767065" sldId="912"/>
            <ac:picMk id="5" creationId="{1C092802-E224-46AD-AC9E-2EAC8A733228}"/>
          </ac:picMkLst>
        </pc:picChg>
        <pc:picChg chg="del mod">
          <ac:chgData name="Rosita Jacob" userId="c667db76-be9f-4d1c-8f72-fa4dcd0ff10f" providerId="ADAL" clId="{F362729C-F3DF-4C72-B9B2-B7532FBE8C68}" dt="2022-03-17T10:28:37.671" v="48" actId="478"/>
          <ac:picMkLst>
            <pc:docMk/>
            <pc:sldMk cId="1046767065" sldId="912"/>
            <ac:picMk id="7" creationId="{A478343F-F615-4C74-911A-1F531BED10F7}"/>
          </ac:picMkLst>
        </pc:picChg>
        <pc:picChg chg="add mod">
          <ac:chgData name="Rosita Jacob" userId="c667db76-be9f-4d1c-8f72-fa4dcd0ff10f" providerId="ADAL" clId="{F362729C-F3DF-4C72-B9B2-B7532FBE8C68}" dt="2022-03-17T10:29:36.011" v="53" actId="1076"/>
          <ac:picMkLst>
            <pc:docMk/>
            <pc:sldMk cId="1046767065" sldId="912"/>
            <ac:picMk id="8" creationId="{844162F1-ED83-4AAD-BB51-52B6BFBD4143}"/>
          </ac:picMkLst>
        </pc:picChg>
      </pc:sldChg>
      <pc:sldChg chg="addSp delSp modSp add mod">
        <pc:chgData name="Rosita Jacob" userId="c667db76-be9f-4d1c-8f72-fa4dcd0ff10f" providerId="ADAL" clId="{F362729C-F3DF-4C72-B9B2-B7532FBE8C68}" dt="2022-03-17T10:30:07.887" v="58" actId="1076"/>
        <pc:sldMkLst>
          <pc:docMk/>
          <pc:sldMk cId="627628611" sldId="913"/>
        </pc:sldMkLst>
        <pc:picChg chg="add mod">
          <ac:chgData name="Rosita Jacob" userId="c667db76-be9f-4d1c-8f72-fa4dcd0ff10f" providerId="ADAL" clId="{F362729C-F3DF-4C72-B9B2-B7532FBE8C68}" dt="2022-03-17T10:30:07.887" v="58" actId="1076"/>
          <ac:picMkLst>
            <pc:docMk/>
            <pc:sldMk cId="627628611" sldId="913"/>
            <ac:picMk id="3" creationId="{C81DDECD-3B10-4405-A854-7C15A06EA34C}"/>
          </ac:picMkLst>
        </pc:picChg>
        <pc:picChg chg="del">
          <ac:chgData name="Rosita Jacob" userId="c667db76-be9f-4d1c-8f72-fa4dcd0ff10f" providerId="ADAL" clId="{F362729C-F3DF-4C72-B9B2-B7532FBE8C68}" dt="2022-03-17T10:29:41.354" v="55" actId="478"/>
          <ac:picMkLst>
            <pc:docMk/>
            <pc:sldMk cId="627628611" sldId="913"/>
            <ac:picMk id="4" creationId="{53813093-7B8E-4264-A7A4-612B945C513B}"/>
          </ac:picMkLst>
        </pc:picChg>
        <pc:picChg chg="del">
          <ac:chgData name="Rosita Jacob" userId="c667db76-be9f-4d1c-8f72-fa4dcd0ff10f" providerId="ADAL" clId="{F362729C-F3DF-4C72-B9B2-B7532FBE8C68}" dt="2022-03-17T10:29:41.872" v="56" actId="478"/>
          <ac:picMkLst>
            <pc:docMk/>
            <pc:sldMk cId="627628611" sldId="913"/>
            <ac:picMk id="8" creationId="{844162F1-ED83-4AAD-BB51-52B6BFBD4143}"/>
          </ac:picMkLst>
        </pc:picChg>
      </pc:sldChg>
      <pc:sldChg chg="addSp delSp modSp add mod">
        <pc:chgData name="Rosita Jacob" userId="c667db76-be9f-4d1c-8f72-fa4dcd0ff10f" providerId="ADAL" clId="{F362729C-F3DF-4C72-B9B2-B7532FBE8C68}" dt="2022-03-17T10:31:50.639" v="75" actId="478"/>
        <pc:sldMkLst>
          <pc:docMk/>
          <pc:sldMk cId="2790696703" sldId="914"/>
        </pc:sldMkLst>
        <pc:picChg chg="del">
          <ac:chgData name="Rosita Jacob" userId="c667db76-be9f-4d1c-8f72-fa4dcd0ff10f" providerId="ADAL" clId="{F362729C-F3DF-4C72-B9B2-B7532FBE8C68}" dt="2022-03-17T10:30:12.786" v="60" actId="478"/>
          <ac:picMkLst>
            <pc:docMk/>
            <pc:sldMk cId="2790696703" sldId="914"/>
            <ac:picMk id="3" creationId="{C81DDECD-3B10-4405-A854-7C15A06EA34C}"/>
          </ac:picMkLst>
        </pc:picChg>
        <pc:picChg chg="add mod">
          <ac:chgData name="Rosita Jacob" userId="c667db76-be9f-4d1c-8f72-fa4dcd0ff10f" providerId="ADAL" clId="{F362729C-F3DF-4C72-B9B2-B7532FBE8C68}" dt="2022-03-17T10:31:00.390" v="67" actId="1076"/>
          <ac:picMkLst>
            <pc:docMk/>
            <pc:sldMk cId="2790696703" sldId="914"/>
            <ac:picMk id="4" creationId="{EC44E7F3-838D-4F77-BBB7-F75F14259963}"/>
          </ac:picMkLst>
        </pc:picChg>
        <pc:picChg chg="add mod">
          <ac:chgData name="Rosita Jacob" userId="c667db76-be9f-4d1c-8f72-fa4dcd0ff10f" providerId="ADAL" clId="{F362729C-F3DF-4C72-B9B2-B7532FBE8C68}" dt="2022-03-17T10:30:57.780" v="66" actId="1076"/>
          <ac:picMkLst>
            <pc:docMk/>
            <pc:sldMk cId="2790696703" sldId="914"/>
            <ac:picMk id="5" creationId="{FD63D418-1EB2-4272-BF15-4A8B6072B149}"/>
          </ac:picMkLst>
        </pc:picChg>
        <pc:picChg chg="add del mod">
          <ac:chgData name="Rosita Jacob" userId="c667db76-be9f-4d1c-8f72-fa4dcd0ff10f" providerId="ADAL" clId="{F362729C-F3DF-4C72-B9B2-B7532FBE8C68}" dt="2022-03-17T10:31:50.639" v="75" actId="478"/>
          <ac:picMkLst>
            <pc:docMk/>
            <pc:sldMk cId="2790696703" sldId="914"/>
            <ac:picMk id="7" creationId="{DCA28C57-D0E1-44F4-A0F1-7BE8E4F1E3A8}"/>
          </ac:picMkLst>
        </pc:picChg>
      </pc:sldChg>
      <pc:sldChg chg="addSp delSp modSp add mod">
        <pc:chgData name="Rosita Jacob" userId="c667db76-be9f-4d1c-8f72-fa4dcd0ff10f" providerId="ADAL" clId="{F362729C-F3DF-4C72-B9B2-B7532FBE8C68}" dt="2022-03-17T10:40:32.835" v="158" actId="1076"/>
        <pc:sldMkLst>
          <pc:docMk/>
          <pc:sldMk cId="478759872" sldId="915"/>
        </pc:sldMkLst>
        <pc:picChg chg="add mod">
          <ac:chgData name="Rosita Jacob" userId="c667db76-be9f-4d1c-8f72-fa4dcd0ff10f" providerId="ADAL" clId="{F362729C-F3DF-4C72-B9B2-B7532FBE8C68}" dt="2022-03-17T10:39:28.413" v="150" actId="1076"/>
          <ac:picMkLst>
            <pc:docMk/>
            <pc:sldMk cId="478759872" sldId="915"/>
            <ac:picMk id="3" creationId="{1F3217D6-5C96-4F29-8115-B741E0D5A1DC}"/>
          </ac:picMkLst>
        </pc:picChg>
        <pc:picChg chg="del">
          <ac:chgData name="Rosita Jacob" userId="c667db76-be9f-4d1c-8f72-fa4dcd0ff10f" providerId="ADAL" clId="{F362729C-F3DF-4C72-B9B2-B7532FBE8C68}" dt="2022-03-17T10:38:55.808" v="147" actId="478"/>
          <ac:picMkLst>
            <pc:docMk/>
            <pc:sldMk cId="478759872" sldId="915"/>
            <ac:picMk id="4" creationId="{03064ECB-3852-4516-85E1-1A18AEB7B2C1}"/>
          </ac:picMkLst>
        </pc:picChg>
        <pc:picChg chg="add mod">
          <ac:chgData name="Rosita Jacob" userId="c667db76-be9f-4d1c-8f72-fa4dcd0ff10f" providerId="ADAL" clId="{F362729C-F3DF-4C72-B9B2-B7532FBE8C68}" dt="2022-03-17T10:39:43.845" v="152" actId="1076"/>
          <ac:picMkLst>
            <pc:docMk/>
            <pc:sldMk cId="478759872" sldId="915"/>
            <ac:picMk id="6" creationId="{4C2EF767-106E-45F4-965A-A939DB652420}"/>
          </ac:picMkLst>
        </pc:picChg>
        <pc:picChg chg="del">
          <ac:chgData name="Rosita Jacob" userId="c667db76-be9f-4d1c-8f72-fa4dcd0ff10f" providerId="ADAL" clId="{F362729C-F3DF-4C72-B9B2-B7532FBE8C68}" dt="2022-03-17T10:38:57.135" v="148" actId="478"/>
          <ac:picMkLst>
            <pc:docMk/>
            <pc:sldMk cId="478759872" sldId="915"/>
            <ac:picMk id="8" creationId="{B38229B7-DE9F-4C03-B704-1EF0BBFE58B2}"/>
          </ac:picMkLst>
        </pc:picChg>
        <pc:picChg chg="add mod">
          <ac:chgData name="Rosita Jacob" userId="c667db76-be9f-4d1c-8f72-fa4dcd0ff10f" providerId="ADAL" clId="{F362729C-F3DF-4C72-B9B2-B7532FBE8C68}" dt="2022-03-17T10:40:03.053" v="154" actId="1076"/>
          <ac:picMkLst>
            <pc:docMk/>
            <pc:sldMk cId="478759872" sldId="915"/>
            <ac:picMk id="9" creationId="{DB1D7C05-0421-4DE9-847B-96535105B662}"/>
          </ac:picMkLst>
        </pc:picChg>
        <pc:picChg chg="add mod">
          <ac:chgData name="Rosita Jacob" userId="c667db76-be9f-4d1c-8f72-fa4dcd0ff10f" providerId="ADAL" clId="{F362729C-F3DF-4C72-B9B2-B7532FBE8C68}" dt="2022-03-17T10:40:19.420" v="156" actId="1076"/>
          <ac:picMkLst>
            <pc:docMk/>
            <pc:sldMk cId="478759872" sldId="915"/>
            <ac:picMk id="11" creationId="{291FB3B5-3597-4D78-8E0C-BBB4187510A3}"/>
          </ac:picMkLst>
        </pc:picChg>
        <pc:picChg chg="add mod">
          <ac:chgData name="Rosita Jacob" userId="c667db76-be9f-4d1c-8f72-fa4dcd0ff10f" providerId="ADAL" clId="{F362729C-F3DF-4C72-B9B2-B7532FBE8C68}" dt="2022-03-17T10:40:32.835" v="158" actId="1076"/>
          <ac:picMkLst>
            <pc:docMk/>
            <pc:sldMk cId="478759872" sldId="915"/>
            <ac:picMk id="13" creationId="{7838C14C-2F13-4011-896B-554E1BBCBBE3}"/>
          </ac:picMkLst>
        </pc:picChg>
      </pc:sldChg>
      <pc:sldChg chg="addSp delSp modSp add mod">
        <pc:chgData name="Rosita Jacob" userId="c667db76-be9f-4d1c-8f72-fa4dcd0ff10f" providerId="ADAL" clId="{F362729C-F3DF-4C72-B9B2-B7532FBE8C68}" dt="2022-03-17T10:48:56.182" v="202" actId="1076"/>
        <pc:sldMkLst>
          <pc:docMk/>
          <pc:sldMk cId="1418113788" sldId="916"/>
        </pc:sldMkLst>
        <pc:picChg chg="del">
          <ac:chgData name="Rosita Jacob" userId="c667db76-be9f-4d1c-8f72-fa4dcd0ff10f" providerId="ADAL" clId="{F362729C-F3DF-4C72-B9B2-B7532FBE8C68}" dt="2022-03-17T10:41:16.486" v="164" actId="478"/>
          <ac:picMkLst>
            <pc:docMk/>
            <pc:sldMk cId="1418113788" sldId="916"/>
            <ac:picMk id="3" creationId="{1F3217D6-5C96-4F29-8115-B741E0D5A1DC}"/>
          </ac:picMkLst>
        </pc:picChg>
        <pc:picChg chg="add del mod">
          <ac:chgData name="Rosita Jacob" userId="c667db76-be9f-4d1c-8f72-fa4dcd0ff10f" providerId="ADAL" clId="{F362729C-F3DF-4C72-B9B2-B7532FBE8C68}" dt="2022-03-17T10:43:07.287" v="170" actId="478"/>
          <ac:picMkLst>
            <pc:docMk/>
            <pc:sldMk cId="1418113788" sldId="916"/>
            <ac:picMk id="4" creationId="{B8573D5D-C782-4853-ABF4-562B3D0445D5}"/>
          </ac:picMkLst>
        </pc:picChg>
        <pc:picChg chg="mod">
          <ac:chgData name="Rosita Jacob" userId="c667db76-be9f-4d1c-8f72-fa4dcd0ff10f" providerId="ADAL" clId="{F362729C-F3DF-4C72-B9B2-B7532FBE8C68}" dt="2022-03-17T10:43:51.684" v="175" actId="1076"/>
          <ac:picMkLst>
            <pc:docMk/>
            <pc:sldMk cId="1418113788" sldId="916"/>
            <ac:picMk id="6" creationId="{4C2EF767-106E-45F4-965A-A939DB652420}"/>
          </ac:picMkLst>
        </pc:picChg>
        <pc:picChg chg="add mod">
          <ac:chgData name="Rosita Jacob" userId="c667db76-be9f-4d1c-8f72-fa4dcd0ff10f" providerId="ADAL" clId="{F362729C-F3DF-4C72-B9B2-B7532FBE8C68}" dt="2022-03-17T10:48:56.182" v="202" actId="1076"/>
          <ac:picMkLst>
            <pc:docMk/>
            <pc:sldMk cId="1418113788" sldId="916"/>
            <ac:picMk id="7" creationId="{9C29DB14-0BA5-4331-94A4-37E0B39FB57D}"/>
          </ac:picMkLst>
        </pc:picChg>
        <pc:picChg chg="del">
          <ac:chgData name="Rosita Jacob" userId="c667db76-be9f-4d1c-8f72-fa4dcd0ff10f" providerId="ADAL" clId="{F362729C-F3DF-4C72-B9B2-B7532FBE8C68}" dt="2022-03-17T10:41:12.980" v="162" actId="478"/>
          <ac:picMkLst>
            <pc:docMk/>
            <pc:sldMk cId="1418113788" sldId="916"/>
            <ac:picMk id="9" creationId="{DB1D7C05-0421-4DE9-847B-96535105B662}"/>
          </ac:picMkLst>
        </pc:picChg>
        <pc:picChg chg="add mod">
          <ac:chgData name="Rosita Jacob" userId="c667db76-be9f-4d1c-8f72-fa4dcd0ff10f" providerId="ADAL" clId="{F362729C-F3DF-4C72-B9B2-B7532FBE8C68}" dt="2022-03-17T10:43:31.817" v="172" actId="1076"/>
          <ac:picMkLst>
            <pc:docMk/>
            <pc:sldMk cId="1418113788" sldId="916"/>
            <ac:picMk id="10" creationId="{4F1712F0-CF5C-4D29-8418-BEA2F7563EFB}"/>
          </ac:picMkLst>
        </pc:picChg>
        <pc:picChg chg="del">
          <ac:chgData name="Rosita Jacob" userId="c667db76-be9f-4d1c-8f72-fa4dcd0ff10f" providerId="ADAL" clId="{F362729C-F3DF-4C72-B9B2-B7532FBE8C68}" dt="2022-03-17T10:41:11.838" v="160" actId="478"/>
          <ac:picMkLst>
            <pc:docMk/>
            <pc:sldMk cId="1418113788" sldId="916"/>
            <ac:picMk id="11" creationId="{291FB3B5-3597-4D78-8E0C-BBB4187510A3}"/>
          </ac:picMkLst>
        </pc:picChg>
        <pc:picChg chg="del">
          <ac:chgData name="Rosita Jacob" userId="c667db76-be9f-4d1c-8f72-fa4dcd0ff10f" providerId="ADAL" clId="{F362729C-F3DF-4C72-B9B2-B7532FBE8C68}" dt="2022-03-17T10:41:12.341" v="161" actId="478"/>
          <ac:picMkLst>
            <pc:docMk/>
            <pc:sldMk cId="1418113788" sldId="916"/>
            <ac:picMk id="13" creationId="{7838C14C-2F13-4011-896B-554E1BBCBBE3}"/>
          </ac:picMkLst>
        </pc:picChg>
        <pc:picChg chg="add mod">
          <ac:chgData name="Rosita Jacob" userId="c667db76-be9f-4d1c-8f72-fa4dcd0ff10f" providerId="ADAL" clId="{F362729C-F3DF-4C72-B9B2-B7532FBE8C68}" dt="2022-03-17T10:43:49.321" v="174" actId="1076"/>
          <ac:picMkLst>
            <pc:docMk/>
            <pc:sldMk cId="1418113788" sldId="916"/>
            <ac:picMk id="14" creationId="{E84B5CDE-94A8-46A8-9A5B-3BEDBBE5E633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16" creationId="{CD83E7E0-1732-4596-8C45-A399DBE50D75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18" creationId="{8DAD7DD4-B8EB-40A7-BA3C-30569DF64643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20" creationId="{B53FB5D2-CD17-4E05-9761-ADA3E0F72A4B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22" creationId="{3062112C-85FE-4B7F-8551-61D0DDFA74D7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24" creationId="{FA80BE86-2A93-4CF0-BABF-1A70A607A9A3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26" creationId="{FB126266-C031-468A-A17B-669FA6188DC0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28" creationId="{383ED622-2DFB-4D11-9C66-3CF6144316B3}"/>
          </ac:picMkLst>
        </pc:picChg>
        <pc:picChg chg="add mod">
          <ac:chgData name="Rosita Jacob" userId="c667db76-be9f-4d1c-8f72-fa4dcd0ff10f" providerId="ADAL" clId="{F362729C-F3DF-4C72-B9B2-B7532FBE8C68}" dt="2022-03-17T10:48:54.856" v="201" actId="1076"/>
          <ac:picMkLst>
            <pc:docMk/>
            <pc:sldMk cId="1418113788" sldId="916"/>
            <ac:picMk id="30" creationId="{C73A7A4E-FE37-4E99-9FF7-9DAE3B44656A}"/>
          </ac:picMkLst>
        </pc:picChg>
      </pc:sldChg>
      <pc:sldChg chg="add del">
        <pc:chgData name="Rosita Jacob" userId="c667db76-be9f-4d1c-8f72-fa4dcd0ff10f" providerId="ADAL" clId="{F362729C-F3DF-4C72-B9B2-B7532FBE8C68}" dt="2022-03-17T10:54:03.841" v="239"/>
        <pc:sldMkLst>
          <pc:docMk/>
          <pc:sldMk cId="483654051" sldId="917"/>
        </pc:sldMkLst>
      </pc:sldChg>
      <pc:sldChg chg="addSp delSp modSp add mod">
        <pc:chgData name="Rosita Jacob" userId="c667db76-be9f-4d1c-8f72-fa4dcd0ff10f" providerId="ADAL" clId="{F362729C-F3DF-4C72-B9B2-B7532FBE8C68}" dt="2022-03-17T11:08:50.237" v="349" actId="207"/>
        <pc:sldMkLst>
          <pc:docMk/>
          <pc:sldMk cId="4162941397" sldId="917"/>
        </pc:sldMkLst>
        <pc:spChg chg="add mod">
          <ac:chgData name="Rosita Jacob" userId="c667db76-be9f-4d1c-8f72-fa4dcd0ff10f" providerId="ADAL" clId="{F362729C-F3DF-4C72-B9B2-B7532FBE8C68}" dt="2022-03-17T11:08:44.337" v="348" actId="1076"/>
          <ac:spMkLst>
            <pc:docMk/>
            <pc:sldMk cId="4162941397" sldId="917"/>
            <ac:spMk id="8" creationId="{B7CDBA5E-AB18-4874-AC11-E6051B09A847}"/>
          </ac:spMkLst>
        </pc:spChg>
        <pc:spChg chg="add del mod">
          <ac:chgData name="Rosita Jacob" userId="c667db76-be9f-4d1c-8f72-fa4dcd0ff10f" providerId="ADAL" clId="{F362729C-F3DF-4C72-B9B2-B7532FBE8C68}" dt="2022-03-17T11:07:46.548" v="325"/>
          <ac:spMkLst>
            <pc:docMk/>
            <pc:sldMk cId="4162941397" sldId="917"/>
            <ac:spMk id="9" creationId="{457E552E-A2AB-41A4-B529-0AEB42BCF2BF}"/>
          </ac:spMkLst>
        </pc:spChg>
        <pc:spChg chg="add mod">
          <ac:chgData name="Rosita Jacob" userId="c667db76-be9f-4d1c-8f72-fa4dcd0ff10f" providerId="ADAL" clId="{F362729C-F3DF-4C72-B9B2-B7532FBE8C68}" dt="2022-03-17T11:08:50.237" v="349" actId="207"/>
          <ac:spMkLst>
            <pc:docMk/>
            <pc:sldMk cId="4162941397" sldId="917"/>
            <ac:spMk id="10" creationId="{054AC50D-CA32-4BF4-B7ED-81D8FB8781B1}"/>
          </ac:spMkLst>
        </pc:spChg>
        <pc:spChg chg="add del">
          <ac:chgData name="Rosita Jacob" userId="c667db76-be9f-4d1c-8f72-fa4dcd0ff10f" providerId="ADAL" clId="{F362729C-F3DF-4C72-B9B2-B7532FBE8C68}" dt="2022-03-17T11:07:46.541" v="323" actId="21"/>
          <ac:spMkLst>
            <pc:docMk/>
            <pc:sldMk cId="4162941397" sldId="917"/>
            <ac:spMk id="12" creationId="{8C336471-D080-4681-BF86-32F7202EAC7C}"/>
          </ac:spMkLst>
        </pc:spChg>
        <pc:picChg chg="del">
          <ac:chgData name="Rosita Jacob" userId="c667db76-be9f-4d1c-8f72-fa4dcd0ff10f" providerId="ADAL" clId="{F362729C-F3DF-4C72-B9B2-B7532FBE8C68}" dt="2022-03-17T10:54:09.117" v="241" actId="478"/>
          <ac:picMkLst>
            <pc:docMk/>
            <pc:sldMk cId="4162941397" sldId="917"/>
            <ac:picMk id="3" creationId="{F4A42A43-6682-4655-890F-973316E5C6EA}"/>
          </ac:picMkLst>
        </pc:picChg>
        <pc:picChg chg="add mod">
          <ac:chgData name="Rosita Jacob" userId="c667db76-be9f-4d1c-8f72-fa4dcd0ff10f" providerId="ADAL" clId="{F362729C-F3DF-4C72-B9B2-B7532FBE8C68}" dt="2022-03-17T10:54:22.022" v="243" actId="1076"/>
          <ac:picMkLst>
            <pc:docMk/>
            <pc:sldMk cId="4162941397" sldId="917"/>
            <ac:picMk id="4" creationId="{A16FF80A-59E3-4545-80D2-0A1853AB3D55}"/>
          </ac:picMkLst>
        </pc:picChg>
        <pc:picChg chg="add del mod">
          <ac:chgData name="Rosita Jacob" userId="c667db76-be9f-4d1c-8f72-fa4dcd0ff10f" providerId="ADAL" clId="{F362729C-F3DF-4C72-B9B2-B7532FBE8C68}" dt="2022-03-17T10:54:40.758" v="246" actId="478"/>
          <ac:picMkLst>
            <pc:docMk/>
            <pc:sldMk cId="4162941397" sldId="917"/>
            <ac:picMk id="6" creationId="{2C0D06C3-E27D-4C6F-BBED-102B75EFF521}"/>
          </ac:picMkLst>
        </pc:picChg>
        <pc:picChg chg="add mod">
          <ac:chgData name="Rosita Jacob" userId="c667db76-be9f-4d1c-8f72-fa4dcd0ff10f" providerId="ADAL" clId="{F362729C-F3DF-4C72-B9B2-B7532FBE8C68}" dt="2022-03-17T10:54:48.400" v="248" actId="1076"/>
          <ac:picMkLst>
            <pc:docMk/>
            <pc:sldMk cId="4162941397" sldId="917"/>
            <ac:picMk id="7" creationId="{D8D7C07B-A254-4563-8D0C-C176BB4CA1A0}"/>
          </ac:picMkLst>
        </pc:picChg>
      </pc:sldChg>
      <pc:sldChg chg="add ord">
        <pc:chgData name="Rosita Jacob" userId="c667db76-be9f-4d1c-8f72-fa4dcd0ff10f" providerId="ADAL" clId="{F362729C-F3DF-4C72-B9B2-B7532FBE8C68}" dt="2022-03-17T11:01:11.752" v="283"/>
        <pc:sldMkLst>
          <pc:docMk/>
          <pc:sldMk cId="1831926304" sldId="918"/>
        </pc:sldMkLst>
      </pc:sldChg>
      <pc:sldChg chg="addSp delSp modSp add mod">
        <pc:chgData name="Rosita Jacob" userId="c667db76-be9f-4d1c-8f72-fa4dcd0ff10f" providerId="ADAL" clId="{F362729C-F3DF-4C72-B9B2-B7532FBE8C68}" dt="2022-03-17T11:04:47.212" v="296" actId="1076"/>
        <pc:sldMkLst>
          <pc:docMk/>
          <pc:sldMk cId="4061344037" sldId="919"/>
        </pc:sldMkLst>
        <pc:picChg chg="add mod">
          <ac:chgData name="Rosita Jacob" userId="c667db76-be9f-4d1c-8f72-fa4dcd0ff10f" providerId="ADAL" clId="{F362729C-F3DF-4C72-B9B2-B7532FBE8C68}" dt="2022-03-17T11:04:47.212" v="296" actId="1076"/>
          <ac:picMkLst>
            <pc:docMk/>
            <pc:sldMk cId="4061344037" sldId="919"/>
            <ac:picMk id="3" creationId="{29727316-8340-4910-ACA8-9C33F92D33C4}"/>
          </ac:picMkLst>
        </pc:picChg>
        <pc:picChg chg="del">
          <ac:chgData name="Rosita Jacob" userId="c667db76-be9f-4d1c-8f72-fa4dcd0ff10f" providerId="ADAL" clId="{F362729C-F3DF-4C72-B9B2-B7532FBE8C68}" dt="2022-03-17T11:03:31.353" v="291" actId="478"/>
          <ac:picMkLst>
            <pc:docMk/>
            <pc:sldMk cId="4061344037" sldId="919"/>
            <ac:picMk id="4" creationId="{63C6B824-C1E5-449E-8B6D-2DF9C8038CA6}"/>
          </ac:picMkLst>
        </pc:picChg>
        <pc:picChg chg="del">
          <ac:chgData name="Rosita Jacob" userId="c667db76-be9f-4d1c-8f72-fa4dcd0ff10f" providerId="ADAL" clId="{F362729C-F3DF-4C72-B9B2-B7532FBE8C68}" dt="2022-03-17T11:03:30.849" v="290" actId="478"/>
          <ac:picMkLst>
            <pc:docMk/>
            <pc:sldMk cId="4061344037" sldId="919"/>
            <ac:picMk id="6" creationId="{6A1097E2-9F1F-4D78-9E8E-AC66FEF5F8A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10/04/2022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208.png"/><Relationship Id="rId4" Type="http://schemas.openxmlformats.org/officeDocument/2006/relationships/image" Target="../media/image24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7" Type="http://schemas.openxmlformats.org/officeDocument/2006/relationships/image" Target="../media/image266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.png"/><Relationship Id="rId5" Type="http://schemas.openxmlformats.org/officeDocument/2006/relationships/image" Target="../media/image259.png"/><Relationship Id="rId4" Type="http://schemas.openxmlformats.org/officeDocument/2006/relationships/image" Target="../media/image264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7.png"/><Relationship Id="rId7" Type="http://schemas.openxmlformats.org/officeDocument/2006/relationships/image" Target="../media/image270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png"/><Relationship Id="rId11" Type="http://schemas.openxmlformats.org/officeDocument/2006/relationships/image" Target="../media/image274.png"/><Relationship Id="rId5" Type="http://schemas.openxmlformats.org/officeDocument/2006/relationships/image" Target="../media/image268.png"/><Relationship Id="rId10" Type="http://schemas.openxmlformats.org/officeDocument/2006/relationships/image" Target="../media/image273.png"/><Relationship Id="rId4" Type="http://schemas.openxmlformats.org/officeDocument/2006/relationships/image" Target="../media/image259.png"/><Relationship Id="rId9" Type="http://schemas.openxmlformats.org/officeDocument/2006/relationships/image" Target="../media/image27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8.png"/><Relationship Id="rId4" Type="http://schemas.openxmlformats.org/officeDocument/2006/relationships/image" Target="../media/image27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7" Type="http://schemas.openxmlformats.org/officeDocument/2006/relationships/image" Target="../media/image289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3" Type="http://schemas.openxmlformats.org/officeDocument/2006/relationships/image" Target="../media/image291.png"/><Relationship Id="rId7" Type="http://schemas.openxmlformats.org/officeDocument/2006/relationships/image" Target="../media/image295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png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219.png"/><Relationship Id="rId10" Type="http://schemas.openxmlformats.org/officeDocument/2006/relationships/image" Target="../media/image224.png"/><Relationship Id="rId4" Type="http://schemas.openxmlformats.org/officeDocument/2006/relationships/image" Target="../media/image218.png"/><Relationship Id="rId9" Type="http://schemas.openxmlformats.org/officeDocument/2006/relationships/image" Target="../media/image2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613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8F8AEC9-DACE-426F-BE42-8F5DFF746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77" y="1172029"/>
            <a:ext cx="4745426" cy="4513942"/>
          </a:xfrm>
          <a:prstGeom prst="rect">
            <a:avLst/>
          </a:prstGeom>
        </p:spPr>
      </p:pic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9FC60258-2EFD-4B31-BD70-C4138B8AB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85" y="4800600"/>
            <a:ext cx="2013097" cy="2013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394E09-C917-4597-8C75-BEDEDA85A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380" y="0"/>
            <a:ext cx="45053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76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37C0F-C4B8-49F2-947F-FE5DC3FB5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5153025" cy="36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4E2DB-381E-4175-8EDB-443E6FC7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3" y="438150"/>
            <a:ext cx="8991600" cy="3371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43E7B-51B5-422F-8AE2-1537F744E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1" y="3886200"/>
            <a:ext cx="9029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7E405-84EC-44B3-B033-81BC8D7D6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52400"/>
            <a:ext cx="9029700" cy="904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CD9D22-F9A0-4A74-AFB6-C5BA07B1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95400"/>
            <a:ext cx="8839200" cy="141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5AF99-58B6-48AD-84E6-3A946BB9F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9" y="3446040"/>
            <a:ext cx="1175845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5D06E-F7DD-4B9B-A814-C14A0E143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9" y="3827040"/>
            <a:ext cx="9144000" cy="9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76200"/>
            <a:ext cx="1219200" cy="35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113DA4-6271-4A64-9092-437B9AC63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" y="455574"/>
            <a:ext cx="8858250" cy="440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A52D9-AF68-4013-891F-3091B257F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9" y="4856124"/>
            <a:ext cx="9144000" cy="14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42A43-6682-4655-890F-973316E5C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83629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FF80A-59E3-4545-80D2-0A1853AB3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305800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7C07B-A254-4563-8D0C-C176BB4CA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962400"/>
            <a:ext cx="3668785" cy="45957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7CDBA5E-AB18-4874-AC11-E6051B09A847}"/>
              </a:ext>
            </a:extLst>
          </p:cNvPr>
          <p:cNvSpPr/>
          <p:nvPr/>
        </p:nvSpPr>
        <p:spPr>
          <a:xfrm>
            <a:off x="5181600" y="5550932"/>
            <a:ext cx="87874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AC50D-CA32-4BF4-B7ED-81D8FB8781B1}"/>
              </a:ext>
            </a:extLst>
          </p:cNvPr>
          <p:cNvSpPr txBox="1"/>
          <p:nvPr/>
        </p:nvSpPr>
        <p:spPr>
          <a:xfrm>
            <a:off x="6248400" y="5486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Continue from Page 85</a:t>
            </a:r>
          </a:p>
        </p:txBody>
      </p:sp>
    </p:spTree>
    <p:extLst>
      <p:ext uri="{BB962C8B-B14F-4D97-AF65-F5344CB8AC3E}">
        <p14:creationId xmlns:p14="http://schemas.microsoft.com/office/powerpoint/2010/main" val="41629413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263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" y="145410"/>
            <a:ext cx="1229686" cy="360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5" y="1665130"/>
            <a:ext cx="924885" cy="359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D14DEE-8B6A-46E4-A292-E15162A88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5" y="530215"/>
            <a:ext cx="8324850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6671E9-C4F1-4C23-9235-EA08D680D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8" y="2009900"/>
            <a:ext cx="9144000" cy="797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47246-55EC-4482-A628-50BE98BB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" y="3221367"/>
            <a:ext cx="1229686" cy="360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E5ED1E-2ADC-4FD3-B6E0-D99B5CCA4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5" y="3631832"/>
            <a:ext cx="8020050" cy="83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E8D6F2-6E1C-4313-ADC4-74D41D77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" y="4724400"/>
            <a:ext cx="924885" cy="359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DD454-07F5-455A-8E76-1CB591F97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250935"/>
            <a:ext cx="68580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DA76F-CECD-477F-B8E3-A621B30E4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25"/>
            <a:ext cx="9235282" cy="4001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" y="533400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" y="6024562"/>
            <a:ext cx="39528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" y="1273559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" y="1806959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" y="2492759"/>
            <a:ext cx="997394" cy="4076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B001F2-C8AD-4E05-855C-C28E1A784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" y="2900454"/>
            <a:ext cx="8686800" cy="5959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B8757C-E7B0-49BA-960C-C5532A5FB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" y="3527796"/>
            <a:ext cx="3840582" cy="4889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5EF0DC-4C3B-4EB6-9A3C-CADD94406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895" y="3496430"/>
            <a:ext cx="5254305" cy="4965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3F976-6163-4D58-9AB5-DE8EAD441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822" y="4048125"/>
            <a:ext cx="74295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5BE064-3877-43A4-AE47-4DF6082D0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4800"/>
            <a:ext cx="9144000" cy="2290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76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226"/>
            <a:ext cx="1476375" cy="502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235DAB-73B9-4908-9045-162DB909F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990498"/>
            <a:ext cx="9144000" cy="3835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" y="381000"/>
            <a:ext cx="1476375" cy="502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FD57AE-FCF8-420A-8370-783884B98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9" y="990600"/>
            <a:ext cx="9144000" cy="3325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9" y="4800600"/>
            <a:ext cx="48196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5A04BA-14BB-47BC-819B-C0840158A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855590"/>
            <a:ext cx="6781881" cy="4357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2" y="990600"/>
            <a:ext cx="1524000" cy="47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33B18-7C7A-40EC-9920-555BF83D3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82" y="1752600"/>
            <a:ext cx="874581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77F591-08B0-4A1D-A8C4-0C77DB27A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"/>
            <a:ext cx="7342923" cy="485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354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560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1627"/>
            <a:ext cx="1181100" cy="46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C9AEFC-1D38-49D7-B8BF-47CF05379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90600"/>
            <a:ext cx="6905625" cy="2562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EB7A21-07C4-4CFE-BCDD-09CA1E550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4160354"/>
            <a:ext cx="66770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2A685A-8B4E-4093-B166-1C6091A97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7343775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6FC4C1-DDCA-4B02-9CA5-A0117BCB6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810000"/>
            <a:ext cx="74390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86B32-4AF9-41CE-A5A8-A46FD0963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9600"/>
            <a:ext cx="769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301EAA-3CDD-43CD-AD37-CE0954959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9" y="76200"/>
            <a:ext cx="916319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E243E-BC98-436D-878A-B779FED8C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3048000"/>
            <a:ext cx="7486650" cy="346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A46032-7E9F-4B88-B789-7A9AA79F1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85800"/>
            <a:ext cx="75247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7788118" cy="213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AE243E-BC98-436D-878A-B779FED8C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3048000"/>
            <a:ext cx="74866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7CDD33-A966-402E-88C9-574FB63AA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124200"/>
            <a:ext cx="74866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51D818-10E3-4977-A184-3E6220411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17" y="457200"/>
            <a:ext cx="917381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A61377-20F2-442E-8386-C0C0CB7D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" y="516950"/>
            <a:ext cx="9144000" cy="5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67645-BE3C-4F9A-A094-733E32BC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9144000" cy="1815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6" y="4943270"/>
            <a:ext cx="8344374" cy="70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243" y="5683335"/>
            <a:ext cx="5104158" cy="47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AD8F05-920B-4A5C-9006-7E4A40EE5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482"/>
            <a:ext cx="9144000" cy="4435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633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019801"/>
            <a:ext cx="3962400" cy="5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836551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9" y="1154234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289031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2830195"/>
            <a:ext cx="906011" cy="38628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F2B343B-65AC-4E25-A7FA-10EAB21859E8}"/>
              </a:ext>
            </a:extLst>
          </p:cNvPr>
          <p:cNvSpPr/>
          <p:nvPr/>
        </p:nvSpPr>
        <p:spPr>
          <a:xfrm>
            <a:off x="5217253" y="6248400"/>
            <a:ext cx="87874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B338CB-AF33-4278-8A3B-F15D74E252AD}"/>
              </a:ext>
            </a:extLst>
          </p:cNvPr>
          <p:cNvSpPr txBox="1"/>
          <p:nvPr/>
        </p:nvSpPr>
        <p:spPr>
          <a:xfrm>
            <a:off x="6096000" y="618386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Follow  Page 122</a:t>
            </a:r>
          </a:p>
        </p:txBody>
      </p:sp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C3FAA-A3E4-48AF-BAB4-3A0A3091D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233"/>
            <a:ext cx="8134350" cy="1438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AAB5F-F4FC-4F14-86E5-048C1C2C6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5" y="707580"/>
            <a:ext cx="1257300" cy="333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235610-19C9-45D9-BB27-6AD65D87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2" y="2670037"/>
            <a:ext cx="9144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596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AED57-5307-4166-B9BD-03356E2DC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" y="152400"/>
            <a:ext cx="8848725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B287C-B72D-435E-9FF8-F0D694B7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1" y="3081993"/>
            <a:ext cx="874395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86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1217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0600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" y="4276725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1" y="5713569"/>
            <a:ext cx="9144000" cy="915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8B9B4-0CD5-4A82-9479-0F43E7798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4" y="34992"/>
            <a:ext cx="9144000" cy="27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5B56F-D2BC-47B9-930D-D2E62941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33400"/>
            <a:ext cx="875347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ADC26-8AAA-490C-ADE4-1B0AD3004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1409"/>
            <a:ext cx="9134475" cy="3419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7BE419-E283-4A9C-9694-25F54634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5485"/>
            <a:ext cx="9144000" cy="333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" y="304800"/>
            <a:ext cx="13716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CDA88-060B-4021-A965-D30CE7BE0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05900" cy="1933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8343F-F615-4C74-911A-1F531BED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" y="2695575"/>
            <a:ext cx="9144000" cy="37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13093-7B8E-4264-A7A4-612B945C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1200"/>
            <a:ext cx="9144000" cy="3846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4162F1-ED83-4AAD-BB51-52B6BFBD4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76390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670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DDECD-3B10-4405-A854-7C15A06EA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457200"/>
            <a:ext cx="88773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286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4E7F3-838D-4F77-BBB7-F75F1425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5" y="457200"/>
            <a:ext cx="9144000" cy="5889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63D418-1EB2-4272-BF15-4A8B6072B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3378"/>
            <a:ext cx="1295400" cy="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967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45C2D-DC58-4A3E-A16D-1FBBAD7B7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828800"/>
            <a:ext cx="87439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E326D5-8911-4378-AC17-DA1DA2CC5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" y="685800"/>
            <a:ext cx="9144000" cy="5110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7CCD4-311E-457A-90F0-B4A54C212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906169"/>
            <a:ext cx="4343400" cy="8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1A418-3FA7-4150-B220-78B1A999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7972425" cy="93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7EE96-3ACB-4866-A821-62F32256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" y="1715833"/>
            <a:ext cx="9144000" cy="5118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93757-490C-45FB-B2F7-26FB67032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9640"/>
            <a:ext cx="1295400" cy="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ECC9B-402B-44C6-B688-998ACC4D5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782050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8FCB14-DCD3-43BC-9620-D51BE818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" y="2031883"/>
            <a:ext cx="8143875" cy="434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67E555-454E-4950-ABC2-1DD0C23D2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73" y="6385769"/>
            <a:ext cx="83629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4" y="152400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1" y="52578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CF9AB-274B-4E80-BEC9-C94F00567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4" y="536372"/>
            <a:ext cx="8858250" cy="4324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D8083-9134-4846-BD49-D9F2057F6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94727"/>
            <a:ext cx="8080563" cy="5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189613"/>
            <a:ext cx="1219200" cy="35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64ECB-3852-4516-85E1-1A18AEB7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814387"/>
            <a:ext cx="89249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217D6-5C96-4F29-8115-B741E0D5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228600"/>
            <a:ext cx="9144000" cy="1799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EF767-106E-45F4-965A-A939DB652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3" y="2438400"/>
            <a:ext cx="8324850" cy="476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D7C05-0421-4DE9-847B-96535105B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5326"/>
            <a:ext cx="1419225" cy="409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FB3B5-3597-4D78-8E0C-BBB418751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3" y="3886200"/>
            <a:ext cx="8201025" cy="847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38C14C-2F13-4011-896B-554E1BBCB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09514"/>
            <a:ext cx="9144000" cy="13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598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2EF767-106E-45F4-965A-A939DB65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629026"/>
            <a:ext cx="8324850" cy="47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29DB14-0BA5-4331-94A4-37E0B39F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328" y="4476605"/>
            <a:ext cx="3038475" cy="314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1712F0-CF5C-4D29-8418-BEA2F7563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"/>
            <a:ext cx="8258175" cy="2914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B5CDE-94A8-46A8-9A5B-3BEDBBE5E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90850"/>
            <a:ext cx="3124200" cy="400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83E7E0-1732-4596-8C45-A399DBE50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585" y="5121697"/>
            <a:ext cx="3676650" cy="361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AD7DD4-B8EB-40A7-BA3C-30569DF64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" y="5111013"/>
            <a:ext cx="1866900" cy="400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3FB5D2-CD17-4E05-9761-ADA3E0F72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8585" y="5110162"/>
            <a:ext cx="3524250" cy="409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62112C-85FE-4B7F-8551-61D0DDFA7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" y="5529187"/>
            <a:ext cx="2514600" cy="3143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80BE86-2A93-4CF0-BABF-1A70A607A9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697" y="5448300"/>
            <a:ext cx="6391275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126266-C031-468A-A17B-669FA6188D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5" y="5861636"/>
            <a:ext cx="1162050" cy="34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3ED622-2DFB-4D11-9C66-3CF6144316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6772" y="5843876"/>
            <a:ext cx="2514600" cy="409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3A7A4E-FE37-4E99-9FF7-9DAE3B4465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0856" y="5880686"/>
            <a:ext cx="1333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13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8005</TotalTime>
  <Words>26</Words>
  <Application>Microsoft Office PowerPoint</Application>
  <PresentationFormat>On-screen Show (4:3)</PresentationFormat>
  <Paragraphs>11</Paragraphs>
  <Slides>135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3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453</cp:revision>
  <dcterms:created xsi:type="dcterms:W3CDTF">2006-08-16T00:00:00Z</dcterms:created>
  <dcterms:modified xsi:type="dcterms:W3CDTF">2022-04-10T09:54:20Z</dcterms:modified>
</cp:coreProperties>
</file>