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924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00" r:id="rId108"/>
    <p:sldId id="901" r:id="rId109"/>
    <p:sldId id="902" r:id="rId110"/>
    <p:sldId id="903" r:id="rId111"/>
    <p:sldId id="904" r:id="rId112"/>
    <p:sldId id="905" r:id="rId113"/>
    <p:sldId id="807" r:id="rId114"/>
    <p:sldId id="808" r:id="rId115"/>
    <p:sldId id="809" r:id="rId116"/>
    <p:sldId id="841" r:id="rId117"/>
    <p:sldId id="906" r:id="rId118"/>
    <p:sldId id="772" r:id="rId119"/>
    <p:sldId id="504" r:id="rId120"/>
    <p:sldId id="424" r:id="rId121"/>
    <p:sldId id="810" r:id="rId122"/>
    <p:sldId id="875" r:id="rId123"/>
    <p:sldId id="878" r:id="rId124"/>
    <p:sldId id="877" r:id="rId125"/>
    <p:sldId id="876" r:id="rId126"/>
    <p:sldId id="911" r:id="rId127"/>
    <p:sldId id="919" r:id="rId128"/>
    <p:sldId id="920" r:id="rId129"/>
    <p:sldId id="446" r:id="rId130"/>
    <p:sldId id="387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3" autoAdjust="0"/>
    <p:restoredTop sz="86861" autoAdjust="0"/>
  </p:normalViewPr>
  <p:slideViewPr>
    <p:cSldViewPr>
      <p:cViewPr varScale="1">
        <p:scale>
          <a:sx n="163" d="100"/>
          <a:sy n="163" d="100"/>
        </p:scale>
        <p:origin x="103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30/10/2022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08.png"/><Relationship Id="rId4" Type="http://schemas.openxmlformats.org/officeDocument/2006/relationships/image" Target="../media/image22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5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png"/><Relationship Id="rId5" Type="http://schemas.openxmlformats.org/officeDocument/2006/relationships/image" Target="../media/image238.png"/><Relationship Id="rId4" Type="http://schemas.openxmlformats.org/officeDocument/2006/relationships/image" Target="../media/image2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6.png"/><Relationship Id="rId7" Type="http://schemas.openxmlformats.org/officeDocument/2006/relationships/image" Target="../media/image249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openxmlformats.org/officeDocument/2006/relationships/image" Target="../media/image247.png"/><Relationship Id="rId10" Type="http://schemas.openxmlformats.org/officeDocument/2006/relationships/image" Target="../media/image252.png"/><Relationship Id="rId4" Type="http://schemas.openxmlformats.org/officeDocument/2006/relationships/image" Target="../media/image238.png"/><Relationship Id="rId9" Type="http://schemas.openxmlformats.org/officeDocument/2006/relationships/image" Target="../media/image25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7" Type="http://schemas.openxmlformats.org/officeDocument/2006/relationships/image" Target="../media/image268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7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png"/><Relationship Id="rId4" Type="http://schemas.openxmlformats.org/officeDocument/2006/relationships/image" Target="../media/image20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208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wall, person, posing&#10;&#10;Description automatically generated">
            <a:extLst>
              <a:ext uri="{FF2B5EF4-FFF2-40B4-BE49-F238E27FC236}">
                <a16:creationId xmlns:a16="http://schemas.microsoft.com/office/drawing/2014/main" id="{840A7D76-B365-47D4-9591-332440E5D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164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85552CDB-2D51-4695-A7BA-7EAD73879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66" y="-26955"/>
            <a:ext cx="1085734" cy="1085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76B3E-BFB3-4DE5-AD2C-E15CBAE8D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6446491"/>
            <a:ext cx="3048000" cy="3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83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" y="1310681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3" y="2362200"/>
            <a:ext cx="997394" cy="40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14EB1A-C801-4BC3-A2E1-630DE0F74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5" y="3048000"/>
            <a:ext cx="8877756" cy="17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3" y="35052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5726D3-F844-47CA-A1FC-5126A97A5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" y="4003828"/>
            <a:ext cx="8922209" cy="23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5" y="5715000"/>
            <a:ext cx="3952875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C235E-15BC-4258-8C30-0253F90D1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0"/>
            <a:ext cx="881416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5" y="59436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5" y="5464908"/>
            <a:ext cx="1126671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C52D94-5D01-47B1-A9AB-352510B53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1" y="1015902"/>
            <a:ext cx="8858705" cy="42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EA1264-F55E-4D00-9945-2C5156AFA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1307"/>
            <a:ext cx="8992062" cy="41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110530-451C-4310-91E3-BCE4B0114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23" y="838200"/>
            <a:ext cx="7090646" cy="43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2233E-2B4C-4CD2-BFD3-9FF805D90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399"/>
            <a:ext cx="7391400" cy="48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63363-9934-48D9-89E3-C776B0DCB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57400"/>
            <a:ext cx="873006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A83E2-A9E5-49E6-A08F-7EFBEA531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969"/>
            <a:ext cx="8077200" cy="4898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"/>
            <a:ext cx="11811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465939-A931-4926-88C6-CCD367D92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773321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8443F-B6B2-429B-977A-3ABBC07FF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43000"/>
            <a:ext cx="877869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6375A-DCC3-44DF-ADC1-320BC2F5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7036162" cy="1905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E2FD3-429F-4DD4-9AFA-E2802F21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86" y="2743200"/>
            <a:ext cx="8306227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A3CD4-8485-48AD-929D-915723AC1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71800"/>
            <a:ext cx="8306227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EDEC81-F8E0-44EC-8AA7-8523098B9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71800"/>
            <a:ext cx="8306227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D5DF6-8A90-4AB3-B2C8-C3BFAEAE6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52244"/>
            <a:ext cx="7273758" cy="2148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5D55D-F7DC-43E6-A319-80AB070F2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657601"/>
            <a:ext cx="851876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3FEB1B-5D28-431A-8741-0CF3DED4C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6" y="2384359"/>
            <a:ext cx="8960310" cy="1282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16F7FF-F39C-4FEA-A545-04133F416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93" y="5105400"/>
            <a:ext cx="8915858" cy="787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E478FD-D67A-485C-BE9A-1DD9EB59D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6" y="4267200"/>
            <a:ext cx="1068812" cy="7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247" y="5052619"/>
            <a:ext cx="1246353" cy="390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57230-9746-4F42-9E76-989D17854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065834"/>
            <a:ext cx="3302170" cy="368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1370E-73CB-4F59-84C1-1D0FB4B68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5638800"/>
            <a:ext cx="4445228" cy="4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51626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136079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" y="475546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80588-BD8E-40DE-82E0-A90E874A3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8" y="1491536"/>
            <a:ext cx="8922209" cy="2292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C9CCBA-8E9B-4542-9717-3323F6B7E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0"/>
            <a:ext cx="8896807" cy="18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8098</TotalTime>
  <Words>19</Words>
  <Application>Microsoft Office PowerPoint</Application>
  <PresentationFormat>On-screen Show (4:3)</PresentationFormat>
  <Paragraphs>9</Paragraphs>
  <Slides>130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490</cp:revision>
  <dcterms:created xsi:type="dcterms:W3CDTF">2006-08-16T00:00:00Z</dcterms:created>
  <dcterms:modified xsi:type="dcterms:W3CDTF">2022-10-29T14:05:41Z</dcterms:modified>
</cp:coreProperties>
</file>