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1"/>
  </p:notesMasterIdLst>
  <p:sldIdLst>
    <p:sldId id="455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857" r:id="rId16"/>
    <p:sldId id="858" r:id="rId17"/>
    <p:sldId id="860" r:id="rId18"/>
    <p:sldId id="920" r:id="rId19"/>
    <p:sldId id="921" r:id="rId20"/>
    <p:sldId id="922" r:id="rId21"/>
    <p:sldId id="923" r:id="rId22"/>
    <p:sldId id="924" r:id="rId23"/>
    <p:sldId id="925" r:id="rId24"/>
    <p:sldId id="514" r:id="rId25"/>
    <p:sldId id="416" r:id="rId26"/>
    <p:sldId id="861" r:id="rId27"/>
    <p:sldId id="279" r:id="rId28"/>
    <p:sldId id="862" r:id="rId29"/>
    <p:sldId id="282" r:id="rId30"/>
    <p:sldId id="908" r:id="rId31"/>
    <p:sldId id="747" r:id="rId32"/>
    <p:sldId id="909" r:id="rId33"/>
    <p:sldId id="785" r:id="rId34"/>
    <p:sldId id="787" r:id="rId35"/>
    <p:sldId id="863" r:id="rId36"/>
    <p:sldId id="864" r:id="rId37"/>
    <p:sldId id="865" r:id="rId38"/>
    <p:sldId id="866" r:id="rId39"/>
    <p:sldId id="867" r:id="rId40"/>
    <p:sldId id="289" r:id="rId41"/>
    <p:sldId id="511" r:id="rId42"/>
    <p:sldId id="788" r:id="rId43"/>
    <p:sldId id="828" r:id="rId44"/>
    <p:sldId id="869" r:id="rId45"/>
    <p:sldId id="868" r:id="rId46"/>
    <p:sldId id="870" r:id="rId47"/>
    <p:sldId id="871" r:id="rId48"/>
    <p:sldId id="505" r:id="rId49"/>
    <p:sldId id="293" r:id="rId50"/>
    <p:sldId id="907" r:id="rId51"/>
    <p:sldId id="768" r:id="rId52"/>
    <p:sldId id="767" r:id="rId53"/>
    <p:sldId id="295" r:id="rId54"/>
    <p:sldId id="770" r:id="rId55"/>
    <p:sldId id="872" r:id="rId56"/>
    <p:sldId id="791" r:id="rId57"/>
    <p:sldId id="792" r:id="rId58"/>
    <p:sldId id="793" r:id="rId59"/>
    <p:sldId id="873" r:id="rId60"/>
    <p:sldId id="880" r:id="rId61"/>
    <p:sldId id="881" r:id="rId62"/>
    <p:sldId id="879" r:id="rId63"/>
    <p:sldId id="882" r:id="rId64"/>
    <p:sldId id="883" r:id="rId65"/>
    <p:sldId id="884" r:id="rId66"/>
    <p:sldId id="891" r:id="rId67"/>
    <p:sldId id="892" r:id="rId68"/>
    <p:sldId id="889" r:id="rId69"/>
    <p:sldId id="890" r:id="rId70"/>
    <p:sldId id="885" r:id="rId71"/>
    <p:sldId id="888" r:id="rId72"/>
    <p:sldId id="887" r:id="rId73"/>
    <p:sldId id="312" r:id="rId74"/>
    <p:sldId id="313" r:id="rId75"/>
    <p:sldId id="893" r:id="rId76"/>
    <p:sldId id="838" r:id="rId77"/>
    <p:sldId id="910" r:id="rId78"/>
    <p:sldId id="911" r:id="rId79"/>
    <p:sldId id="319" r:id="rId80"/>
    <p:sldId id="320" r:id="rId81"/>
    <p:sldId id="894" r:id="rId82"/>
    <p:sldId id="322" r:id="rId83"/>
    <p:sldId id="895" r:id="rId84"/>
    <p:sldId id="896" r:id="rId85"/>
    <p:sldId id="840" r:id="rId86"/>
    <p:sldId id="839" r:id="rId87"/>
    <p:sldId id="897" r:id="rId88"/>
    <p:sldId id="898" r:id="rId89"/>
    <p:sldId id="331" r:id="rId90"/>
    <p:sldId id="912" r:id="rId91"/>
    <p:sldId id="913" r:id="rId92"/>
    <p:sldId id="914" r:id="rId93"/>
    <p:sldId id="335" r:id="rId94"/>
    <p:sldId id="334" r:id="rId95"/>
    <p:sldId id="333" r:id="rId96"/>
    <p:sldId id="336" r:id="rId97"/>
    <p:sldId id="338" r:id="rId98"/>
    <p:sldId id="339" r:id="rId99"/>
    <p:sldId id="340" r:id="rId100"/>
    <p:sldId id="899" r:id="rId101"/>
    <p:sldId id="799" r:id="rId102"/>
    <p:sldId id="915" r:id="rId103"/>
    <p:sldId id="916" r:id="rId104"/>
    <p:sldId id="800" r:id="rId105"/>
    <p:sldId id="801" r:id="rId106"/>
    <p:sldId id="802" r:id="rId107"/>
    <p:sldId id="804" r:id="rId108"/>
    <p:sldId id="917" r:id="rId109"/>
    <p:sldId id="805" r:id="rId110"/>
    <p:sldId id="918" r:id="rId111"/>
    <p:sldId id="350" r:id="rId112"/>
    <p:sldId id="806" r:id="rId113"/>
    <p:sldId id="352" r:id="rId114"/>
    <p:sldId id="467" r:id="rId115"/>
    <p:sldId id="353" r:id="rId116"/>
    <p:sldId id="900" r:id="rId117"/>
    <p:sldId id="901" r:id="rId118"/>
    <p:sldId id="902" r:id="rId119"/>
    <p:sldId id="903" r:id="rId120"/>
    <p:sldId id="904" r:id="rId121"/>
    <p:sldId id="905" r:id="rId122"/>
    <p:sldId id="807" r:id="rId123"/>
    <p:sldId id="808" r:id="rId124"/>
    <p:sldId id="809" r:id="rId125"/>
    <p:sldId id="841" r:id="rId126"/>
    <p:sldId id="906" r:id="rId127"/>
    <p:sldId id="772" r:id="rId128"/>
    <p:sldId id="504" r:id="rId129"/>
    <p:sldId id="424" r:id="rId130"/>
    <p:sldId id="810" r:id="rId131"/>
    <p:sldId id="875" r:id="rId132"/>
    <p:sldId id="878" r:id="rId133"/>
    <p:sldId id="877" r:id="rId134"/>
    <p:sldId id="876" r:id="rId135"/>
    <p:sldId id="384" r:id="rId136"/>
    <p:sldId id="919" r:id="rId137"/>
    <p:sldId id="386" r:id="rId138"/>
    <p:sldId id="446" r:id="rId139"/>
    <p:sldId id="387" r:id="rId1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62729C-F3DF-4C72-B9B2-B7532FBE8C68}" v="23" dt="2022-03-17T11:09:40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6861" autoAdjust="0"/>
  </p:normalViewPr>
  <p:slideViewPr>
    <p:cSldViewPr>
      <p:cViewPr varScale="1">
        <p:scale>
          <a:sx n="77" d="100"/>
          <a:sy n="77" d="100"/>
        </p:scale>
        <p:origin x="26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14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10/04/2022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12" Type="http://schemas.openxmlformats.org/officeDocument/2006/relationships/image" Target="../media/image22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0" Type="http://schemas.openxmlformats.org/officeDocument/2006/relationships/image" Target="../media/image220.png"/><Relationship Id="rId4" Type="http://schemas.openxmlformats.org/officeDocument/2006/relationships/image" Target="../media/image214.png"/><Relationship Id="rId9" Type="http://schemas.openxmlformats.org/officeDocument/2006/relationships/image" Target="../media/image21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png"/><Relationship Id="rId5" Type="http://schemas.openxmlformats.org/officeDocument/2006/relationships/image" Target="../media/image204.png"/><Relationship Id="rId4" Type="http://schemas.openxmlformats.org/officeDocument/2006/relationships/image" Target="../media/image2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7" Type="http://schemas.openxmlformats.org/officeDocument/2006/relationships/image" Target="../media/image262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png"/><Relationship Id="rId5" Type="http://schemas.openxmlformats.org/officeDocument/2006/relationships/image" Target="../media/image255.png"/><Relationship Id="rId4" Type="http://schemas.openxmlformats.org/officeDocument/2006/relationships/image" Target="../media/image260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image" Target="../media/image263.png"/><Relationship Id="rId7" Type="http://schemas.openxmlformats.org/officeDocument/2006/relationships/image" Target="../media/image266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.png"/><Relationship Id="rId11" Type="http://schemas.openxmlformats.org/officeDocument/2006/relationships/image" Target="../media/image270.png"/><Relationship Id="rId5" Type="http://schemas.openxmlformats.org/officeDocument/2006/relationships/image" Target="../media/image264.png"/><Relationship Id="rId10" Type="http://schemas.openxmlformats.org/officeDocument/2006/relationships/image" Target="../media/image269.png"/><Relationship Id="rId4" Type="http://schemas.openxmlformats.org/officeDocument/2006/relationships/image" Target="../media/image255.png"/><Relationship Id="rId9" Type="http://schemas.openxmlformats.org/officeDocument/2006/relationships/image" Target="../media/image2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7" Type="http://schemas.openxmlformats.org/officeDocument/2006/relationships/image" Target="../media/image285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1.png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287.png"/><Relationship Id="rId7" Type="http://schemas.openxmlformats.org/officeDocument/2006/relationships/image" Target="../media/image291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6.png"/><Relationship Id="rId5" Type="http://schemas.openxmlformats.org/officeDocument/2006/relationships/image" Target="../media/image295.png"/><Relationship Id="rId4" Type="http://schemas.openxmlformats.org/officeDocument/2006/relationships/image" Target="../media/image294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2.png"/><Relationship Id="rId4" Type="http://schemas.openxmlformats.org/officeDocument/2006/relationships/image" Target="../media/image30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8.png"/><Relationship Id="rId4" Type="http://schemas.openxmlformats.org/officeDocument/2006/relationships/image" Target="../media/image307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7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png"/><Relationship Id="rId4" Type="http://schemas.openxmlformats.org/officeDocument/2006/relationships/image" Target="../media/image16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52400"/>
            <a:ext cx="9144000" cy="6552727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6FD15BBE-3F1A-4E5D-B246-42D43ACED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03" y="4800600"/>
            <a:ext cx="2013097" cy="201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8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4" y="152400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1" y="52578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CF9AB-274B-4E80-BEC9-C94F00567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4" y="536372"/>
            <a:ext cx="8858250" cy="4324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7D8083-9134-4846-BD49-D9F2057F6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94727"/>
            <a:ext cx="8080563" cy="5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" y="189613"/>
            <a:ext cx="1219200" cy="35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64ECB-3852-4516-85E1-1A18AEB7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814387"/>
            <a:ext cx="892492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217D6-5C96-4F29-8115-B741E0D5A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228600"/>
            <a:ext cx="9144000" cy="1799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EF767-106E-45F4-965A-A939DB652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3" y="2438400"/>
            <a:ext cx="8324850" cy="476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D7C05-0421-4DE9-847B-96535105B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5326"/>
            <a:ext cx="1419225" cy="409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FB3B5-3597-4D78-8E0C-BBB418751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3" y="3886200"/>
            <a:ext cx="8201025" cy="847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38C14C-2F13-4011-896B-554E1BBCB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09514"/>
            <a:ext cx="9144000" cy="13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598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2EF767-106E-45F4-965A-A939DB652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629026"/>
            <a:ext cx="8324850" cy="47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29DB14-0BA5-4331-94A4-37E0B39F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328" y="4476605"/>
            <a:ext cx="3038475" cy="314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1712F0-CF5C-4D29-8418-BEA2F7563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"/>
            <a:ext cx="8258175" cy="2914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4B5CDE-94A8-46A8-9A5B-3BEDBBE5E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90850"/>
            <a:ext cx="3124200" cy="400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83E7E0-1732-4596-8C45-A399DBE50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585" y="5121697"/>
            <a:ext cx="3676650" cy="361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AD7DD4-B8EB-40A7-BA3C-30569DF64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" y="5111013"/>
            <a:ext cx="1866900" cy="400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3FB5D2-CD17-4E05-9761-ADA3E0F72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8585" y="5110162"/>
            <a:ext cx="3524250" cy="4095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62112C-85FE-4B7F-8551-61D0DDFA74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5" y="5529187"/>
            <a:ext cx="2514600" cy="3143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80BE86-2A93-4CF0-BABF-1A70A607A9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7697" y="5448300"/>
            <a:ext cx="6391275" cy="45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126266-C031-468A-A17B-669FA6188D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5" y="5861636"/>
            <a:ext cx="1162050" cy="34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3ED622-2DFB-4D11-9C66-3CF6144316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6772" y="5843876"/>
            <a:ext cx="2514600" cy="409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3A7A4E-FE37-4E99-9FF7-9DAE3B4465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0856" y="5880686"/>
            <a:ext cx="13335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137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A37C0F-C4B8-49F2-947F-FE5DC3FB5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5153025" cy="361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4E2DB-381E-4175-8EDB-443E6FC75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3" y="438150"/>
            <a:ext cx="8991600" cy="3371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843E7B-51B5-422F-8AE2-1537F744E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1" y="3886200"/>
            <a:ext cx="90297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27E405-84EC-44B3-B033-81BC8D7D6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52400"/>
            <a:ext cx="9029700" cy="904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CD9D22-F9A0-4A74-AFB6-C5BA07B1F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95400"/>
            <a:ext cx="8839200" cy="1419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5AF99-58B6-48AD-84E6-3A946BB9F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9" y="3446040"/>
            <a:ext cx="1175845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5D06E-F7DD-4B9B-A814-C14A0E143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9" y="3827040"/>
            <a:ext cx="9144000" cy="9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" y="76200"/>
            <a:ext cx="1219200" cy="35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113DA4-6271-4A64-9092-437B9AC63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4" y="455574"/>
            <a:ext cx="8858250" cy="4400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5A52D9-AF68-4013-891F-3091B257F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9" y="4856124"/>
            <a:ext cx="9144000" cy="14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42A43-6682-4655-890F-973316E5C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5800"/>
            <a:ext cx="83629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FF80A-59E3-4545-80D2-0A1853AB3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305800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7C07B-A254-4563-8D0C-C176BB4CA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962400"/>
            <a:ext cx="3668785" cy="45957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7CDBA5E-AB18-4874-AC11-E6051B09A847}"/>
              </a:ext>
            </a:extLst>
          </p:cNvPr>
          <p:cNvSpPr/>
          <p:nvPr/>
        </p:nvSpPr>
        <p:spPr>
          <a:xfrm>
            <a:off x="5181600" y="5550932"/>
            <a:ext cx="87874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AC50D-CA32-4BF4-B7ED-81D8FB8781B1}"/>
              </a:ext>
            </a:extLst>
          </p:cNvPr>
          <p:cNvSpPr txBox="1"/>
          <p:nvPr/>
        </p:nvSpPr>
        <p:spPr>
          <a:xfrm>
            <a:off x="6248400" y="5486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FF0000"/>
                </a:solidFill>
              </a:rPr>
              <a:t>Continue from Page 85</a:t>
            </a:r>
          </a:p>
        </p:txBody>
      </p:sp>
    </p:spTree>
    <p:extLst>
      <p:ext uri="{BB962C8B-B14F-4D97-AF65-F5344CB8AC3E}">
        <p14:creationId xmlns:p14="http://schemas.microsoft.com/office/powerpoint/2010/main" val="41629413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2630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" y="145410"/>
            <a:ext cx="1229686" cy="360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5" y="1665130"/>
            <a:ext cx="924885" cy="359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D14DEE-8B6A-46E4-A292-E15162A88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5" y="530215"/>
            <a:ext cx="8324850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6671E9-C4F1-4C23-9235-EA08D680D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8" y="2009900"/>
            <a:ext cx="9144000" cy="797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47246-55EC-4482-A628-50BE98BB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" y="3221367"/>
            <a:ext cx="1229686" cy="360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E5ED1E-2ADC-4FD3-B6E0-D99B5CCA4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5" y="3631832"/>
            <a:ext cx="8020050" cy="83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E8D6F2-6E1C-4313-ADC4-74D41D770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8" y="4724400"/>
            <a:ext cx="924885" cy="359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DD454-07F5-455A-8E76-1CB591F97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5250935"/>
            <a:ext cx="68580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" y="533400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7" y="6181725"/>
            <a:ext cx="395287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313DAD-A6B7-446A-9B4C-5B64AF336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7" y="76200"/>
            <a:ext cx="9144000" cy="60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" y="1273559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" y="1806959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" y="2492759"/>
            <a:ext cx="997394" cy="4076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B001F2-C8AD-4E05-855C-C28E1A784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" y="2900454"/>
            <a:ext cx="8686800" cy="5959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B8757C-E7B0-49BA-960C-C5532A5FB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" y="3527796"/>
            <a:ext cx="3840582" cy="4889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5EF0DC-4C3B-4EB6-9A3C-CADD94406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895" y="3496430"/>
            <a:ext cx="5254305" cy="4965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53F976-6163-4D58-9AB5-DE8EAD441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822" y="4048125"/>
            <a:ext cx="74295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5BE064-3877-43A4-AE47-4DF6082D0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4800"/>
            <a:ext cx="9144000" cy="2290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76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1524000" cy="47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6D43D-325B-4131-9452-317083B53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5035"/>
            <a:ext cx="9144000" cy="3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311628"/>
            <a:ext cx="1126671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227603-6D60-4DD5-A162-FE82DF0ED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356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C7477F-B062-45E0-9D77-601886BC9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" y="726078"/>
            <a:ext cx="9144000" cy="1661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41E18A-CEC2-452E-9426-93DCB235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1" y="2362200"/>
            <a:ext cx="9144000" cy="273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47" y="624840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490926-BD12-490E-90A0-1144CDBF7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20347"/>
            <a:ext cx="7567613" cy="55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019800"/>
            <a:ext cx="4695825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6545F-D863-4DA4-A06A-5F25E500E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3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1354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0560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1627"/>
            <a:ext cx="1181100" cy="466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D5A40-6943-4603-9B7C-FB1ADDBA8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76200"/>
            <a:ext cx="6754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D2E4F-CEFD-40F7-93A2-FB42179A3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9144000" cy="441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23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A15CE1-87B7-4DCA-94CA-CF8FD1506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74" y="0"/>
            <a:ext cx="8107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60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3CA53D-F8A1-48E3-820E-EF04C93AC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44" y="0"/>
            <a:ext cx="6695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0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1EF74-19A0-42F3-8CC3-42626BEA7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" y="76200"/>
            <a:ext cx="9144000" cy="2585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393C6-6731-4901-B2B5-94203E72E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438400"/>
            <a:ext cx="9144000" cy="266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34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200E92-89CE-4D6B-9F7F-3543D9F75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948"/>
            <a:ext cx="9144000" cy="53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81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B27EF-4195-4695-9564-C9A99C539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" y="457200"/>
            <a:ext cx="9144000" cy="52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90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716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66484-D319-4665-A151-8FE28A8E7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9144000" cy="57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0DA99-1D38-4C9E-BA04-1DB5D6426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152400"/>
            <a:ext cx="8486775" cy="1733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F83834-4CD7-45A5-8B12-81E375484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667000"/>
            <a:ext cx="9144000" cy="347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7788118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E49EC-5F2B-4820-A109-950EE5A52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819400"/>
            <a:ext cx="9144000" cy="347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9B7EC7-9EB7-4B93-BBB1-0661E5DCE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9400"/>
            <a:ext cx="9144000" cy="347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B5F4BD-9F0E-4A0A-B90A-2F34DAF24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703"/>
            <a:ext cx="9144000" cy="588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66E4AE-860F-4B22-959B-67771C0AA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92"/>
            <a:ext cx="9144000" cy="67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677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A27948-1FEB-4658-86FF-0BA0465E7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3600"/>
            <a:ext cx="9144000" cy="287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170" y="5360804"/>
            <a:ext cx="1400175" cy="438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1468F0-ACA0-4FAF-AF85-1A3229D47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280" y="5236979"/>
            <a:ext cx="331470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8C5F42-4A92-481F-9F45-0A9339C5A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5912447"/>
            <a:ext cx="678180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8D45CE-6808-4741-BFC3-357B64866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48"/>
            <a:ext cx="9144000" cy="48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836551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9" y="1154234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289031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2830195"/>
            <a:ext cx="906011" cy="38628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F2B343B-65AC-4E25-A7FA-10EAB21859E8}"/>
              </a:ext>
            </a:extLst>
          </p:cNvPr>
          <p:cNvSpPr/>
          <p:nvPr/>
        </p:nvSpPr>
        <p:spPr>
          <a:xfrm>
            <a:off x="5217253" y="6248400"/>
            <a:ext cx="87874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B338CB-AF33-4278-8A3B-F15D74E252AD}"/>
              </a:ext>
            </a:extLst>
          </p:cNvPr>
          <p:cNvSpPr txBox="1"/>
          <p:nvPr/>
        </p:nvSpPr>
        <p:spPr>
          <a:xfrm>
            <a:off x="6096000" y="6183868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Follow  Page 122</a:t>
            </a:r>
          </a:p>
        </p:txBody>
      </p:sp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C3FAA-A3E4-48AF-BAB4-3A0A3091D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233"/>
            <a:ext cx="8134350" cy="1438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AAB5F-F4FC-4F14-86E5-048C1C2C6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45" y="707580"/>
            <a:ext cx="1257300" cy="333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235610-19C9-45D9-BB27-6AD65D87C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2" y="2670037"/>
            <a:ext cx="9144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596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4AED57-5307-4166-B9BD-03356E2DC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" y="152400"/>
            <a:ext cx="8848725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B287C-B72D-435E-9FF8-F0D694B7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1" y="3081993"/>
            <a:ext cx="874395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86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1217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0600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" y="4276725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1" y="5713569"/>
            <a:ext cx="9144000" cy="9158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A8B9B4-0CD5-4A82-9479-0F43E7798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4" y="34992"/>
            <a:ext cx="9144000" cy="27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65B56F-D2BC-47B9-930D-D2E62941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33400"/>
            <a:ext cx="8753475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ADC26-8AAA-490C-ADE4-1B0AD3004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21409"/>
            <a:ext cx="9134475" cy="3419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7BE419-E283-4A9C-9694-25F546348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5485"/>
            <a:ext cx="9144000" cy="333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" y="304800"/>
            <a:ext cx="13716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1CDA88-060B-4021-A965-D30CE7BE0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05900" cy="1933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8343F-F615-4C74-911A-1F531BED1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" y="2695575"/>
            <a:ext cx="9144000" cy="37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13093-7B8E-4264-A7A4-612B945C5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1200"/>
            <a:ext cx="9144000" cy="3846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4162F1-ED83-4AAD-BB51-52B6BFBD4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76390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670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DDECD-3B10-4405-A854-7C15A06EA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457200"/>
            <a:ext cx="88773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286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44E7F3-838D-4F77-BBB7-F75F14259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5" y="457200"/>
            <a:ext cx="9144000" cy="5889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63D418-1EB2-4272-BF15-4A8B6072B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3378"/>
            <a:ext cx="1295400" cy="3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967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C45C2D-DC58-4A3E-A16D-1FBBAD7B7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828800"/>
            <a:ext cx="87439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E326D5-8911-4378-AC17-DA1DA2CC5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0" y="685800"/>
            <a:ext cx="9144000" cy="5110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7CCD4-311E-457A-90F0-B4A54C212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906169"/>
            <a:ext cx="4343400" cy="84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1A418-3FA7-4150-B220-78B1A9991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7972425" cy="93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37EE96-3ACB-4866-A821-62F32256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0" y="1715833"/>
            <a:ext cx="9144000" cy="5118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93757-490C-45FB-B2F7-26FB67032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9640"/>
            <a:ext cx="1295400" cy="3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ECC9B-402B-44C6-B688-998ACC4D5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782050" cy="194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8FCB14-DCD3-43BC-9620-D51BE818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" y="2031883"/>
            <a:ext cx="8143875" cy="434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67E555-454E-4950-ABC2-1DD0C23D2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73" y="6385769"/>
            <a:ext cx="83629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8035</TotalTime>
  <Words>26</Words>
  <Application>Microsoft Office PowerPoint</Application>
  <PresentationFormat>On-screen Show (4:3)</PresentationFormat>
  <Paragraphs>11</Paragraphs>
  <Slides>139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459</cp:revision>
  <dcterms:created xsi:type="dcterms:W3CDTF">2006-08-16T00:00:00Z</dcterms:created>
  <dcterms:modified xsi:type="dcterms:W3CDTF">2022-04-10T09:58:58Z</dcterms:modified>
</cp:coreProperties>
</file>