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921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828" r:id="rId39"/>
    <p:sldId id="78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22" r:id="rId107"/>
    <p:sldId id="900" r:id="rId108"/>
    <p:sldId id="901" r:id="rId109"/>
    <p:sldId id="902" r:id="rId110"/>
    <p:sldId id="903" r:id="rId111"/>
    <p:sldId id="904" r:id="rId112"/>
    <p:sldId id="905" r:id="rId113"/>
    <p:sldId id="807" r:id="rId114"/>
    <p:sldId id="808" r:id="rId115"/>
    <p:sldId id="809" r:id="rId116"/>
    <p:sldId id="841" r:id="rId117"/>
    <p:sldId id="906" r:id="rId118"/>
    <p:sldId id="772" r:id="rId119"/>
    <p:sldId id="504" r:id="rId120"/>
    <p:sldId id="424" r:id="rId121"/>
    <p:sldId id="810" r:id="rId122"/>
    <p:sldId id="875" r:id="rId123"/>
    <p:sldId id="878" r:id="rId124"/>
    <p:sldId id="877" r:id="rId125"/>
    <p:sldId id="876" r:id="rId126"/>
    <p:sldId id="911" r:id="rId127"/>
    <p:sldId id="919" r:id="rId128"/>
    <p:sldId id="920" r:id="rId129"/>
    <p:sldId id="446" r:id="rId130"/>
    <p:sldId id="387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3" autoAdjust="0"/>
    <p:restoredTop sz="86861" autoAdjust="0"/>
  </p:normalViewPr>
  <p:slideViewPr>
    <p:cSldViewPr>
      <p:cViewPr varScale="1">
        <p:scale>
          <a:sx n="90" d="100"/>
          <a:sy n="90" d="100"/>
        </p:scale>
        <p:origin x="6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3/06/2022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07.png"/><Relationship Id="rId4" Type="http://schemas.openxmlformats.org/officeDocument/2006/relationships/image" Target="../media/image21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37.png"/><Relationship Id="rId4" Type="http://schemas.openxmlformats.org/officeDocument/2006/relationships/image" Target="../media/image2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5.png"/><Relationship Id="rId7" Type="http://schemas.openxmlformats.org/officeDocument/2006/relationships/image" Target="../media/image24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0" Type="http://schemas.openxmlformats.org/officeDocument/2006/relationships/image" Target="../media/image251.png"/><Relationship Id="rId4" Type="http://schemas.openxmlformats.org/officeDocument/2006/relationships/image" Target="../media/image237.png"/><Relationship Id="rId9" Type="http://schemas.openxmlformats.org/officeDocument/2006/relationships/image" Target="../media/image25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image" Target="../media/image267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0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9C56893D-A28D-4AA8-849B-6D85F2F46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A9AA0C07-DE6C-4E3F-8065-238112FFD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23" y="26324"/>
            <a:ext cx="1085734" cy="10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2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" y="1273559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" y="1806959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" y="2492759"/>
            <a:ext cx="997394" cy="407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ECF75F-4AFE-4D5E-B467-BEC78145A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" y="3299312"/>
            <a:ext cx="9144000" cy="134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13642-53D3-4281-90E8-CD032D8BA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67200"/>
            <a:ext cx="9144000" cy="18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097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" y="6024562"/>
            <a:ext cx="3952875" cy="60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970D1A-F4B9-49FA-8B34-39F8BAC84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5208"/>
            <a:ext cx="9144000" cy="474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4CCF0-3059-4928-9640-DD641B774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99495"/>
            <a:ext cx="9144000" cy="41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" y="381000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72BF40-4A3F-4732-8425-17456FD9C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81" y="982338"/>
            <a:ext cx="9144000" cy="368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1CC725-C0A5-41ED-8BB6-43DF2C9CD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469" y="840726"/>
            <a:ext cx="7378931" cy="444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02C877-F4E5-42FF-832A-FC236456E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49" y="304800"/>
            <a:ext cx="7315200" cy="46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" y="1219200"/>
            <a:ext cx="1524000" cy="47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5D506C-7B84-47C1-A9F3-D5FDBA11D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72" y="1905000"/>
            <a:ext cx="793005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1181100" cy="466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0E11D-69D3-408D-921A-4170179A1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0600"/>
            <a:ext cx="7808802" cy="2573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9E9569-17B9-4F6D-9E85-D77AD369D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31" y="3810000"/>
            <a:ext cx="7607740" cy="28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94A693-72D7-4076-A5FF-97E2A93A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6516"/>
            <a:ext cx="9144000" cy="582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434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7391400" cy="24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06EF8-9AFF-4F30-8657-FF562264A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3461"/>
            <a:ext cx="9144000" cy="48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CFBBB0-B78A-491C-A3F9-ED6ABF052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"/>
            <a:ext cx="7982712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C855F-4529-4E46-8CBC-03CD8E825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2971800"/>
            <a:ext cx="825787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FF05-6504-4EE2-B555-994C02499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2971800"/>
            <a:ext cx="864195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93B83A-904C-459B-99CF-0FB690B67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2971800"/>
            <a:ext cx="825787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CEE296-6E79-4745-AA56-C2623DA79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38200"/>
            <a:ext cx="8268326" cy="396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E17DD-EF86-40A2-8167-1F251FC4F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5022115"/>
            <a:ext cx="6096000" cy="115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20E316-C0C6-4AED-8E6C-61A74F1ED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149" y="2362200"/>
            <a:ext cx="9144000" cy="12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633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C42A7D-4C5C-45A2-AF95-8E25FF070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2404"/>
            <a:ext cx="9144000" cy="367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7997</TotalTime>
  <Words>19</Words>
  <Application>Microsoft Office PowerPoint</Application>
  <PresentationFormat>On-screen Show (4:3)</PresentationFormat>
  <Paragraphs>9</Paragraphs>
  <Slides>130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468</cp:revision>
  <dcterms:created xsi:type="dcterms:W3CDTF">2006-08-16T00:00:00Z</dcterms:created>
  <dcterms:modified xsi:type="dcterms:W3CDTF">2022-06-03T14:03:09Z</dcterms:modified>
</cp:coreProperties>
</file>