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sldIdLst>
    <p:sldId id="944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926" r:id="rId13"/>
    <p:sldId id="927" r:id="rId14"/>
    <p:sldId id="928" r:id="rId15"/>
    <p:sldId id="929" r:id="rId16"/>
    <p:sldId id="930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931" r:id="rId28"/>
    <p:sldId id="932" r:id="rId29"/>
    <p:sldId id="933" r:id="rId30"/>
    <p:sldId id="934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935" r:id="rId39"/>
    <p:sldId id="936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937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910" r:id="rId74"/>
    <p:sldId id="911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912" r:id="rId87"/>
    <p:sldId id="913" r:id="rId88"/>
    <p:sldId id="914" r:id="rId89"/>
    <p:sldId id="335" r:id="rId90"/>
    <p:sldId id="334" r:id="rId91"/>
    <p:sldId id="333" r:id="rId92"/>
    <p:sldId id="336" r:id="rId93"/>
    <p:sldId id="338" r:id="rId94"/>
    <p:sldId id="339" r:id="rId95"/>
    <p:sldId id="340" r:id="rId96"/>
    <p:sldId id="899" r:id="rId97"/>
    <p:sldId id="799" r:id="rId98"/>
    <p:sldId id="915" r:id="rId99"/>
    <p:sldId id="916" r:id="rId100"/>
    <p:sldId id="800" r:id="rId101"/>
    <p:sldId id="801" r:id="rId102"/>
    <p:sldId id="802" r:id="rId103"/>
    <p:sldId id="804" r:id="rId104"/>
    <p:sldId id="917" r:id="rId105"/>
    <p:sldId id="805" r:id="rId106"/>
    <p:sldId id="918" r:id="rId107"/>
    <p:sldId id="350" r:id="rId108"/>
    <p:sldId id="806" r:id="rId109"/>
    <p:sldId id="352" r:id="rId110"/>
    <p:sldId id="467" r:id="rId111"/>
    <p:sldId id="353" r:id="rId112"/>
    <p:sldId id="922" r:id="rId113"/>
    <p:sldId id="945" r:id="rId114"/>
    <p:sldId id="900" r:id="rId115"/>
    <p:sldId id="901" r:id="rId116"/>
    <p:sldId id="902" r:id="rId117"/>
    <p:sldId id="903" r:id="rId118"/>
    <p:sldId id="904" r:id="rId119"/>
    <p:sldId id="905" r:id="rId120"/>
    <p:sldId id="807" r:id="rId121"/>
    <p:sldId id="808" r:id="rId122"/>
    <p:sldId id="809" r:id="rId123"/>
    <p:sldId id="841" r:id="rId124"/>
    <p:sldId id="938" r:id="rId125"/>
    <p:sldId id="939" r:id="rId126"/>
    <p:sldId id="504" r:id="rId127"/>
    <p:sldId id="424" r:id="rId128"/>
    <p:sldId id="810" r:id="rId129"/>
    <p:sldId id="940" r:id="rId130"/>
    <p:sldId id="941" r:id="rId131"/>
    <p:sldId id="942" r:id="rId132"/>
    <p:sldId id="943" r:id="rId133"/>
    <p:sldId id="384" r:id="rId134"/>
    <p:sldId id="919" r:id="rId135"/>
    <p:sldId id="386" r:id="rId136"/>
    <p:sldId id="446" r:id="rId137"/>
    <p:sldId id="387" r:id="rId1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6861" autoAdjust="0"/>
  </p:normalViewPr>
  <p:slideViewPr>
    <p:cSldViewPr>
      <p:cViewPr varScale="1">
        <p:scale>
          <a:sx n="76" d="100"/>
          <a:sy n="76" d="100"/>
        </p:scale>
        <p:origin x="28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10/12/2022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208.png"/><Relationship Id="rId4" Type="http://schemas.openxmlformats.org/officeDocument/2006/relationships/image" Target="../media/image24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273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png"/><Relationship Id="rId5" Type="http://schemas.openxmlformats.org/officeDocument/2006/relationships/image" Target="../media/image266.png"/><Relationship Id="rId4" Type="http://schemas.openxmlformats.org/officeDocument/2006/relationships/image" Target="../media/image271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4.png"/><Relationship Id="rId7" Type="http://schemas.openxmlformats.org/officeDocument/2006/relationships/image" Target="../media/image277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5.png"/><Relationship Id="rId10" Type="http://schemas.openxmlformats.org/officeDocument/2006/relationships/image" Target="../media/image280.png"/><Relationship Id="rId4" Type="http://schemas.openxmlformats.org/officeDocument/2006/relationships/image" Target="../media/image266.png"/><Relationship Id="rId9" Type="http://schemas.openxmlformats.org/officeDocument/2006/relationships/image" Target="../media/image27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7" Type="http://schemas.openxmlformats.org/officeDocument/2006/relationships/image" Target="../media/image296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4.png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1.png"/><Relationship Id="rId5" Type="http://schemas.openxmlformats.org/officeDocument/2006/relationships/image" Target="../media/image310.png"/><Relationship Id="rId4" Type="http://schemas.openxmlformats.org/officeDocument/2006/relationships/image" Target="../media/image30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7.png"/><Relationship Id="rId4" Type="http://schemas.openxmlformats.org/officeDocument/2006/relationships/image" Target="../media/image31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219.png"/><Relationship Id="rId10" Type="http://schemas.openxmlformats.org/officeDocument/2006/relationships/image" Target="../media/image224.png"/><Relationship Id="rId4" Type="http://schemas.openxmlformats.org/officeDocument/2006/relationships/image" Target="../media/image218.png"/><Relationship Id="rId9" Type="http://schemas.openxmlformats.org/officeDocument/2006/relationships/image" Target="../media/image2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CE441F67-AD89-4E00-AB1F-26FD1EB974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pic>
        <p:nvPicPr>
          <p:cNvPr id="3" name="Picture 2" descr="A painting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7F6D54CD-1CE6-445F-BDAD-472B7C489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EC053-04E9-4739-B502-C21BCE24B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6096000"/>
            <a:ext cx="4629388" cy="67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9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37C0F-C4B8-49F2-947F-FE5DC3FB5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5153025" cy="36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4E2DB-381E-4175-8EDB-443E6FC7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3" y="438150"/>
            <a:ext cx="8991600" cy="3371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43E7B-51B5-422F-8AE2-1537F744E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1" y="3886200"/>
            <a:ext cx="9029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7E405-84EC-44B3-B033-81BC8D7D6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52400"/>
            <a:ext cx="9029700" cy="904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CD9D22-F9A0-4A74-AFB6-C5BA07B1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95400"/>
            <a:ext cx="8839200" cy="141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5AF99-58B6-48AD-84E6-3A946BB9F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9" y="3446040"/>
            <a:ext cx="1175845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5D06E-F7DD-4B9B-A814-C14A0E143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9" y="3827040"/>
            <a:ext cx="9144000" cy="9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76200"/>
            <a:ext cx="1219200" cy="35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113DA4-6271-4A64-9092-437B9AC63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" y="455574"/>
            <a:ext cx="8858250" cy="440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A52D9-AF68-4013-891F-3091B257F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9" y="4856124"/>
            <a:ext cx="9144000" cy="14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42A43-6682-4655-890F-973316E5C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83629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FF80A-59E3-4545-80D2-0A1853AB3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305800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7C07B-A254-4563-8D0C-C176BB4CA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962400"/>
            <a:ext cx="3668785" cy="45957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7CDBA5E-AB18-4874-AC11-E6051B09A847}"/>
              </a:ext>
            </a:extLst>
          </p:cNvPr>
          <p:cNvSpPr/>
          <p:nvPr/>
        </p:nvSpPr>
        <p:spPr>
          <a:xfrm>
            <a:off x="5181600" y="5550932"/>
            <a:ext cx="87874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AC50D-CA32-4BF4-B7ED-81D8FB8781B1}"/>
              </a:ext>
            </a:extLst>
          </p:cNvPr>
          <p:cNvSpPr txBox="1"/>
          <p:nvPr/>
        </p:nvSpPr>
        <p:spPr>
          <a:xfrm>
            <a:off x="6248400" y="5486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Continue from Page 85</a:t>
            </a:r>
          </a:p>
        </p:txBody>
      </p:sp>
    </p:spTree>
    <p:extLst>
      <p:ext uri="{BB962C8B-B14F-4D97-AF65-F5344CB8AC3E}">
        <p14:creationId xmlns:p14="http://schemas.microsoft.com/office/powerpoint/2010/main" val="41629413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263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" y="145410"/>
            <a:ext cx="1229686" cy="360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5" y="1665130"/>
            <a:ext cx="924885" cy="359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D14DEE-8B6A-46E4-A292-E15162A88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5" y="530215"/>
            <a:ext cx="8324850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6671E9-C4F1-4C23-9235-EA08D680D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8" y="2009900"/>
            <a:ext cx="9144000" cy="797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47246-55EC-4482-A628-50BE98BB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" y="3221367"/>
            <a:ext cx="1229686" cy="360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E5ED1E-2ADC-4FD3-B6E0-D99B5CCA4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5" y="3631832"/>
            <a:ext cx="8020050" cy="83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E8D6F2-6E1C-4313-ADC4-74D41D77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" y="4724400"/>
            <a:ext cx="924885" cy="359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DD454-07F5-455A-8E76-1CB591F97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250935"/>
            <a:ext cx="68580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7A5AD-3EBB-4C62-B89A-850AF16E5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9144000" cy="4535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BD6B6-2098-4929-B749-B04320811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72658" cy="57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B90DF-D793-41AA-9F0F-052CA14B3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577880"/>
            <a:ext cx="6629741" cy="5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55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4" y="180974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46" y="5638800"/>
            <a:ext cx="3952875" cy="600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636559-C679-4BD3-9EC9-8E564F31E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66800"/>
            <a:ext cx="826827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163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1" y="304800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" y="838043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1" y="1918967"/>
            <a:ext cx="997394" cy="407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72536D-D960-42D7-96FD-1A9031292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74682"/>
            <a:ext cx="9144000" cy="36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8245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3" y="35052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D1D36-9990-4F01-A217-ADA62B74E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17829"/>
            <a:ext cx="9144000" cy="24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3230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8" y="5666276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2" y="5274671"/>
            <a:ext cx="112667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A4654A-25FA-41F9-8FD6-93C38448D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1192361"/>
            <a:ext cx="9144000" cy="37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39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5" y="986069"/>
            <a:ext cx="1524000" cy="47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0DFEE1-C1C2-418B-92A7-BF50426FF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85" y="1928778"/>
            <a:ext cx="8871813" cy="3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745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6" y="237773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A84F8A-ED4D-4BBA-A260-5D361805B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7" y="1066800"/>
            <a:ext cx="9144000" cy="37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2384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9BCDEE-B07C-4E6C-953A-C7D4EFC1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446" y="829178"/>
            <a:ext cx="6567510" cy="41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23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E9B88D-0BAA-4303-8DBB-1449478D9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4800"/>
            <a:ext cx="7439999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724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354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56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FAAE4-15AD-46E6-BE05-779FBD697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089"/>
            <a:ext cx="9144000" cy="5663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62000"/>
            <a:ext cx="11811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7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FB183-70DF-4843-BFF5-FC82096DC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369"/>
            <a:ext cx="9144000" cy="592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56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768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8472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45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C2FAA-2DA9-4235-92E9-24E47528B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14400"/>
            <a:ext cx="9144000" cy="51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8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6A0F80-DF87-4B3E-889F-E39FEDF36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7864056" cy="1731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358A95-8DE0-4833-BBA7-1A77B2B1D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743200"/>
            <a:ext cx="7239000" cy="32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8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8344412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2FE0D3-0D42-49FC-9849-626BFFB5D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2819400"/>
            <a:ext cx="7239000" cy="32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8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D24F60-0547-43E9-B746-8B1115369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971800"/>
            <a:ext cx="7239000" cy="32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94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37355-7BA3-41DE-B86E-DE0A2D42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0"/>
            <a:ext cx="8458200" cy="2495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134FC-2EAA-46B3-8211-1BB13539E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75" y="3733800"/>
            <a:ext cx="8246171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55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8BA18C-40AC-4A41-B897-F01D5487A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790731" cy="428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2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82706E-370F-4586-9133-5C8BF48B4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3713"/>
            <a:ext cx="9144000" cy="2430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24255-F2FD-445C-87E8-F9A1EB679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7800"/>
            <a:ext cx="9144000" cy="49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A6C93C-141D-4851-B286-DA741639D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5006531"/>
            <a:ext cx="1968601" cy="463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36C55-021A-4268-A49B-4C44D78F0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877" y="5615555"/>
            <a:ext cx="5893103" cy="5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" y="475546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638800"/>
            <a:ext cx="3962400" cy="500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9F2F8-2253-4AD7-82A8-D2F981790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8" y="1087850"/>
            <a:ext cx="9144000" cy="40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62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836551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9" y="1154234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289031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2830195"/>
            <a:ext cx="906011" cy="38628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F2B343B-65AC-4E25-A7FA-10EAB21859E8}"/>
              </a:ext>
            </a:extLst>
          </p:cNvPr>
          <p:cNvSpPr/>
          <p:nvPr/>
        </p:nvSpPr>
        <p:spPr>
          <a:xfrm>
            <a:off x="5217253" y="6248400"/>
            <a:ext cx="87874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B338CB-AF33-4278-8A3B-F15D74E252AD}"/>
              </a:ext>
            </a:extLst>
          </p:cNvPr>
          <p:cNvSpPr txBox="1"/>
          <p:nvPr/>
        </p:nvSpPr>
        <p:spPr>
          <a:xfrm>
            <a:off x="6096000" y="618386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Follow  Page 122</a:t>
            </a:r>
          </a:p>
        </p:txBody>
      </p:sp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C3FAA-A3E4-48AF-BAB4-3A0A3091D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233"/>
            <a:ext cx="8134350" cy="1438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AAB5F-F4FC-4F14-86E5-048C1C2C6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5" y="707580"/>
            <a:ext cx="1257300" cy="333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235610-19C9-45D9-BB27-6AD65D87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2" y="2670037"/>
            <a:ext cx="9144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596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AED57-5307-4166-B9BD-03356E2DC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" y="152400"/>
            <a:ext cx="8848725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B287C-B72D-435E-9FF8-F0D694B7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1" y="3081993"/>
            <a:ext cx="874395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86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1217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0600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" y="4276725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1" y="5713569"/>
            <a:ext cx="9144000" cy="915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8B9B4-0CD5-4A82-9479-0F43E7798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4" y="34992"/>
            <a:ext cx="9144000" cy="27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5B56F-D2BC-47B9-930D-D2E62941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33400"/>
            <a:ext cx="875347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ADC26-8AAA-490C-ADE4-1B0AD3004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1409"/>
            <a:ext cx="9134475" cy="3419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7BE419-E283-4A9C-9694-25F54634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5485"/>
            <a:ext cx="9144000" cy="333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" y="304800"/>
            <a:ext cx="13716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CDA88-060B-4021-A965-D30CE7BE0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05900" cy="1933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8343F-F615-4C74-911A-1F531BED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" y="2695575"/>
            <a:ext cx="9144000" cy="37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13093-7B8E-4264-A7A4-612B945C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1200"/>
            <a:ext cx="9144000" cy="3846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4162F1-ED83-4AAD-BB51-52B6BFBD4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76390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670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DDECD-3B10-4405-A854-7C15A06EA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457200"/>
            <a:ext cx="88773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286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4E7F3-838D-4F77-BBB7-F75F1425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5" y="457200"/>
            <a:ext cx="9144000" cy="5889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63D418-1EB2-4272-BF15-4A8B6072B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3378"/>
            <a:ext cx="1295400" cy="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967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45C2D-DC58-4A3E-A16D-1FBBAD7B7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828800"/>
            <a:ext cx="87439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E326D5-8911-4378-AC17-DA1DA2CC5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" y="685800"/>
            <a:ext cx="9144000" cy="5110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7CCD4-311E-457A-90F0-B4A54C212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906169"/>
            <a:ext cx="4343400" cy="8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1A418-3FA7-4150-B220-78B1A999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7972425" cy="93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7EE96-3ACB-4866-A821-62F32256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" y="1715833"/>
            <a:ext cx="9144000" cy="5118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93757-490C-45FB-B2F7-26FB67032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9640"/>
            <a:ext cx="1295400" cy="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ECC9B-402B-44C6-B688-998ACC4D5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782050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8FCB14-DCD3-43BC-9620-D51BE818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" y="2031883"/>
            <a:ext cx="8143875" cy="434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67E555-454E-4950-ABC2-1DD0C23D2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73" y="6385769"/>
            <a:ext cx="83629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4" y="152400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1" y="52578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CF9AB-274B-4E80-BEC9-C94F00567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4" y="536372"/>
            <a:ext cx="8858250" cy="4324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D8083-9134-4846-BD49-D9F2057F6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94727"/>
            <a:ext cx="8080563" cy="5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189613"/>
            <a:ext cx="1219200" cy="35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64ECB-3852-4516-85E1-1A18AEB7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814387"/>
            <a:ext cx="89249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217D6-5C96-4F29-8115-B741E0D5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228600"/>
            <a:ext cx="9144000" cy="1799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EF767-106E-45F4-965A-A939DB652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3" y="2438400"/>
            <a:ext cx="8324850" cy="476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D7C05-0421-4DE9-847B-96535105B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5326"/>
            <a:ext cx="1419225" cy="409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FB3B5-3597-4D78-8E0C-BBB418751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3" y="3886200"/>
            <a:ext cx="8201025" cy="847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38C14C-2F13-4011-896B-554E1BBCB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09514"/>
            <a:ext cx="9144000" cy="13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598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2EF767-106E-45F4-965A-A939DB65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629026"/>
            <a:ext cx="8324850" cy="47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29DB14-0BA5-4331-94A4-37E0B39F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328" y="4476605"/>
            <a:ext cx="3038475" cy="314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1712F0-CF5C-4D29-8418-BEA2F7563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"/>
            <a:ext cx="8258175" cy="2914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B5CDE-94A8-46A8-9A5B-3BEDBBE5E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90850"/>
            <a:ext cx="3124200" cy="400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83E7E0-1732-4596-8C45-A399DBE50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585" y="5121697"/>
            <a:ext cx="3676650" cy="361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AD7DD4-B8EB-40A7-BA3C-30569DF64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" y="5111013"/>
            <a:ext cx="1866900" cy="400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3FB5D2-CD17-4E05-9761-ADA3E0F72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8585" y="5110162"/>
            <a:ext cx="3524250" cy="409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62112C-85FE-4B7F-8551-61D0DDFA7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" y="5529187"/>
            <a:ext cx="2514600" cy="3143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80BE86-2A93-4CF0-BABF-1A70A607A9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697" y="5448300"/>
            <a:ext cx="6391275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126266-C031-468A-A17B-669FA6188D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5" y="5861636"/>
            <a:ext cx="1162050" cy="34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3ED622-2DFB-4D11-9C66-3CF6144316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6772" y="5843876"/>
            <a:ext cx="2514600" cy="409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3A7A4E-FE37-4E99-9FF7-9DAE3B4465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0856" y="5880686"/>
            <a:ext cx="1333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13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8031</TotalTime>
  <Words>26</Words>
  <Application>Microsoft Office PowerPoint</Application>
  <PresentationFormat>On-screen Show (4:3)</PresentationFormat>
  <Paragraphs>11</Paragraphs>
  <Slides>137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4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465</cp:revision>
  <dcterms:created xsi:type="dcterms:W3CDTF">2006-08-16T00:00:00Z</dcterms:created>
  <dcterms:modified xsi:type="dcterms:W3CDTF">2022-12-10T10:49:19Z</dcterms:modified>
</cp:coreProperties>
</file>