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3"/>
  </p:notesMasterIdLst>
  <p:sldIdLst>
    <p:sldId id="944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926" r:id="rId13"/>
    <p:sldId id="927" r:id="rId14"/>
    <p:sldId id="928" r:id="rId15"/>
    <p:sldId id="929" r:id="rId16"/>
    <p:sldId id="930" r:id="rId17"/>
    <p:sldId id="857" r:id="rId18"/>
    <p:sldId id="858" r:id="rId19"/>
    <p:sldId id="860" r:id="rId20"/>
    <p:sldId id="514" r:id="rId21"/>
    <p:sldId id="416" r:id="rId22"/>
    <p:sldId id="861" r:id="rId23"/>
    <p:sldId id="279" r:id="rId24"/>
    <p:sldId id="862" r:id="rId25"/>
    <p:sldId id="282" r:id="rId26"/>
    <p:sldId id="908" r:id="rId27"/>
    <p:sldId id="931" r:id="rId28"/>
    <p:sldId id="932" r:id="rId29"/>
    <p:sldId id="933" r:id="rId30"/>
    <p:sldId id="934" r:id="rId31"/>
    <p:sldId id="863" r:id="rId32"/>
    <p:sldId id="864" r:id="rId33"/>
    <p:sldId id="865" r:id="rId34"/>
    <p:sldId id="866" r:id="rId35"/>
    <p:sldId id="867" r:id="rId36"/>
    <p:sldId id="289" r:id="rId37"/>
    <p:sldId id="511" r:id="rId38"/>
    <p:sldId id="935" r:id="rId39"/>
    <p:sldId id="936" r:id="rId40"/>
    <p:sldId id="869" r:id="rId41"/>
    <p:sldId id="868" r:id="rId42"/>
    <p:sldId id="870" r:id="rId43"/>
    <p:sldId id="871" r:id="rId44"/>
    <p:sldId id="505" r:id="rId45"/>
    <p:sldId id="293" r:id="rId46"/>
    <p:sldId id="907" r:id="rId47"/>
    <p:sldId id="945" r:id="rId48"/>
    <p:sldId id="946" r:id="rId49"/>
    <p:sldId id="947" r:id="rId50"/>
    <p:sldId id="937" r:id="rId51"/>
    <p:sldId id="872" r:id="rId52"/>
    <p:sldId id="791" r:id="rId53"/>
    <p:sldId id="792" r:id="rId54"/>
    <p:sldId id="793" r:id="rId55"/>
    <p:sldId id="873" r:id="rId56"/>
    <p:sldId id="880" r:id="rId57"/>
    <p:sldId id="881" r:id="rId58"/>
    <p:sldId id="879" r:id="rId59"/>
    <p:sldId id="882" r:id="rId60"/>
    <p:sldId id="883" r:id="rId61"/>
    <p:sldId id="884" r:id="rId62"/>
    <p:sldId id="891" r:id="rId63"/>
    <p:sldId id="892" r:id="rId64"/>
    <p:sldId id="889" r:id="rId65"/>
    <p:sldId id="890" r:id="rId66"/>
    <p:sldId id="885" r:id="rId67"/>
    <p:sldId id="888" r:id="rId68"/>
    <p:sldId id="887" r:id="rId69"/>
    <p:sldId id="312" r:id="rId70"/>
    <p:sldId id="313" r:id="rId71"/>
    <p:sldId id="893" r:id="rId72"/>
    <p:sldId id="838" r:id="rId73"/>
    <p:sldId id="317" r:id="rId74"/>
    <p:sldId id="318" r:id="rId75"/>
    <p:sldId id="319" r:id="rId76"/>
    <p:sldId id="320" r:id="rId77"/>
    <p:sldId id="894" r:id="rId78"/>
    <p:sldId id="322" r:id="rId79"/>
    <p:sldId id="895" r:id="rId80"/>
    <p:sldId id="896" r:id="rId81"/>
    <p:sldId id="840" r:id="rId82"/>
    <p:sldId id="839" r:id="rId83"/>
    <p:sldId id="897" r:id="rId84"/>
    <p:sldId id="898" r:id="rId85"/>
    <p:sldId id="331" r:id="rId86"/>
    <p:sldId id="332" r:id="rId87"/>
    <p:sldId id="335" r:id="rId88"/>
    <p:sldId id="334" r:id="rId89"/>
    <p:sldId id="333" r:id="rId90"/>
    <p:sldId id="336" r:id="rId91"/>
    <p:sldId id="338" r:id="rId92"/>
    <p:sldId id="339" r:id="rId93"/>
    <p:sldId id="340" r:id="rId94"/>
    <p:sldId id="899" r:id="rId95"/>
    <p:sldId id="799" r:id="rId96"/>
    <p:sldId id="800" r:id="rId97"/>
    <p:sldId id="801" r:id="rId98"/>
    <p:sldId id="802" r:id="rId99"/>
    <p:sldId id="804" r:id="rId100"/>
    <p:sldId id="805" r:id="rId101"/>
    <p:sldId id="350" r:id="rId102"/>
    <p:sldId id="806" r:id="rId103"/>
    <p:sldId id="352" r:id="rId104"/>
    <p:sldId id="467" r:id="rId105"/>
    <p:sldId id="353" r:id="rId106"/>
    <p:sldId id="922" r:id="rId107"/>
    <p:sldId id="948" r:id="rId108"/>
    <p:sldId id="900" r:id="rId109"/>
    <p:sldId id="901" r:id="rId110"/>
    <p:sldId id="902" r:id="rId111"/>
    <p:sldId id="903" r:id="rId112"/>
    <p:sldId id="904" r:id="rId113"/>
    <p:sldId id="905" r:id="rId114"/>
    <p:sldId id="807" r:id="rId115"/>
    <p:sldId id="808" r:id="rId116"/>
    <p:sldId id="809" r:id="rId117"/>
    <p:sldId id="841" r:id="rId118"/>
    <p:sldId id="938" r:id="rId119"/>
    <p:sldId id="939" r:id="rId120"/>
    <p:sldId id="504" r:id="rId121"/>
    <p:sldId id="424" r:id="rId122"/>
    <p:sldId id="810" r:id="rId123"/>
    <p:sldId id="940" r:id="rId124"/>
    <p:sldId id="941" r:id="rId125"/>
    <p:sldId id="942" r:id="rId126"/>
    <p:sldId id="943" r:id="rId127"/>
    <p:sldId id="911" r:id="rId128"/>
    <p:sldId id="919" r:id="rId129"/>
    <p:sldId id="920" r:id="rId130"/>
    <p:sldId id="446" r:id="rId131"/>
    <p:sldId id="387" r:id="rId1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3" autoAdjust="0"/>
    <p:restoredTop sz="86861" autoAdjust="0"/>
  </p:normalViewPr>
  <p:slideViewPr>
    <p:cSldViewPr>
      <p:cViewPr varScale="1">
        <p:scale>
          <a:sx n="163" d="100"/>
          <a:sy n="163" d="100"/>
        </p:scale>
        <p:origin x="1748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14/12/2022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png"/><Relationship Id="rId5" Type="http://schemas.openxmlformats.org/officeDocument/2006/relationships/image" Target="../media/image206.png"/><Relationship Id="rId4" Type="http://schemas.openxmlformats.org/officeDocument/2006/relationships/image" Target="../media/image21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7" Type="http://schemas.openxmlformats.org/officeDocument/2006/relationships/image" Target="../media/image246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5.png"/><Relationship Id="rId5" Type="http://schemas.openxmlformats.org/officeDocument/2006/relationships/image" Target="../media/image239.png"/><Relationship Id="rId4" Type="http://schemas.openxmlformats.org/officeDocument/2006/relationships/image" Target="../media/image244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47.png"/><Relationship Id="rId7" Type="http://schemas.openxmlformats.org/officeDocument/2006/relationships/image" Target="../media/image250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.png"/><Relationship Id="rId11" Type="http://schemas.openxmlformats.org/officeDocument/2006/relationships/image" Target="../media/image254.png"/><Relationship Id="rId5" Type="http://schemas.openxmlformats.org/officeDocument/2006/relationships/image" Target="../media/image248.png"/><Relationship Id="rId10" Type="http://schemas.openxmlformats.org/officeDocument/2006/relationships/image" Target="../media/image253.png"/><Relationship Id="rId4" Type="http://schemas.openxmlformats.org/officeDocument/2006/relationships/image" Target="../media/image239.png"/><Relationship Id="rId9" Type="http://schemas.openxmlformats.org/officeDocument/2006/relationships/image" Target="../media/image25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7" Type="http://schemas.openxmlformats.org/officeDocument/2006/relationships/image" Target="../media/image269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5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4.png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0.png"/><Relationship Id="rId4" Type="http://schemas.openxmlformats.org/officeDocument/2006/relationships/image" Target="../media/image28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png"/><Relationship Id="rId4" Type="http://schemas.openxmlformats.org/officeDocument/2006/relationships/image" Target="../media/image17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17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6.png"/><Relationship Id="rId4" Type="http://schemas.openxmlformats.org/officeDocument/2006/relationships/image" Target="../media/image20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png"/><Relationship Id="rId4" Type="http://schemas.openxmlformats.org/officeDocument/2006/relationships/image" Target="../media/image206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CE441F67-AD89-4E00-AB1F-26FD1EB974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  <p:pic>
        <p:nvPicPr>
          <p:cNvPr id="3" name="Picture 2" descr="A painting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7F6D54CD-1CE6-445F-BDAD-472B7C489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9EC053-04E9-4739-B502-C21BCE24B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6096000"/>
            <a:ext cx="4629388" cy="67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79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50A6E-02B0-47E6-A0A3-1BC0B5D4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6248400" cy="66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53C04-7DDE-47A2-97A1-D3008C74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85800"/>
            <a:ext cx="6172200" cy="657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65E32-FDF8-4CA9-B703-1DA9AD4F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60" y="1800283"/>
            <a:ext cx="6247003" cy="4829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75187-5ADB-4154-8F02-C63883D0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92663"/>
            <a:ext cx="1371600" cy="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97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E7A5AD-3EBB-4C62-B89A-850AF16E5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0"/>
            <a:ext cx="9144000" cy="4535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9BD6B6-2098-4929-B749-B04320811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72658" cy="57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EB90DF-D793-41AA-9F0F-052CA14B3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577880"/>
            <a:ext cx="6629741" cy="5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2554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1" y="304800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" y="838043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1" y="1918967"/>
            <a:ext cx="997394" cy="407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72536D-D960-42D7-96FD-1A9031292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74682"/>
            <a:ext cx="9144000" cy="36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8245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3" y="35052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CD1D36-9990-4F01-A217-ADA62B74E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17829"/>
            <a:ext cx="9144000" cy="245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32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4" y="180974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46" y="5638800"/>
            <a:ext cx="3952875" cy="600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636559-C679-4BD3-9EC9-8E564F31E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66800"/>
            <a:ext cx="826827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1636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630"/>
            <a:ext cx="1476375" cy="5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8" y="5666276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2" y="5274671"/>
            <a:ext cx="112667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A4654A-25FA-41F9-8FD6-93C38448D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1192361"/>
            <a:ext cx="9144000" cy="37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3986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96" y="237773"/>
            <a:ext cx="1476375" cy="5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7800"/>
            <a:ext cx="4819650" cy="704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A84F8A-ED4D-4BBA-A260-5D361805B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7" y="1066800"/>
            <a:ext cx="9144000" cy="371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2384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9BCDEE-B07C-4E6C-953A-C7D4EFC1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446" y="829178"/>
            <a:ext cx="6567510" cy="41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233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E9B88D-0BAA-4303-8DBB-1449478D9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04800"/>
            <a:ext cx="7439999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7243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086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6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5" y="986069"/>
            <a:ext cx="1524000" cy="47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0DFEE1-C1C2-418B-92A7-BF50426FF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85" y="1928778"/>
            <a:ext cx="8871813" cy="3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7453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3FAAE4-15AD-46E6-BE05-779FBD697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089"/>
            <a:ext cx="9144000" cy="5663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04CC1-4A32-4143-B68B-6C3A799E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62000"/>
            <a:ext cx="11811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77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CFB183-70DF-4843-BFF5-FC82096DC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369"/>
            <a:ext cx="9144000" cy="592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56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76800"/>
            <a:ext cx="81915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ABB02-6D37-4FFA-B2AD-3874DC9D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33400"/>
            <a:ext cx="847296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45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1221A-26C8-4FAD-8EFF-12B0BA7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C2FAA-2DA9-4235-92E9-24E47528B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14400"/>
            <a:ext cx="9144000" cy="51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58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6A0F80-DF87-4B3E-889F-E39FEDF36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7864056" cy="1731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358A95-8DE0-4833-BBA7-1A77B2B1D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743200"/>
            <a:ext cx="7239000" cy="32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8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8344412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2FE0D3-0D42-49FC-9849-626BFFB5D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2819400"/>
            <a:ext cx="7239000" cy="32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82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D24F60-0547-43E9-B746-8B1115369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971800"/>
            <a:ext cx="7239000" cy="32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94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11D8D-05F0-4DF2-97E4-08C78A89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4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937355-7BA3-41DE-B86E-DE0A2D421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0"/>
            <a:ext cx="8458200" cy="2495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1134FC-2EAA-46B3-8211-1BB13539E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75" y="3733800"/>
            <a:ext cx="8246171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552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8BA18C-40AC-4A41-B897-F01D5487A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8790731" cy="428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2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7" y="1800225"/>
            <a:ext cx="1404116" cy="428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82706E-370F-4586-9133-5C8BF48B4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13713"/>
            <a:ext cx="9144000" cy="2430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24255-F2FD-445C-87E8-F9A1EB679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57800"/>
            <a:ext cx="9144000" cy="49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33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A6C93C-141D-4851-B286-DA741639D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5006531"/>
            <a:ext cx="1968601" cy="463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636C55-021A-4268-A49B-4C44D78F0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877" y="5615555"/>
            <a:ext cx="5893103" cy="5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331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35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" y="475546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638800"/>
            <a:ext cx="3962400" cy="500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9F2F8-2253-4AD7-82A8-D2F981790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8" y="1087850"/>
            <a:ext cx="9144000" cy="40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62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928456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9086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733800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3276600"/>
            <a:ext cx="906011" cy="3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50DA-FCF9-4F84-B395-CABA6947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" y="685800"/>
            <a:ext cx="9144000" cy="534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D2E14-1434-43FA-9BB3-BED3803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895"/>
            <a:ext cx="1295400" cy="3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8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EE99-6F00-4EBF-A383-160D400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144000" cy="1449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CA009-2632-41F9-94A4-FCC3C8FE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066"/>
            <a:ext cx="9144000" cy="2473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C6686-FAEC-43AA-AFBA-76E6D0CF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" y="5791201"/>
            <a:ext cx="4181061" cy="4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11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" y="2542471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1" y="1865782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52" y="4214159"/>
            <a:ext cx="9144000" cy="9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1A636-66AC-4DDD-A8D0-CAA8B339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1" y="762000"/>
            <a:ext cx="9144000" cy="438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62541-428B-4747-A6A2-F5EC3623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91" y="5205540"/>
            <a:ext cx="5943600" cy="8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82F16-ECFD-4495-A08C-FD6155EC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9144000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7B3F0-14F8-491F-BDEA-AFC517F1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" y="1594864"/>
            <a:ext cx="9144000" cy="3668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1371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E7061-863F-42C5-AEC9-C60DAFC2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972"/>
            <a:ext cx="1295400" cy="38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B7DD-E031-4BE8-B82F-EA1A797B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" y="424368"/>
            <a:ext cx="8471452" cy="400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5C35-19C5-459E-8A21-5ECB1C8E1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" y="4448864"/>
            <a:ext cx="9144000" cy="22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9BA74-569C-457C-95F0-75EBD327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3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18388-5F35-48E2-A291-E84BF1D8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079"/>
            <a:ext cx="9144000" cy="47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1C5FC-D5F4-4DD0-AF87-D05232A8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053"/>
            <a:ext cx="5867400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2391C-954C-4B2B-B464-C2A92964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F07CD-1CD1-49FB-9788-9617F20C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996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DEFD2-0D83-47B7-9FF6-4DA20DFD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9144000" cy="17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C802A-B342-4BE1-82FB-872F30A1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D072-00AC-4532-BEC6-F6241FC1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" y="609600"/>
            <a:ext cx="8216397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189BD-779E-478C-9C54-929A726A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" y="2514600"/>
            <a:ext cx="7359941" cy="34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DB8DC9-2E99-44FD-94BE-EA274252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656823" cy="48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D088-62BC-4729-B56A-A0E6A991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4ACAE-685A-45F0-82AE-D9D9F59C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1752600"/>
            <a:ext cx="8686800" cy="236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45" y="1322664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4648200"/>
            <a:ext cx="9144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49E6-6FA1-4385-BA82-F042AFAF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" y="5050872"/>
            <a:ext cx="8656823" cy="4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84385-3D46-45A4-95CF-6D38A5B3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" y="4474128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6B11A-FD3A-4C05-9FC9-5C7B0429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4876800"/>
            <a:ext cx="8382000" cy="469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4E867-AD04-4646-8842-2F17AE2D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" y="990600"/>
            <a:ext cx="7283741" cy="3088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2564"/>
            <a:ext cx="1219200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596A5-09AF-4E8F-AE69-8B45EB6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603"/>
            <a:ext cx="1219200" cy="3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24941-ED5C-4632-B753-D7A16230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" y="660606"/>
            <a:ext cx="8756009" cy="243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E6E85-8E44-453D-936E-5E7DAC6C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" y="3099527"/>
            <a:ext cx="9144000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13861-9C2F-4A57-8B7F-B57F3262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" y="34255"/>
            <a:ext cx="8794946" cy="3089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0B3A7-83F8-44FE-A18D-D76DFB25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" y="3200400"/>
            <a:ext cx="7478846" cy="34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80E97-ECBC-406F-A970-266E8111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" y="76200"/>
            <a:ext cx="1175845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8E083-B5D2-44EF-B3DA-5E1F6A46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" y="457200"/>
            <a:ext cx="9144000" cy="968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" y="1477140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DBFDF-FEC3-41A8-9086-4A10623A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4143"/>
            <a:ext cx="8803547" cy="50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296E0-CD1A-4BFC-A816-A02E6F55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8122</TotalTime>
  <Words>19</Words>
  <Application>Microsoft Office PowerPoint</Application>
  <PresentationFormat>On-screen Show (4:3)</PresentationFormat>
  <Paragraphs>9</Paragraphs>
  <Slides>131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502</cp:revision>
  <dcterms:created xsi:type="dcterms:W3CDTF">2006-08-16T00:00:00Z</dcterms:created>
  <dcterms:modified xsi:type="dcterms:W3CDTF">2022-12-14T09:57:32Z</dcterms:modified>
</cp:coreProperties>
</file>