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921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828" r:id="rId39"/>
    <p:sldId id="78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22" r:id="rId107"/>
    <p:sldId id="900" r:id="rId108"/>
    <p:sldId id="901" r:id="rId109"/>
    <p:sldId id="902" r:id="rId110"/>
    <p:sldId id="903" r:id="rId111"/>
    <p:sldId id="904" r:id="rId112"/>
    <p:sldId id="905" r:id="rId113"/>
    <p:sldId id="807" r:id="rId114"/>
    <p:sldId id="808" r:id="rId115"/>
    <p:sldId id="809" r:id="rId116"/>
    <p:sldId id="841" r:id="rId117"/>
    <p:sldId id="906" r:id="rId118"/>
    <p:sldId id="772" r:id="rId119"/>
    <p:sldId id="504" r:id="rId120"/>
    <p:sldId id="424" r:id="rId121"/>
    <p:sldId id="810" r:id="rId122"/>
    <p:sldId id="875" r:id="rId123"/>
    <p:sldId id="878" r:id="rId124"/>
    <p:sldId id="877" r:id="rId125"/>
    <p:sldId id="876" r:id="rId126"/>
    <p:sldId id="911" r:id="rId127"/>
    <p:sldId id="919" r:id="rId128"/>
    <p:sldId id="920" r:id="rId129"/>
    <p:sldId id="446" r:id="rId130"/>
    <p:sldId id="387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3" autoAdjust="0"/>
    <p:restoredTop sz="86861" autoAdjust="0"/>
  </p:normalViewPr>
  <p:slideViewPr>
    <p:cSldViewPr>
      <p:cViewPr varScale="1">
        <p:scale>
          <a:sx n="84" d="100"/>
          <a:sy n="84" d="100"/>
        </p:scale>
        <p:origin x="68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11/06/2022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08.png"/><Relationship Id="rId4" Type="http://schemas.openxmlformats.org/officeDocument/2006/relationships/image" Target="../media/image22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245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png"/><Relationship Id="rId5" Type="http://schemas.openxmlformats.org/officeDocument/2006/relationships/image" Target="../media/image238.png"/><Relationship Id="rId4" Type="http://schemas.openxmlformats.org/officeDocument/2006/relationships/image" Target="../media/image2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6.png"/><Relationship Id="rId7" Type="http://schemas.openxmlformats.org/officeDocument/2006/relationships/image" Target="../media/image249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5" Type="http://schemas.openxmlformats.org/officeDocument/2006/relationships/image" Target="../media/image247.png"/><Relationship Id="rId10" Type="http://schemas.openxmlformats.org/officeDocument/2006/relationships/image" Target="../media/image252.png"/><Relationship Id="rId4" Type="http://schemas.openxmlformats.org/officeDocument/2006/relationships/image" Target="../media/image238.png"/><Relationship Id="rId9" Type="http://schemas.openxmlformats.org/officeDocument/2006/relationships/image" Target="../media/image25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7" Type="http://schemas.openxmlformats.org/officeDocument/2006/relationships/image" Target="../media/image268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7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png"/><Relationship Id="rId4" Type="http://schemas.openxmlformats.org/officeDocument/2006/relationships/image" Target="../media/image20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png"/><Relationship Id="rId4" Type="http://schemas.openxmlformats.org/officeDocument/2006/relationships/image" Target="../media/image208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EB9A2-1668-4AB8-AF26-7F1039CBD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r="17110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A9AA0C07-DE6C-4E3F-8065-238112FFD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66" y="0"/>
            <a:ext cx="1085734" cy="1085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6457F-11DE-4381-9441-DA92E855C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32432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2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" y="1273559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" y="1806959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" y="2492759"/>
            <a:ext cx="997394" cy="407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ECF75F-4AFE-4D5E-B467-BEC78145A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" y="3299312"/>
            <a:ext cx="9144000" cy="134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DA361B-C7C9-402F-BB35-83A5148DB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" y="4302694"/>
            <a:ext cx="9144000" cy="181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8800"/>
            <a:ext cx="395287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81A8B1-1334-4D6D-A76D-D475FEA89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5400"/>
            <a:ext cx="9144000" cy="377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4CCF0-3059-4928-9640-DD641B774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99495"/>
            <a:ext cx="9144000" cy="41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" y="381000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28793B-9A4E-47A8-B36E-2EF55273C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6" y="1222625"/>
            <a:ext cx="9144000" cy="36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77417E-D22F-4212-81D3-85B1BB3A1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751390"/>
            <a:ext cx="7436422" cy="43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E2CEA8-9243-4D08-866D-6ADEE467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55"/>
            <a:ext cx="8077200" cy="48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" y="1219200"/>
            <a:ext cx="1524000" cy="47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B22F5-CEA3-4B6C-B0A6-A069F478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81200"/>
            <a:ext cx="728751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94A2A0-3D15-4D51-8491-38746B367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653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7200"/>
            <a:ext cx="11811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99FFE-AE99-4B43-A42A-D6501BE1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81000"/>
            <a:ext cx="6705600" cy="2686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84FC74-08F1-48F3-BE32-1C8B80E17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04239"/>
            <a:ext cx="8017069" cy="28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06EF8-9AFF-4F30-8657-FF562264A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3461"/>
            <a:ext cx="9144000" cy="48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CFBBB0-B78A-491C-A3F9-ED6ABF052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"/>
            <a:ext cx="7982712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C855F-4529-4E46-8CBC-03CD8E825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2971800"/>
            <a:ext cx="825787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FF05-6504-4EE2-B555-994C02499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2971800"/>
            <a:ext cx="864195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93B83A-904C-459B-99CF-0FB690B67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2971800"/>
            <a:ext cx="825787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CEE296-6E79-4745-AA56-C2623DA79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38200"/>
            <a:ext cx="8268326" cy="396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E17DD-EF86-40A2-8167-1F251FC4F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5022115"/>
            <a:ext cx="6096000" cy="115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754C0-1228-42B9-88AF-89F317059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9" y="2366492"/>
            <a:ext cx="9144000" cy="17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" y="1143000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7EE169-F746-40C5-A141-E5E826315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" y="1752600"/>
            <a:ext cx="9144000" cy="317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8008</TotalTime>
  <Words>19</Words>
  <Application>Microsoft Office PowerPoint</Application>
  <PresentationFormat>On-screen Show (4:3)</PresentationFormat>
  <Paragraphs>9</Paragraphs>
  <Slides>130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472</cp:revision>
  <dcterms:created xsi:type="dcterms:W3CDTF">2006-08-16T00:00:00Z</dcterms:created>
  <dcterms:modified xsi:type="dcterms:W3CDTF">2022-06-11T12:44:45Z</dcterms:modified>
</cp:coreProperties>
</file>