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3" autoAdjust="0"/>
    <p:restoredTop sz="86861" autoAdjust="0"/>
  </p:normalViewPr>
  <p:slideViewPr>
    <p:cSldViewPr>
      <p:cViewPr varScale="1">
        <p:scale>
          <a:sx n="177" d="100"/>
          <a:sy n="177" d="100"/>
        </p:scale>
        <p:origin x="134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30/07/2022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A24EFC6F-CDCA-4591-B722-7FD523D0D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" y="2743200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F2037-DC80-4DE5-8D35-5A4E4D41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" y="3246995"/>
            <a:ext cx="8964991" cy="27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" y="34134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1B351-6305-4804-A50E-CB52ED2E2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817068"/>
            <a:ext cx="85915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64DDD-8613-48E1-BEC2-23B5848CA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84010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48841-2D7C-43C8-96BD-55774B713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219200"/>
            <a:ext cx="8879070" cy="34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1244-0EDA-42DF-9690-A97C37D13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88936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7D3B7-144C-4FF0-8792-9B8CDF914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799145"/>
            <a:ext cx="636452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3FDCB-EDBF-4B86-A1FE-2A377373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7200"/>
            <a:ext cx="685620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F5D8D-A78D-4FB2-9E72-E08484A2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62200"/>
            <a:ext cx="73152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25BB0F-72F6-43B1-A218-6041FDBB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232315" cy="541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FA1F8-4C4B-4E1D-8684-4D89B7F9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"/>
            <a:ext cx="7010400" cy="279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3579F-5BB8-4650-BFF7-A0D8DFCA9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05200"/>
            <a:ext cx="71818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3E669-CE47-493A-B176-B9DB0E88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7162800" cy="1810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3C948-5C84-4F18-A943-68C1FD6A3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124200"/>
            <a:ext cx="6146541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433EE-155F-491D-B9E6-521FB2515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000" y="4267200"/>
            <a:ext cx="6706360" cy="16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51A92E-A9BC-4B53-BA79-9277CF30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6146541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FEE69-CA87-4A22-AA3D-9F4FFDA1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0" y="4267200"/>
            <a:ext cx="6706360" cy="160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1664C-06F4-48C1-831C-FFB14750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80541"/>
            <a:ext cx="7348682" cy="18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455439"/>
            <a:ext cx="7620000" cy="2087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A03C6-D7A5-4468-B3BA-750BD408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1"/>
            <a:ext cx="6146541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3D231-F606-4E4B-8ACB-F8ED33D28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0" y="4191001"/>
            <a:ext cx="6706360" cy="16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84B3A-09CC-4B86-A211-2D0203E2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76600"/>
            <a:ext cx="6146541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7B443-6C5F-4A80-A9D5-DE2F2281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00" y="4419600"/>
            <a:ext cx="6706360" cy="16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89C68-E373-4A2B-B73A-260D5665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1" y="1181100"/>
            <a:ext cx="891474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754C0-1228-42B9-88AF-89F317059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9" y="2366492"/>
            <a:ext cx="9144000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" y="1143000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A2A15-FA65-415F-92F7-96D430643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52600"/>
            <a:ext cx="84010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8048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485</cp:revision>
  <dcterms:created xsi:type="dcterms:W3CDTF">2006-08-16T00:00:00Z</dcterms:created>
  <dcterms:modified xsi:type="dcterms:W3CDTF">2022-07-30T13:21:10Z</dcterms:modified>
</cp:coreProperties>
</file>