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921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  <p:sldId id="924" r:id="rId132"/>
    <p:sldId id="923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0" autoAdjust="0"/>
    <p:restoredTop sz="86861" autoAdjust="0"/>
  </p:normalViewPr>
  <p:slideViewPr>
    <p:cSldViewPr>
      <p:cViewPr varScale="1">
        <p:scale>
          <a:sx n="164" d="100"/>
          <a:sy n="164" d="100"/>
        </p:scale>
        <p:origin x="157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28/08/2022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png"/><Relationship Id="rId5" Type="http://schemas.openxmlformats.org/officeDocument/2006/relationships/image" Target="../media/image206.png"/><Relationship Id="rId4" Type="http://schemas.openxmlformats.org/officeDocument/2006/relationships/image" Target="../media/image2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7" Type="http://schemas.openxmlformats.org/officeDocument/2006/relationships/image" Target="../media/image243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png"/><Relationship Id="rId5" Type="http://schemas.openxmlformats.org/officeDocument/2006/relationships/image" Target="../media/image236.png"/><Relationship Id="rId4" Type="http://schemas.openxmlformats.org/officeDocument/2006/relationships/image" Target="../media/image2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4.png"/><Relationship Id="rId7" Type="http://schemas.openxmlformats.org/officeDocument/2006/relationships/image" Target="../media/image247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36.png"/><Relationship Id="rId9" Type="http://schemas.openxmlformats.org/officeDocument/2006/relationships/image" Target="../media/image24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4.png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png"/><Relationship Id="rId4" Type="http://schemas.openxmlformats.org/officeDocument/2006/relationships/image" Target="../media/image17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png"/><Relationship Id="rId4" Type="http://schemas.openxmlformats.org/officeDocument/2006/relationships/image" Target="../media/image20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0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A9AA0C07-DE6C-4E3F-8065-238112FFD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76" y="7749"/>
            <a:ext cx="7620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C2023-BCC0-4162-895F-8BDB64917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52" y="0"/>
            <a:ext cx="6326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20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" y="2743200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F2037-DC80-4DE5-8D35-5A4E4D41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" y="3246995"/>
            <a:ext cx="8964991" cy="27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" y="34134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1B351-6305-4804-A50E-CB52ED2E2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3817068"/>
            <a:ext cx="859155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3952875" cy="600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CA9D1-1F8F-465C-86AD-2311EA291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52525"/>
            <a:ext cx="81629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630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45B091-FCD3-4A63-9D58-70E5703A3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7376"/>
            <a:ext cx="9144000" cy="37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4C1207-3C57-47AF-A322-153919DC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9582"/>
            <a:ext cx="9144000" cy="37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AFD6B-3AFE-4E50-802A-F8A1C79FF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476" y="762000"/>
            <a:ext cx="7296724" cy="43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073DA6-382F-48D8-B2E1-328C3E72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7928391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A0A022-85A6-42D8-A7C9-815F7A60E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33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BF68FC-E049-4EB8-9D68-6E79FFF13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5" y="0"/>
            <a:ext cx="4847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881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EC64B6F8-C68F-4458-A6ED-255C8083E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08" y="0"/>
            <a:ext cx="4837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2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4A4DEC-E1CF-4FEC-A5AA-AE4D4136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638175"/>
            <a:ext cx="8963025" cy="5581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04CC1-4A32-4143-B68B-6C3A799E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838200"/>
            <a:ext cx="11811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C3FAD-B81B-43E7-9F8A-B39E3913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19" y="381000"/>
            <a:ext cx="7972425" cy="2619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1E901-EEB8-4B9B-BC05-097C32A94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05200"/>
            <a:ext cx="76009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3E669-CE47-493A-B176-B9DB0E88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14400"/>
            <a:ext cx="7162800" cy="1810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FC379E-1391-4874-8A3C-430B9CC4A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276600"/>
            <a:ext cx="79724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21664C-06F4-48C1-831C-FFB147500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80541"/>
            <a:ext cx="7348682" cy="1864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8A17EE-4723-4025-AFA8-D744CBBFC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0"/>
            <a:ext cx="79724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455439"/>
            <a:ext cx="7620000" cy="2087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7DBBE-B971-44D9-B003-5ACF684B6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71800"/>
            <a:ext cx="79724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91CEB-2A7A-4A6D-B033-16EE798CE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971800"/>
            <a:ext cx="79724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89C68-E373-4A2B-B73A-260D5665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51" y="1181100"/>
            <a:ext cx="891474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754C0-1228-42B9-88AF-89F317059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49" y="2366492"/>
            <a:ext cx="9144000" cy="17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14487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D8EB78-B783-41EC-B83F-7E4574A7D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10527"/>
            <a:ext cx="9144000" cy="40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8065</TotalTime>
  <Words>19</Words>
  <Application>Microsoft Office PowerPoint</Application>
  <PresentationFormat>On-screen Show (4:3)</PresentationFormat>
  <Paragraphs>9</Paragraphs>
  <Slides>132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490</cp:revision>
  <dcterms:created xsi:type="dcterms:W3CDTF">2006-08-16T00:00:00Z</dcterms:created>
  <dcterms:modified xsi:type="dcterms:W3CDTF">2022-08-27T14:29:06Z</dcterms:modified>
</cp:coreProperties>
</file>