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00" r:id="rId107"/>
    <p:sldId id="901" r:id="rId108"/>
    <p:sldId id="902" r:id="rId109"/>
    <p:sldId id="903" r:id="rId110"/>
    <p:sldId id="904" r:id="rId111"/>
    <p:sldId id="905" r:id="rId112"/>
    <p:sldId id="807" r:id="rId113"/>
    <p:sldId id="808" r:id="rId114"/>
    <p:sldId id="809" r:id="rId115"/>
    <p:sldId id="841" r:id="rId116"/>
    <p:sldId id="906" r:id="rId117"/>
    <p:sldId id="772" r:id="rId118"/>
    <p:sldId id="504" r:id="rId119"/>
    <p:sldId id="424" r:id="rId120"/>
    <p:sldId id="810" r:id="rId121"/>
    <p:sldId id="875" r:id="rId122"/>
    <p:sldId id="878" r:id="rId123"/>
    <p:sldId id="877" r:id="rId124"/>
    <p:sldId id="876" r:id="rId125"/>
    <p:sldId id="911" r:id="rId126"/>
    <p:sldId id="919" r:id="rId127"/>
    <p:sldId id="920" r:id="rId128"/>
    <p:sldId id="446" r:id="rId129"/>
    <p:sldId id="387" r:id="rId1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77" d="100"/>
          <a:sy n="77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13/04/2022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209.png"/><Relationship Id="rId4" Type="http://schemas.openxmlformats.org/officeDocument/2006/relationships/image" Target="../media/image22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35.png"/><Relationship Id="rId4" Type="http://schemas.openxmlformats.org/officeDocument/2006/relationships/image" Target="../media/image240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46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5" Type="http://schemas.openxmlformats.org/officeDocument/2006/relationships/image" Target="../media/image244.png"/><Relationship Id="rId10" Type="http://schemas.openxmlformats.org/officeDocument/2006/relationships/image" Target="../media/image249.png"/><Relationship Id="rId4" Type="http://schemas.openxmlformats.org/officeDocument/2006/relationships/image" Target="../media/image235.png"/><Relationship Id="rId9" Type="http://schemas.openxmlformats.org/officeDocument/2006/relationships/image" Target="../media/image2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6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png"/><Relationship Id="rId4" Type="http://schemas.openxmlformats.org/officeDocument/2006/relationships/image" Target="../media/image20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17BC1AA-61D8-4960-AB55-017CA818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r="12443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03" y="0"/>
            <a:ext cx="2013097" cy="2013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467EFE-0371-4E23-BFE2-C137F78B7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6"/>
            <a:ext cx="3290888" cy="58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2492759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12CC6-145A-48A5-9A87-E4417AFA3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9" y="3178559"/>
            <a:ext cx="9144000" cy="21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E667D-792F-48FF-8FFC-78E8BA594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2" y="4374178"/>
            <a:ext cx="9144000" cy="17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8EBCD-EEC0-4E37-B387-E02A2A2DB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" y="1371600"/>
            <a:ext cx="9144000" cy="372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226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49CB86-FB72-4DF4-81E7-872C1CDC0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7" y="1526680"/>
            <a:ext cx="9144000" cy="26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" y="381000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" y="48006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C6570-89C6-4600-8918-C2F46B05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0" y="1219200"/>
            <a:ext cx="9144000" cy="27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1FFEB-0B65-478C-9858-1D7D00490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709" y="834547"/>
            <a:ext cx="7486397" cy="45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640F0-6712-4124-BB17-C1A8E96EE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81000"/>
            <a:ext cx="751498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E3BC9-703E-4134-9FBE-B7E1386A7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4" y="1981200"/>
            <a:ext cx="892628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1204"/>
            <a:ext cx="1181100" cy="46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0C2FE-AF93-4852-A76C-55E7BE3BF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72" y="990600"/>
            <a:ext cx="5964455" cy="2284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14AEE-FD4D-4AEA-9AF8-FE0EE328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923955"/>
            <a:ext cx="7073045" cy="232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1772D-6D1E-436D-9183-8A3C371F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609600"/>
            <a:ext cx="6870161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09EBC-6DD0-4051-B952-90FB2F688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46" y="3657600"/>
            <a:ext cx="6400800" cy="24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86B32-4AF9-41CE-A5A8-A46FD096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76962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419600"/>
            <a:ext cx="8191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C599D-43F4-4885-8AAB-DAFED0818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" y="1295400"/>
            <a:ext cx="9144000" cy="50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99105-5E2F-4D5D-AFE6-34DB5B891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710159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28027-E676-4AE5-A132-994194A6E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00400"/>
            <a:ext cx="7006094" cy="28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140A88-B56A-44E3-A408-434D87E3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00400"/>
            <a:ext cx="7006094" cy="28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CCF24-2C4D-4CF0-92CB-574C684FE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00400"/>
            <a:ext cx="7006094" cy="28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1A20A-089B-4A25-85FA-7A9E9757D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38200"/>
            <a:ext cx="7086600" cy="2279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05552-9EF7-40B6-ABB5-5D33ECD8E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81400"/>
            <a:ext cx="7315200" cy="20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67645-BE3C-4F9A-A094-733E32BC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181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33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821BA-1204-4574-A374-9F23FBD3A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9602"/>
            <a:ext cx="9144000" cy="35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7968</TotalTime>
  <Words>19</Words>
  <Application>Microsoft Office PowerPoint</Application>
  <PresentationFormat>On-screen Show (4:3)</PresentationFormat>
  <Paragraphs>9</Paragraphs>
  <Slides>129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461</cp:revision>
  <dcterms:created xsi:type="dcterms:W3CDTF">2006-08-16T00:00:00Z</dcterms:created>
  <dcterms:modified xsi:type="dcterms:W3CDTF">2022-04-13T05:30:34Z</dcterms:modified>
</cp:coreProperties>
</file>