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995" r:id="rId2"/>
    <p:sldId id="3230" r:id="rId3"/>
    <p:sldId id="3240" r:id="rId4"/>
    <p:sldId id="3200" r:id="rId5"/>
    <p:sldId id="3204" r:id="rId6"/>
    <p:sldId id="3208" r:id="rId7"/>
    <p:sldId id="3211" r:id="rId8"/>
    <p:sldId id="3226" r:id="rId9"/>
    <p:sldId id="3244" r:id="rId10"/>
    <p:sldId id="3216" r:id="rId11"/>
    <p:sldId id="3247" r:id="rId12"/>
    <p:sldId id="324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0" d="100"/>
          <a:sy n="70" d="100"/>
        </p:scale>
        <p:origin x="73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DADC9-A884-40F9-B518-D806271D0FD8}" type="datetimeFigureOut">
              <a:rPr lang="en-US" smtClean="0"/>
              <a:t>4/3/2022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AA5EB-EC94-47D1-A351-AE16D941FBB3}" type="slidenum">
              <a:rPr lang="en-US" smtClean="0"/>
              <a:t>‹#›</a:t>
            </a:fld>
            <a:endParaRPr lang="en-US"/>
          </a:p>
        </p:txBody>
      </p:sp>
    </p:spTree>
    <p:extLst>
      <p:ext uri="{BB962C8B-B14F-4D97-AF65-F5344CB8AC3E}">
        <p14:creationId xmlns:p14="http://schemas.microsoft.com/office/powerpoint/2010/main" val="3740159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4EDA74B-6B5B-4E93-9975-8FC17B34AD6B}"/>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CADF7BF3-05ED-4594-99B1-EE9E3D4CC2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0" name="Slide Number Placeholder 3">
            <a:extLst>
              <a:ext uri="{FF2B5EF4-FFF2-40B4-BE49-F238E27FC236}">
                <a16:creationId xmlns:a16="http://schemas.microsoft.com/office/drawing/2014/main" id="{706400E6-2E79-493A-B673-10ED283A5E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8DBBE656-BFBC-4CFF-A3CA-C97A993B88C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1E7E0F8A-18A3-45D4-BAAA-BCCA09E5212B}"/>
              </a:ext>
            </a:extLst>
          </p:cNvPr>
          <p:cNvSpPr>
            <a:spLocks noGrp="1" noChangeArrowheads="1"/>
          </p:cNvSpPr>
          <p:nvPr>
            <p:ph type="ftr" sz="quarter" idx="10"/>
          </p:nvPr>
        </p:nvSpPr>
        <p:spPr>
          <a:xfrm>
            <a:off x="4165600" y="6589713"/>
            <a:ext cx="3860800" cy="296862"/>
          </a:xfrm>
          <a:prstGeom prst="rect">
            <a:avLst/>
          </a:prstGeom>
        </p:spPr>
        <p:txBody>
          <a:bodyPr/>
          <a:lstStyle>
            <a:lvl1pPr>
              <a:defRPr/>
            </a:lvl1pPr>
          </a:lstStyle>
          <a:p>
            <a:pPr>
              <a:defRPr/>
            </a:pPr>
            <a:r>
              <a:rPr lang="en-US" dirty="0"/>
              <a:t>UNCLASSIFIED</a:t>
            </a:r>
          </a:p>
        </p:txBody>
      </p:sp>
      <p:sp>
        <p:nvSpPr>
          <p:cNvPr id="5" name="Rectangle 52">
            <a:extLst>
              <a:ext uri="{FF2B5EF4-FFF2-40B4-BE49-F238E27FC236}">
                <a16:creationId xmlns:a16="http://schemas.microsoft.com/office/drawing/2014/main" id="{A44458A0-0C85-437D-8CE7-02C7D47876DF}"/>
              </a:ext>
            </a:extLst>
          </p:cNvPr>
          <p:cNvSpPr>
            <a:spLocks noGrp="1" noChangeArrowheads="1"/>
          </p:cNvSpPr>
          <p:nvPr>
            <p:ph type="sldNum" sz="quarter" idx="11"/>
          </p:nvPr>
        </p:nvSpPr>
        <p:spPr/>
        <p:txBody>
          <a:bodyPr/>
          <a:lstStyle>
            <a:lvl1pPr>
              <a:defRPr/>
            </a:lvl1pPr>
          </a:lstStyle>
          <a:p>
            <a:r>
              <a:rPr lang="en-US" altLang="en-US" dirty="0"/>
              <a:t> </a:t>
            </a:r>
            <a:fld id="{EB0D6B3B-801E-4C01-B143-E8D378FEDF5C}" type="slidenum">
              <a:rPr lang="en-US" altLang="en-US"/>
              <a:pPr/>
              <a:t>‹#›</a:t>
            </a:fld>
            <a:endParaRPr lang="en-US" altLang="en-US" dirty="0"/>
          </a:p>
        </p:txBody>
      </p:sp>
    </p:spTree>
    <p:extLst>
      <p:ext uri="{BB962C8B-B14F-4D97-AF65-F5344CB8AC3E}">
        <p14:creationId xmlns:p14="http://schemas.microsoft.com/office/powerpoint/2010/main" val="3041039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516064"/>
            <a:ext cx="5080000" cy="4579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16064"/>
            <a:ext cx="5080000" cy="4579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509E0E3B-3CC5-4127-B422-FF91F3D36AD4}"/>
              </a:ext>
            </a:extLst>
          </p:cNvPr>
          <p:cNvSpPr>
            <a:spLocks noGrp="1" noChangeArrowheads="1"/>
          </p:cNvSpPr>
          <p:nvPr>
            <p:ph type="ftr" sz="quarter" idx="10"/>
          </p:nvPr>
        </p:nvSpPr>
        <p:spPr>
          <a:xfrm>
            <a:off x="4165600" y="6589713"/>
            <a:ext cx="3860800" cy="296862"/>
          </a:xfrm>
          <a:prstGeom prst="rect">
            <a:avLst/>
          </a:prstGeom>
        </p:spPr>
        <p:txBody>
          <a:bodyPr/>
          <a:lstStyle>
            <a:lvl1pPr>
              <a:defRPr/>
            </a:lvl1pPr>
          </a:lstStyle>
          <a:p>
            <a:pPr>
              <a:defRPr/>
            </a:pPr>
            <a:r>
              <a:rPr lang="en-US" dirty="0"/>
              <a:t>UNCLASSIFIED</a:t>
            </a:r>
          </a:p>
        </p:txBody>
      </p:sp>
      <p:sp>
        <p:nvSpPr>
          <p:cNvPr id="6" name="Rectangle 52">
            <a:extLst>
              <a:ext uri="{FF2B5EF4-FFF2-40B4-BE49-F238E27FC236}">
                <a16:creationId xmlns:a16="http://schemas.microsoft.com/office/drawing/2014/main" id="{33471674-4898-4417-A031-8682FEA360E9}"/>
              </a:ext>
            </a:extLst>
          </p:cNvPr>
          <p:cNvSpPr>
            <a:spLocks noGrp="1" noChangeArrowheads="1"/>
          </p:cNvSpPr>
          <p:nvPr>
            <p:ph type="sldNum" sz="quarter" idx="11"/>
          </p:nvPr>
        </p:nvSpPr>
        <p:spPr/>
        <p:txBody>
          <a:bodyPr/>
          <a:lstStyle>
            <a:lvl1pPr>
              <a:defRPr/>
            </a:lvl1pPr>
          </a:lstStyle>
          <a:p>
            <a:r>
              <a:rPr lang="en-US" altLang="en-US" dirty="0"/>
              <a:t> </a:t>
            </a:r>
            <a:fld id="{137C68C8-2232-431F-B522-D7F783E3AE50}" type="slidenum">
              <a:rPr lang="en-US" altLang="en-US"/>
              <a:pPr/>
              <a:t>‹#›</a:t>
            </a:fld>
            <a:endParaRPr lang="en-US" altLang="en-US" dirty="0"/>
          </a:p>
        </p:txBody>
      </p:sp>
    </p:spTree>
    <p:extLst>
      <p:ext uri="{BB962C8B-B14F-4D97-AF65-F5344CB8AC3E}">
        <p14:creationId xmlns:p14="http://schemas.microsoft.com/office/powerpoint/2010/main" val="299922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C4AD8C8A-A5B4-4356-B971-5178A7543556}"/>
              </a:ext>
            </a:extLst>
          </p:cNvPr>
          <p:cNvSpPr>
            <a:spLocks noGrp="1" noChangeArrowheads="1"/>
          </p:cNvSpPr>
          <p:nvPr>
            <p:ph type="ftr" sz="quarter" idx="10"/>
          </p:nvPr>
        </p:nvSpPr>
        <p:spPr>
          <a:xfrm>
            <a:off x="4165600" y="6589713"/>
            <a:ext cx="3860800" cy="296862"/>
          </a:xfrm>
          <a:prstGeom prst="rect">
            <a:avLst/>
          </a:prstGeom>
        </p:spPr>
        <p:txBody>
          <a:bodyPr/>
          <a:lstStyle>
            <a:lvl1pPr>
              <a:defRPr/>
            </a:lvl1pPr>
          </a:lstStyle>
          <a:p>
            <a:pPr>
              <a:defRPr/>
            </a:pPr>
            <a:r>
              <a:rPr lang="en-US" dirty="0"/>
              <a:t>UNCLASSIFIED</a:t>
            </a:r>
          </a:p>
        </p:txBody>
      </p:sp>
      <p:sp>
        <p:nvSpPr>
          <p:cNvPr id="8" name="Rectangle 52">
            <a:extLst>
              <a:ext uri="{FF2B5EF4-FFF2-40B4-BE49-F238E27FC236}">
                <a16:creationId xmlns:a16="http://schemas.microsoft.com/office/drawing/2014/main" id="{B2B9CBFA-132D-4F15-A448-BA77C9076BEA}"/>
              </a:ext>
            </a:extLst>
          </p:cNvPr>
          <p:cNvSpPr>
            <a:spLocks noGrp="1" noChangeArrowheads="1"/>
          </p:cNvSpPr>
          <p:nvPr>
            <p:ph type="sldNum" sz="quarter" idx="11"/>
          </p:nvPr>
        </p:nvSpPr>
        <p:spPr/>
        <p:txBody>
          <a:bodyPr/>
          <a:lstStyle>
            <a:lvl1pPr>
              <a:defRPr/>
            </a:lvl1pPr>
          </a:lstStyle>
          <a:p>
            <a:r>
              <a:rPr lang="en-US" altLang="en-US" dirty="0"/>
              <a:t> </a:t>
            </a:r>
            <a:fld id="{0FBFD526-3E52-435B-8E60-A0B6E80A4C27}" type="slidenum">
              <a:rPr lang="en-US" altLang="en-US"/>
              <a:pPr/>
              <a:t>‹#›</a:t>
            </a:fld>
            <a:endParaRPr lang="en-US" altLang="en-US" dirty="0"/>
          </a:p>
        </p:txBody>
      </p:sp>
    </p:spTree>
    <p:extLst>
      <p:ext uri="{BB962C8B-B14F-4D97-AF65-F5344CB8AC3E}">
        <p14:creationId xmlns:p14="http://schemas.microsoft.com/office/powerpoint/2010/main" val="2863382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BBBD06F0-15ED-41CD-9CC4-87459BAAAF8A}"/>
              </a:ext>
            </a:extLst>
          </p:cNvPr>
          <p:cNvSpPr>
            <a:spLocks noGrp="1" noChangeArrowheads="1"/>
          </p:cNvSpPr>
          <p:nvPr>
            <p:ph type="ftr" sz="quarter" idx="10"/>
          </p:nvPr>
        </p:nvSpPr>
        <p:spPr>
          <a:xfrm>
            <a:off x="4165600" y="6589713"/>
            <a:ext cx="3860800" cy="296862"/>
          </a:xfrm>
          <a:prstGeom prst="rect">
            <a:avLst/>
          </a:prstGeom>
        </p:spPr>
        <p:txBody>
          <a:bodyPr/>
          <a:lstStyle>
            <a:lvl1pPr>
              <a:defRPr/>
            </a:lvl1pPr>
          </a:lstStyle>
          <a:p>
            <a:pPr>
              <a:defRPr/>
            </a:pPr>
            <a:r>
              <a:rPr lang="en-US" dirty="0"/>
              <a:t>UNCLASSIFIED</a:t>
            </a:r>
          </a:p>
        </p:txBody>
      </p:sp>
      <p:sp>
        <p:nvSpPr>
          <p:cNvPr id="4" name="Rectangle 52">
            <a:extLst>
              <a:ext uri="{FF2B5EF4-FFF2-40B4-BE49-F238E27FC236}">
                <a16:creationId xmlns:a16="http://schemas.microsoft.com/office/drawing/2014/main" id="{F851B7CC-D9FC-4817-9893-8E3DE038FB1A}"/>
              </a:ext>
            </a:extLst>
          </p:cNvPr>
          <p:cNvSpPr>
            <a:spLocks noGrp="1" noChangeArrowheads="1"/>
          </p:cNvSpPr>
          <p:nvPr>
            <p:ph type="sldNum" sz="quarter" idx="11"/>
          </p:nvPr>
        </p:nvSpPr>
        <p:spPr/>
        <p:txBody>
          <a:bodyPr/>
          <a:lstStyle>
            <a:lvl1pPr>
              <a:defRPr/>
            </a:lvl1pPr>
          </a:lstStyle>
          <a:p>
            <a:r>
              <a:rPr lang="en-US" altLang="en-US" dirty="0"/>
              <a:t> </a:t>
            </a:r>
            <a:fld id="{D2F3134C-ADF2-4C5D-8D25-4F73A436E81E}" type="slidenum">
              <a:rPr lang="en-US" altLang="en-US"/>
              <a:pPr/>
              <a:t>‹#›</a:t>
            </a:fld>
            <a:endParaRPr lang="en-US" altLang="en-US" dirty="0"/>
          </a:p>
        </p:txBody>
      </p:sp>
    </p:spTree>
    <p:extLst>
      <p:ext uri="{BB962C8B-B14F-4D97-AF65-F5344CB8AC3E}">
        <p14:creationId xmlns:p14="http://schemas.microsoft.com/office/powerpoint/2010/main" val="204627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B4C643D-4B61-4A82-9BDD-10A1BDE8942D}"/>
              </a:ext>
            </a:extLst>
          </p:cNvPr>
          <p:cNvSpPr>
            <a:spLocks noGrp="1" noChangeArrowheads="1"/>
          </p:cNvSpPr>
          <p:nvPr>
            <p:ph type="ftr" sz="quarter" idx="10"/>
          </p:nvPr>
        </p:nvSpPr>
        <p:spPr>
          <a:xfrm>
            <a:off x="4165600" y="6589713"/>
            <a:ext cx="3860800" cy="296862"/>
          </a:xfrm>
          <a:prstGeom prst="rect">
            <a:avLst/>
          </a:prstGeom>
        </p:spPr>
        <p:txBody>
          <a:bodyPr/>
          <a:lstStyle>
            <a:lvl1pPr>
              <a:defRPr/>
            </a:lvl1pPr>
          </a:lstStyle>
          <a:p>
            <a:pPr>
              <a:defRPr/>
            </a:pPr>
            <a:r>
              <a:rPr lang="en-US" dirty="0"/>
              <a:t>UNCLASSIFIED</a:t>
            </a:r>
          </a:p>
        </p:txBody>
      </p:sp>
      <p:sp>
        <p:nvSpPr>
          <p:cNvPr id="3" name="Rectangle 52">
            <a:extLst>
              <a:ext uri="{FF2B5EF4-FFF2-40B4-BE49-F238E27FC236}">
                <a16:creationId xmlns:a16="http://schemas.microsoft.com/office/drawing/2014/main" id="{69A16344-531B-4575-B496-2A048E9161AD}"/>
              </a:ext>
            </a:extLst>
          </p:cNvPr>
          <p:cNvSpPr>
            <a:spLocks noGrp="1" noChangeArrowheads="1"/>
          </p:cNvSpPr>
          <p:nvPr>
            <p:ph type="sldNum" sz="quarter" idx="11"/>
          </p:nvPr>
        </p:nvSpPr>
        <p:spPr/>
        <p:txBody>
          <a:bodyPr/>
          <a:lstStyle>
            <a:lvl1pPr>
              <a:defRPr/>
            </a:lvl1pPr>
          </a:lstStyle>
          <a:p>
            <a:r>
              <a:rPr lang="en-US" altLang="en-US" dirty="0"/>
              <a:t> </a:t>
            </a:r>
            <a:fld id="{F0F27999-CAF5-4BC9-BAF7-C41B5BC6D219}" type="slidenum">
              <a:rPr lang="en-US" altLang="en-US"/>
              <a:pPr/>
              <a:t>‹#›</a:t>
            </a:fld>
            <a:endParaRPr lang="en-US" altLang="en-US" dirty="0"/>
          </a:p>
        </p:txBody>
      </p:sp>
    </p:spTree>
    <p:extLst>
      <p:ext uri="{BB962C8B-B14F-4D97-AF65-F5344CB8AC3E}">
        <p14:creationId xmlns:p14="http://schemas.microsoft.com/office/powerpoint/2010/main" val="1643094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A05B76F-E4F8-4098-BEF5-68F0BA47A1F8}"/>
              </a:ext>
            </a:extLst>
          </p:cNvPr>
          <p:cNvSpPr>
            <a:spLocks noGrp="1" noChangeArrowheads="1"/>
          </p:cNvSpPr>
          <p:nvPr>
            <p:ph type="ftr" sz="quarter" idx="10"/>
          </p:nvPr>
        </p:nvSpPr>
        <p:spPr>
          <a:xfrm>
            <a:off x="4165600" y="6589713"/>
            <a:ext cx="3860800" cy="296862"/>
          </a:xfrm>
          <a:prstGeom prst="rect">
            <a:avLst/>
          </a:prstGeom>
        </p:spPr>
        <p:txBody>
          <a:bodyPr/>
          <a:lstStyle>
            <a:lvl1pPr>
              <a:defRPr/>
            </a:lvl1pPr>
          </a:lstStyle>
          <a:p>
            <a:pPr>
              <a:defRPr/>
            </a:pPr>
            <a:r>
              <a:rPr lang="en-US" dirty="0"/>
              <a:t>UNCLASSIFIED</a:t>
            </a:r>
          </a:p>
        </p:txBody>
      </p:sp>
      <p:sp>
        <p:nvSpPr>
          <p:cNvPr id="6" name="Rectangle 52">
            <a:extLst>
              <a:ext uri="{FF2B5EF4-FFF2-40B4-BE49-F238E27FC236}">
                <a16:creationId xmlns:a16="http://schemas.microsoft.com/office/drawing/2014/main" id="{92C4E666-3A21-4CF6-B4EB-D2277A5CEEA3}"/>
              </a:ext>
            </a:extLst>
          </p:cNvPr>
          <p:cNvSpPr>
            <a:spLocks noGrp="1" noChangeArrowheads="1"/>
          </p:cNvSpPr>
          <p:nvPr>
            <p:ph type="sldNum" sz="quarter" idx="11"/>
          </p:nvPr>
        </p:nvSpPr>
        <p:spPr/>
        <p:txBody>
          <a:bodyPr/>
          <a:lstStyle>
            <a:lvl1pPr>
              <a:defRPr/>
            </a:lvl1pPr>
          </a:lstStyle>
          <a:p>
            <a:r>
              <a:rPr lang="en-US" altLang="en-US" dirty="0"/>
              <a:t> </a:t>
            </a:r>
            <a:fld id="{E3439028-4252-4FCC-935F-05E8C22ED047}" type="slidenum">
              <a:rPr lang="en-US" altLang="en-US"/>
              <a:pPr/>
              <a:t>‹#›</a:t>
            </a:fld>
            <a:endParaRPr lang="en-US" altLang="en-US" dirty="0"/>
          </a:p>
        </p:txBody>
      </p:sp>
    </p:spTree>
    <p:extLst>
      <p:ext uri="{BB962C8B-B14F-4D97-AF65-F5344CB8AC3E}">
        <p14:creationId xmlns:p14="http://schemas.microsoft.com/office/powerpoint/2010/main" val="3906916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72181B98-F8C5-4775-8DC7-364F10275FAA}"/>
              </a:ext>
            </a:extLst>
          </p:cNvPr>
          <p:cNvSpPr>
            <a:spLocks noGrp="1"/>
          </p:cNvSpPr>
          <p:nvPr>
            <p:ph type="ftr" sz="quarter" idx="10"/>
          </p:nvPr>
        </p:nvSpPr>
        <p:spPr>
          <a:xfrm>
            <a:off x="4165600" y="6577013"/>
            <a:ext cx="3860800" cy="296862"/>
          </a:xfrm>
          <a:prstGeom prst="rect">
            <a:avLst/>
          </a:prstGeom>
        </p:spPr>
        <p:txBody>
          <a:bodyPr/>
          <a:lstStyle>
            <a:lvl1pPr>
              <a:defRPr>
                <a:latin typeface="+mn-lt"/>
              </a:defRPr>
            </a:lvl1pPr>
          </a:lstStyle>
          <a:p>
            <a:pPr>
              <a:defRPr/>
            </a:pPr>
            <a:r>
              <a:rPr lang="en-US" dirty="0"/>
              <a:t>UNCLASSIFIED</a:t>
            </a:r>
          </a:p>
        </p:txBody>
      </p:sp>
      <p:sp>
        <p:nvSpPr>
          <p:cNvPr id="6" name="Slide Number Placeholder 5">
            <a:extLst>
              <a:ext uri="{FF2B5EF4-FFF2-40B4-BE49-F238E27FC236}">
                <a16:creationId xmlns:a16="http://schemas.microsoft.com/office/drawing/2014/main" id="{B74DEC24-01F8-4039-924D-1740797C2D7F}"/>
              </a:ext>
            </a:extLst>
          </p:cNvPr>
          <p:cNvSpPr>
            <a:spLocks noGrp="1"/>
          </p:cNvSpPr>
          <p:nvPr>
            <p:ph type="sldNum" sz="quarter" idx="11"/>
          </p:nvPr>
        </p:nvSpPr>
        <p:spPr/>
        <p:txBody>
          <a:bodyPr/>
          <a:lstStyle>
            <a:lvl1pPr>
              <a:defRPr/>
            </a:lvl1pPr>
          </a:lstStyle>
          <a:p>
            <a:r>
              <a:rPr lang="en-US" altLang="en-US" dirty="0"/>
              <a:t> </a:t>
            </a:r>
            <a:fld id="{4CCF99D2-2198-477F-8D46-23FCCF6F191A}" type="slidenum">
              <a:rPr lang="en-US" altLang="en-US"/>
              <a:pPr/>
              <a:t>‹#›</a:t>
            </a:fld>
            <a:endParaRPr lang="en-US" altLang="en-US" dirty="0"/>
          </a:p>
        </p:txBody>
      </p:sp>
    </p:spTree>
    <p:extLst>
      <p:ext uri="{BB962C8B-B14F-4D97-AF65-F5344CB8AC3E}">
        <p14:creationId xmlns:p14="http://schemas.microsoft.com/office/powerpoint/2010/main" val="2362897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6B83C57-61F7-4FD4-A2C7-A45BF1423CD2}"/>
              </a:ext>
            </a:extLst>
          </p:cNvPr>
          <p:cNvSpPr>
            <a:spLocks noGrp="1" noChangeArrowheads="1"/>
          </p:cNvSpPr>
          <p:nvPr>
            <p:ph type="ftr" sz="quarter" idx="10"/>
          </p:nvPr>
        </p:nvSpPr>
        <p:spPr>
          <a:xfrm>
            <a:off x="4165600" y="6589713"/>
            <a:ext cx="3860800" cy="296862"/>
          </a:xfrm>
          <a:prstGeom prst="rect">
            <a:avLst/>
          </a:prstGeom>
        </p:spPr>
        <p:txBody>
          <a:bodyPr/>
          <a:lstStyle>
            <a:lvl1pPr>
              <a:defRPr/>
            </a:lvl1pPr>
          </a:lstStyle>
          <a:p>
            <a:pPr>
              <a:defRPr/>
            </a:pPr>
            <a:r>
              <a:rPr lang="en-US" dirty="0"/>
              <a:t>UNCLASSIFIED</a:t>
            </a:r>
          </a:p>
        </p:txBody>
      </p:sp>
      <p:sp>
        <p:nvSpPr>
          <p:cNvPr id="5" name="Rectangle 52">
            <a:extLst>
              <a:ext uri="{FF2B5EF4-FFF2-40B4-BE49-F238E27FC236}">
                <a16:creationId xmlns:a16="http://schemas.microsoft.com/office/drawing/2014/main" id="{D3CAB745-93AD-437B-A5BE-09E3AACCA62C}"/>
              </a:ext>
            </a:extLst>
          </p:cNvPr>
          <p:cNvSpPr>
            <a:spLocks noGrp="1" noChangeArrowheads="1"/>
          </p:cNvSpPr>
          <p:nvPr>
            <p:ph type="sldNum" sz="quarter" idx="11"/>
          </p:nvPr>
        </p:nvSpPr>
        <p:spPr/>
        <p:txBody>
          <a:bodyPr/>
          <a:lstStyle>
            <a:lvl1pPr>
              <a:defRPr/>
            </a:lvl1pPr>
          </a:lstStyle>
          <a:p>
            <a:r>
              <a:rPr lang="en-US" altLang="en-US" dirty="0"/>
              <a:t> </a:t>
            </a:r>
            <a:fld id="{158AB072-5859-487D-9431-C91A74355A90}" type="slidenum">
              <a:rPr lang="en-US" altLang="en-US"/>
              <a:pPr/>
              <a:t>‹#›</a:t>
            </a:fld>
            <a:endParaRPr lang="en-US" altLang="en-US" dirty="0"/>
          </a:p>
        </p:txBody>
      </p:sp>
    </p:spTree>
    <p:extLst>
      <p:ext uri="{BB962C8B-B14F-4D97-AF65-F5344CB8AC3E}">
        <p14:creationId xmlns:p14="http://schemas.microsoft.com/office/powerpoint/2010/main" val="4029106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38114"/>
            <a:ext cx="2590800" cy="59578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38114"/>
            <a:ext cx="7569200" cy="59578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DF9344C-8F23-449A-905A-D2BE6DC69AAE}"/>
              </a:ext>
            </a:extLst>
          </p:cNvPr>
          <p:cNvSpPr>
            <a:spLocks noGrp="1" noChangeArrowheads="1"/>
          </p:cNvSpPr>
          <p:nvPr>
            <p:ph type="ftr" sz="quarter" idx="10"/>
          </p:nvPr>
        </p:nvSpPr>
        <p:spPr>
          <a:xfrm>
            <a:off x="4165600" y="6589713"/>
            <a:ext cx="3860800" cy="296862"/>
          </a:xfrm>
          <a:prstGeom prst="rect">
            <a:avLst/>
          </a:prstGeom>
        </p:spPr>
        <p:txBody>
          <a:bodyPr/>
          <a:lstStyle>
            <a:lvl1pPr>
              <a:defRPr/>
            </a:lvl1pPr>
          </a:lstStyle>
          <a:p>
            <a:pPr>
              <a:defRPr/>
            </a:pPr>
            <a:r>
              <a:rPr lang="en-US" dirty="0"/>
              <a:t>UNCLASSIFIED</a:t>
            </a:r>
          </a:p>
        </p:txBody>
      </p:sp>
      <p:sp>
        <p:nvSpPr>
          <p:cNvPr id="5" name="Rectangle 52">
            <a:extLst>
              <a:ext uri="{FF2B5EF4-FFF2-40B4-BE49-F238E27FC236}">
                <a16:creationId xmlns:a16="http://schemas.microsoft.com/office/drawing/2014/main" id="{13F47A70-7A79-438E-AECD-2B47941A3A9D}"/>
              </a:ext>
            </a:extLst>
          </p:cNvPr>
          <p:cNvSpPr>
            <a:spLocks noGrp="1" noChangeArrowheads="1"/>
          </p:cNvSpPr>
          <p:nvPr>
            <p:ph type="sldNum" sz="quarter" idx="11"/>
          </p:nvPr>
        </p:nvSpPr>
        <p:spPr/>
        <p:txBody>
          <a:bodyPr/>
          <a:lstStyle>
            <a:lvl1pPr>
              <a:defRPr/>
            </a:lvl1pPr>
          </a:lstStyle>
          <a:p>
            <a:r>
              <a:rPr lang="en-US" altLang="en-US" dirty="0"/>
              <a:t> </a:t>
            </a:r>
            <a:fld id="{DB522CBF-382E-4621-967C-8FD2C18A897F}" type="slidenum">
              <a:rPr lang="en-US" altLang="en-US"/>
              <a:pPr/>
              <a:t>‹#›</a:t>
            </a:fld>
            <a:endParaRPr lang="en-US" altLang="en-US" dirty="0"/>
          </a:p>
        </p:txBody>
      </p:sp>
    </p:spTree>
    <p:extLst>
      <p:ext uri="{BB962C8B-B14F-4D97-AF65-F5344CB8AC3E}">
        <p14:creationId xmlns:p14="http://schemas.microsoft.com/office/powerpoint/2010/main" val="1910589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image" Target="../media/image1.png" /><Relationship Id="rId5" Type="http://schemas.openxmlformats.org/officeDocument/2006/relationships/slideLayout" Target="../slideLayouts/slideLayout5.xml" /><Relationship Id="rId10"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DF1BA47-12C5-4671-A3B5-BC65FD8AEF55}"/>
              </a:ext>
            </a:extLst>
          </p:cNvPr>
          <p:cNvSpPr>
            <a:spLocks noGrp="1" noChangeArrowheads="1"/>
          </p:cNvSpPr>
          <p:nvPr>
            <p:ph type="title"/>
          </p:nvPr>
        </p:nvSpPr>
        <p:spPr bwMode="auto">
          <a:xfrm>
            <a:off x="1437218" y="138114"/>
            <a:ext cx="9201149"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AB52BA2-AF14-42BE-AE15-566AF3F004D4}"/>
              </a:ext>
            </a:extLst>
          </p:cNvPr>
          <p:cNvSpPr>
            <a:spLocks noGrp="1" noChangeArrowheads="1"/>
          </p:cNvSpPr>
          <p:nvPr>
            <p:ph type="body" idx="1"/>
          </p:nvPr>
        </p:nvSpPr>
        <p:spPr bwMode="auto">
          <a:xfrm>
            <a:off x="565151" y="1052514"/>
            <a:ext cx="112649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grpSp>
        <p:nvGrpSpPr>
          <p:cNvPr id="1028" name="Group 45">
            <a:extLst>
              <a:ext uri="{FF2B5EF4-FFF2-40B4-BE49-F238E27FC236}">
                <a16:creationId xmlns:a16="http://schemas.microsoft.com/office/drawing/2014/main" id="{A3DD3AED-2818-4340-BBC8-59A662916560}"/>
              </a:ext>
            </a:extLst>
          </p:cNvPr>
          <p:cNvGrpSpPr>
            <a:grpSpLocks/>
          </p:cNvGrpSpPr>
          <p:nvPr userDrawn="1"/>
        </p:nvGrpSpPr>
        <p:grpSpPr bwMode="auto">
          <a:xfrm>
            <a:off x="304801" y="890588"/>
            <a:ext cx="11563351" cy="93662"/>
            <a:chOff x="1278" y="192"/>
            <a:chExt cx="3570" cy="96"/>
          </a:xfrm>
        </p:grpSpPr>
        <p:sp>
          <p:nvSpPr>
            <p:cNvPr id="1039" name="Rectangle 46">
              <a:extLst>
                <a:ext uri="{FF2B5EF4-FFF2-40B4-BE49-F238E27FC236}">
                  <a16:creationId xmlns:a16="http://schemas.microsoft.com/office/drawing/2014/main" id="{B09609A6-A30C-4DB5-BC2E-A6503A9DDA81}"/>
                </a:ext>
              </a:extLst>
            </p:cNvPr>
            <p:cNvSpPr>
              <a:spLocks noChangeArrowheads="1"/>
            </p:cNvSpPr>
            <p:nvPr/>
          </p:nvSpPr>
          <p:spPr bwMode="auto">
            <a:xfrm>
              <a:off x="1278" y="192"/>
              <a:ext cx="3570" cy="42"/>
            </a:xfrm>
            <a:prstGeom prst="rect">
              <a:avLst/>
            </a:prstGeom>
            <a:solidFill>
              <a:srgbClr val="DDB90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700">
                  <a:solidFill>
                    <a:srgbClr val="FF3300"/>
                  </a:solidFill>
                  <a:latin typeface="Times New Roman" panose="02020603050405020304" pitchFamily="18" charset="0"/>
                  <a:cs typeface="Arial" panose="020B0604020202020204" pitchFamily="34" charset="0"/>
                </a:defRPr>
              </a:lvl1pPr>
              <a:lvl2pPr marL="742950" indent="-285750" eaLnBrk="0" hangingPunct="0">
                <a:defRPr sz="2700">
                  <a:solidFill>
                    <a:srgbClr val="FF3300"/>
                  </a:solidFill>
                  <a:latin typeface="Times New Roman" panose="02020603050405020304" pitchFamily="18" charset="0"/>
                  <a:cs typeface="Arial" panose="020B0604020202020204" pitchFamily="34" charset="0"/>
                </a:defRPr>
              </a:lvl2pPr>
              <a:lvl3pPr marL="1143000" indent="-228600" eaLnBrk="0" hangingPunct="0">
                <a:defRPr sz="2700">
                  <a:solidFill>
                    <a:srgbClr val="FF3300"/>
                  </a:solidFill>
                  <a:latin typeface="Times New Roman" panose="02020603050405020304" pitchFamily="18" charset="0"/>
                  <a:cs typeface="Arial" panose="020B0604020202020204" pitchFamily="34" charset="0"/>
                </a:defRPr>
              </a:lvl3pPr>
              <a:lvl4pPr marL="1600200" indent="-228600" eaLnBrk="0" hangingPunct="0">
                <a:defRPr sz="2700">
                  <a:solidFill>
                    <a:srgbClr val="FF3300"/>
                  </a:solidFill>
                  <a:latin typeface="Times New Roman" panose="02020603050405020304" pitchFamily="18" charset="0"/>
                  <a:cs typeface="Arial" panose="020B0604020202020204" pitchFamily="34" charset="0"/>
                </a:defRPr>
              </a:lvl4pPr>
              <a:lvl5pPr marL="2057400" indent="-228600" eaLnBrk="0" hangingPunct="0">
                <a:defRPr sz="2700">
                  <a:solidFill>
                    <a:srgbClr val="FF33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9pPr>
            </a:lstStyle>
            <a:p>
              <a:pPr eaLnBrk="1" hangingPunct="1">
                <a:lnSpc>
                  <a:spcPct val="75000"/>
                </a:lnSpc>
                <a:spcBef>
                  <a:spcPct val="50000"/>
                </a:spcBef>
                <a:defRPr/>
              </a:pPr>
              <a:endParaRPr lang="en-US" altLang="en-US" sz="2700" dirty="0"/>
            </a:p>
          </p:txBody>
        </p:sp>
        <p:sp>
          <p:nvSpPr>
            <p:cNvPr id="1040" name="Rectangle 47">
              <a:extLst>
                <a:ext uri="{FF2B5EF4-FFF2-40B4-BE49-F238E27FC236}">
                  <a16:creationId xmlns:a16="http://schemas.microsoft.com/office/drawing/2014/main" id="{B12FFE35-A143-481E-86FF-397B30A472E9}"/>
                </a:ext>
              </a:extLst>
            </p:cNvPr>
            <p:cNvSpPr>
              <a:spLocks noChangeArrowheads="1"/>
            </p:cNvSpPr>
            <p:nvPr/>
          </p:nvSpPr>
          <p:spPr bwMode="auto">
            <a:xfrm>
              <a:off x="1278" y="246"/>
              <a:ext cx="3570" cy="42"/>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700">
                  <a:solidFill>
                    <a:srgbClr val="FF3300"/>
                  </a:solidFill>
                  <a:latin typeface="Times New Roman" panose="02020603050405020304" pitchFamily="18" charset="0"/>
                  <a:cs typeface="Arial" panose="020B0604020202020204" pitchFamily="34" charset="0"/>
                </a:defRPr>
              </a:lvl1pPr>
              <a:lvl2pPr marL="742950" indent="-285750" eaLnBrk="0" hangingPunct="0">
                <a:defRPr sz="2700">
                  <a:solidFill>
                    <a:srgbClr val="FF3300"/>
                  </a:solidFill>
                  <a:latin typeface="Times New Roman" panose="02020603050405020304" pitchFamily="18" charset="0"/>
                  <a:cs typeface="Arial" panose="020B0604020202020204" pitchFamily="34" charset="0"/>
                </a:defRPr>
              </a:lvl2pPr>
              <a:lvl3pPr marL="1143000" indent="-228600" eaLnBrk="0" hangingPunct="0">
                <a:defRPr sz="2700">
                  <a:solidFill>
                    <a:srgbClr val="FF3300"/>
                  </a:solidFill>
                  <a:latin typeface="Times New Roman" panose="02020603050405020304" pitchFamily="18" charset="0"/>
                  <a:cs typeface="Arial" panose="020B0604020202020204" pitchFamily="34" charset="0"/>
                </a:defRPr>
              </a:lvl3pPr>
              <a:lvl4pPr marL="1600200" indent="-228600" eaLnBrk="0" hangingPunct="0">
                <a:defRPr sz="2700">
                  <a:solidFill>
                    <a:srgbClr val="FF3300"/>
                  </a:solidFill>
                  <a:latin typeface="Times New Roman" panose="02020603050405020304" pitchFamily="18" charset="0"/>
                  <a:cs typeface="Arial" panose="020B0604020202020204" pitchFamily="34" charset="0"/>
                </a:defRPr>
              </a:lvl4pPr>
              <a:lvl5pPr marL="2057400" indent="-228600" eaLnBrk="0" hangingPunct="0">
                <a:defRPr sz="2700">
                  <a:solidFill>
                    <a:srgbClr val="FF33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9pPr>
            </a:lstStyle>
            <a:p>
              <a:pPr eaLnBrk="1" hangingPunct="1">
                <a:lnSpc>
                  <a:spcPct val="75000"/>
                </a:lnSpc>
                <a:spcBef>
                  <a:spcPct val="50000"/>
                </a:spcBef>
                <a:defRPr/>
              </a:pPr>
              <a:endParaRPr lang="en-US" altLang="en-US" sz="2700" dirty="0"/>
            </a:p>
          </p:txBody>
        </p:sp>
      </p:grpSp>
      <p:grpSp>
        <p:nvGrpSpPr>
          <p:cNvPr id="1029" name="Group 48">
            <a:extLst>
              <a:ext uri="{FF2B5EF4-FFF2-40B4-BE49-F238E27FC236}">
                <a16:creationId xmlns:a16="http://schemas.microsoft.com/office/drawing/2014/main" id="{3975B43D-A093-49D2-B648-0089F86979DD}"/>
              </a:ext>
            </a:extLst>
          </p:cNvPr>
          <p:cNvGrpSpPr>
            <a:grpSpLocks/>
          </p:cNvGrpSpPr>
          <p:nvPr userDrawn="1"/>
        </p:nvGrpSpPr>
        <p:grpSpPr bwMode="auto">
          <a:xfrm>
            <a:off x="304801" y="6421438"/>
            <a:ext cx="11563351" cy="285750"/>
            <a:chOff x="1278" y="192"/>
            <a:chExt cx="3570" cy="96"/>
          </a:xfrm>
        </p:grpSpPr>
        <p:sp>
          <p:nvSpPr>
            <p:cNvPr id="1037" name="Rectangle 49">
              <a:extLst>
                <a:ext uri="{FF2B5EF4-FFF2-40B4-BE49-F238E27FC236}">
                  <a16:creationId xmlns:a16="http://schemas.microsoft.com/office/drawing/2014/main" id="{3C682EF7-FA77-40AA-BDCA-96311E8FF5E7}"/>
                </a:ext>
              </a:extLst>
            </p:cNvPr>
            <p:cNvSpPr>
              <a:spLocks noChangeArrowheads="1"/>
            </p:cNvSpPr>
            <p:nvPr/>
          </p:nvSpPr>
          <p:spPr bwMode="auto">
            <a:xfrm>
              <a:off x="1278" y="192"/>
              <a:ext cx="3570" cy="43"/>
            </a:xfrm>
            <a:prstGeom prst="rect">
              <a:avLst/>
            </a:prstGeom>
            <a:solidFill>
              <a:srgbClr val="DDB90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700">
                  <a:solidFill>
                    <a:srgbClr val="FF3300"/>
                  </a:solidFill>
                  <a:latin typeface="Times New Roman" panose="02020603050405020304" pitchFamily="18" charset="0"/>
                  <a:cs typeface="Arial" panose="020B0604020202020204" pitchFamily="34" charset="0"/>
                </a:defRPr>
              </a:lvl1pPr>
              <a:lvl2pPr marL="742950" indent="-285750" eaLnBrk="0" hangingPunct="0">
                <a:defRPr sz="2700">
                  <a:solidFill>
                    <a:srgbClr val="FF3300"/>
                  </a:solidFill>
                  <a:latin typeface="Times New Roman" panose="02020603050405020304" pitchFamily="18" charset="0"/>
                  <a:cs typeface="Arial" panose="020B0604020202020204" pitchFamily="34" charset="0"/>
                </a:defRPr>
              </a:lvl2pPr>
              <a:lvl3pPr marL="1143000" indent="-228600" eaLnBrk="0" hangingPunct="0">
                <a:defRPr sz="2700">
                  <a:solidFill>
                    <a:srgbClr val="FF3300"/>
                  </a:solidFill>
                  <a:latin typeface="Times New Roman" panose="02020603050405020304" pitchFamily="18" charset="0"/>
                  <a:cs typeface="Arial" panose="020B0604020202020204" pitchFamily="34" charset="0"/>
                </a:defRPr>
              </a:lvl3pPr>
              <a:lvl4pPr marL="1600200" indent="-228600" eaLnBrk="0" hangingPunct="0">
                <a:defRPr sz="2700">
                  <a:solidFill>
                    <a:srgbClr val="FF3300"/>
                  </a:solidFill>
                  <a:latin typeface="Times New Roman" panose="02020603050405020304" pitchFamily="18" charset="0"/>
                  <a:cs typeface="Arial" panose="020B0604020202020204" pitchFamily="34" charset="0"/>
                </a:defRPr>
              </a:lvl4pPr>
              <a:lvl5pPr marL="2057400" indent="-228600" eaLnBrk="0" hangingPunct="0">
                <a:defRPr sz="2700">
                  <a:solidFill>
                    <a:srgbClr val="FF33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9pPr>
            </a:lstStyle>
            <a:p>
              <a:pPr eaLnBrk="1" hangingPunct="1">
                <a:lnSpc>
                  <a:spcPct val="75000"/>
                </a:lnSpc>
                <a:spcBef>
                  <a:spcPct val="50000"/>
                </a:spcBef>
                <a:defRPr/>
              </a:pPr>
              <a:endParaRPr lang="en-US" altLang="en-US" sz="2700" dirty="0"/>
            </a:p>
          </p:txBody>
        </p:sp>
        <p:sp>
          <p:nvSpPr>
            <p:cNvPr id="1038" name="Rectangle 50">
              <a:extLst>
                <a:ext uri="{FF2B5EF4-FFF2-40B4-BE49-F238E27FC236}">
                  <a16:creationId xmlns:a16="http://schemas.microsoft.com/office/drawing/2014/main" id="{B01A27C6-E5A9-4AA5-93F6-198D02CAB380}"/>
                </a:ext>
              </a:extLst>
            </p:cNvPr>
            <p:cNvSpPr>
              <a:spLocks noChangeArrowheads="1"/>
            </p:cNvSpPr>
            <p:nvPr/>
          </p:nvSpPr>
          <p:spPr bwMode="auto">
            <a:xfrm>
              <a:off x="1278" y="247"/>
              <a:ext cx="3570" cy="41"/>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700">
                  <a:solidFill>
                    <a:srgbClr val="FF3300"/>
                  </a:solidFill>
                  <a:latin typeface="Times New Roman" panose="02020603050405020304" pitchFamily="18" charset="0"/>
                  <a:cs typeface="Arial" panose="020B0604020202020204" pitchFamily="34" charset="0"/>
                </a:defRPr>
              </a:lvl1pPr>
              <a:lvl2pPr marL="742950" indent="-285750" eaLnBrk="0" hangingPunct="0">
                <a:defRPr sz="2700">
                  <a:solidFill>
                    <a:srgbClr val="FF3300"/>
                  </a:solidFill>
                  <a:latin typeface="Times New Roman" panose="02020603050405020304" pitchFamily="18" charset="0"/>
                  <a:cs typeface="Arial" panose="020B0604020202020204" pitchFamily="34" charset="0"/>
                </a:defRPr>
              </a:lvl2pPr>
              <a:lvl3pPr marL="1143000" indent="-228600" eaLnBrk="0" hangingPunct="0">
                <a:defRPr sz="2700">
                  <a:solidFill>
                    <a:srgbClr val="FF3300"/>
                  </a:solidFill>
                  <a:latin typeface="Times New Roman" panose="02020603050405020304" pitchFamily="18" charset="0"/>
                  <a:cs typeface="Arial" panose="020B0604020202020204" pitchFamily="34" charset="0"/>
                </a:defRPr>
              </a:lvl3pPr>
              <a:lvl4pPr marL="1600200" indent="-228600" eaLnBrk="0" hangingPunct="0">
                <a:defRPr sz="2700">
                  <a:solidFill>
                    <a:srgbClr val="FF3300"/>
                  </a:solidFill>
                  <a:latin typeface="Times New Roman" panose="02020603050405020304" pitchFamily="18" charset="0"/>
                  <a:cs typeface="Arial" panose="020B0604020202020204" pitchFamily="34" charset="0"/>
                </a:defRPr>
              </a:lvl4pPr>
              <a:lvl5pPr marL="2057400" indent="-228600" eaLnBrk="0" hangingPunct="0">
                <a:defRPr sz="2700">
                  <a:solidFill>
                    <a:srgbClr val="FF33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9pPr>
            </a:lstStyle>
            <a:p>
              <a:pPr eaLnBrk="1" hangingPunct="1">
                <a:lnSpc>
                  <a:spcPct val="75000"/>
                </a:lnSpc>
                <a:spcBef>
                  <a:spcPct val="50000"/>
                </a:spcBef>
                <a:defRPr/>
              </a:pPr>
              <a:endParaRPr lang="en-US" altLang="en-US" sz="2700" dirty="0"/>
            </a:p>
          </p:txBody>
        </p:sp>
      </p:grpSp>
      <p:sp>
        <p:nvSpPr>
          <p:cNvPr id="1076" name="Rectangle 52">
            <a:extLst>
              <a:ext uri="{FF2B5EF4-FFF2-40B4-BE49-F238E27FC236}">
                <a16:creationId xmlns:a16="http://schemas.microsoft.com/office/drawing/2014/main" id="{99C13E2A-5892-41E0-A43D-B79DC7F737E2}"/>
              </a:ext>
            </a:extLst>
          </p:cNvPr>
          <p:cNvSpPr>
            <a:spLocks noGrp="1" noChangeArrowheads="1"/>
          </p:cNvSpPr>
          <p:nvPr>
            <p:ph type="sldNum" sz="quarter" idx="4"/>
          </p:nvPr>
        </p:nvSpPr>
        <p:spPr bwMode="auto">
          <a:xfrm>
            <a:off x="10572751" y="6621463"/>
            <a:ext cx="1016000" cy="2286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000">
                <a:solidFill>
                  <a:schemeClr val="tx1"/>
                </a:solidFill>
                <a:latin typeface="Arial" panose="020B0604020202020204" pitchFamily="34" charset="0"/>
              </a:defRPr>
            </a:lvl1pPr>
          </a:lstStyle>
          <a:p>
            <a:r>
              <a:rPr lang="en-US" altLang="en-US" dirty="0"/>
              <a:t> </a:t>
            </a:r>
            <a:fld id="{2A090523-2FC6-4243-9F29-1228A6A6BF9B}" type="slidenum">
              <a:rPr lang="en-US" altLang="en-US"/>
              <a:pPr/>
              <a:t>‹#›</a:t>
            </a:fld>
            <a:endParaRPr lang="en-US" altLang="en-US" dirty="0"/>
          </a:p>
        </p:txBody>
      </p:sp>
      <p:sp>
        <p:nvSpPr>
          <p:cNvPr id="1032" name="Text Box 56">
            <a:extLst>
              <a:ext uri="{FF2B5EF4-FFF2-40B4-BE49-F238E27FC236}">
                <a16:creationId xmlns:a16="http://schemas.microsoft.com/office/drawing/2014/main" id="{1350D11B-1826-477A-8C40-B91DAA1B7837}"/>
              </a:ext>
            </a:extLst>
          </p:cNvPr>
          <p:cNvSpPr txBox="1">
            <a:spLocks noChangeArrowheads="1"/>
          </p:cNvSpPr>
          <p:nvPr userDrawn="1"/>
        </p:nvSpPr>
        <p:spPr bwMode="auto">
          <a:xfrm>
            <a:off x="690034" y="6180139"/>
            <a:ext cx="184731" cy="40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700">
                <a:solidFill>
                  <a:srgbClr val="FF3300"/>
                </a:solidFill>
                <a:latin typeface="Times New Roman" panose="02020603050405020304" pitchFamily="18" charset="0"/>
                <a:cs typeface="Arial" panose="020B0604020202020204" pitchFamily="34" charset="0"/>
              </a:defRPr>
            </a:lvl1pPr>
            <a:lvl2pPr marL="742950" indent="-285750" eaLnBrk="0" hangingPunct="0">
              <a:defRPr sz="2700">
                <a:solidFill>
                  <a:srgbClr val="FF3300"/>
                </a:solidFill>
                <a:latin typeface="Times New Roman" panose="02020603050405020304" pitchFamily="18" charset="0"/>
                <a:cs typeface="Arial" panose="020B0604020202020204" pitchFamily="34" charset="0"/>
              </a:defRPr>
            </a:lvl2pPr>
            <a:lvl3pPr marL="1143000" indent="-228600" eaLnBrk="0" hangingPunct="0">
              <a:defRPr sz="2700">
                <a:solidFill>
                  <a:srgbClr val="FF3300"/>
                </a:solidFill>
                <a:latin typeface="Times New Roman" panose="02020603050405020304" pitchFamily="18" charset="0"/>
                <a:cs typeface="Arial" panose="020B0604020202020204" pitchFamily="34" charset="0"/>
              </a:defRPr>
            </a:lvl3pPr>
            <a:lvl4pPr marL="1600200" indent="-228600" eaLnBrk="0" hangingPunct="0">
              <a:defRPr sz="2700">
                <a:solidFill>
                  <a:srgbClr val="FF3300"/>
                </a:solidFill>
                <a:latin typeface="Times New Roman" panose="02020603050405020304" pitchFamily="18" charset="0"/>
                <a:cs typeface="Arial" panose="020B0604020202020204" pitchFamily="34" charset="0"/>
              </a:defRPr>
            </a:lvl4pPr>
            <a:lvl5pPr marL="2057400" indent="-228600" eaLnBrk="0" hangingPunct="0">
              <a:defRPr sz="2700">
                <a:solidFill>
                  <a:srgbClr val="FF33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9pPr>
          </a:lstStyle>
          <a:p>
            <a:pPr eaLnBrk="1" hangingPunct="1">
              <a:lnSpc>
                <a:spcPct val="75000"/>
              </a:lnSpc>
              <a:spcBef>
                <a:spcPct val="50000"/>
              </a:spcBef>
              <a:defRPr/>
            </a:pPr>
            <a:endParaRPr lang="en-US" altLang="en-US" sz="2700" dirty="0"/>
          </a:p>
        </p:txBody>
      </p:sp>
      <p:sp>
        <p:nvSpPr>
          <p:cNvPr id="1034" name="Text Box 29">
            <a:extLst>
              <a:ext uri="{FF2B5EF4-FFF2-40B4-BE49-F238E27FC236}">
                <a16:creationId xmlns:a16="http://schemas.microsoft.com/office/drawing/2014/main" id="{5752D21A-8A8D-472F-82C9-AA2F8FC8A7DE}"/>
              </a:ext>
            </a:extLst>
          </p:cNvPr>
          <p:cNvSpPr txBox="1">
            <a:spLocks noChangeArrowheads="1"/>
          </p:cNvSpPr>
          <p:nvPr userDrawn="1"/>
        </p:nvSpPr>
        <p:spPr bwMode="auto">
          <a:xfrm>
            <a:off x="304801" y="6621463"/>
            <a:ext cx="11569700" cy="247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99" tIns="45700" rIns="91399" bIns="45700">
            <a:spAutoFit/>
          </a:bodyPr>
          <a:lstStyle>
            <a:lvl1pPr>
              <a:defRPr sz="2700">
                <a:solidFill>
                  <a:srgbClr val="FF3300"/>
                </a:solidFill>
                <a:latin typeface="Times New Roman" panose="02020603050405020304" pitchFamily="18" charset="0"/>
                <a:cs typeface="Arial" panose="020B0604020202020204" pitchFamily="34" charset="0"/>
              </a:defRPr>
            </a:lvl1pPr>
            <a:lvl2pPr marL="742950" indent="-285750">
              <a:defRPr sz="2700">
                <a:solidFill>
                  <a:srgbClr val="FF3300"/>
                </a:solidFill>
                <a:latin typeface="Times New Roman" panose="02020603050405020304" pitchFamily="18" charset="0"/>
                <a:cs typeface="Arial" panose="020B0604020202020204" pitchFamily="34" charset="0"/>
              </a:defRPr>
            </a:lvl2pPr>
            <a:lvl3pPr marL="1143000" indent="-228600">
              <a:defRPr sz="2700">
                <a:solidFill>
                  <a:srgbClr val="FF3300"/>
                </a:solidFill>
                <a:latin typeface="Times New Roman" panose="02020603050405020304" pitchFamily="18" charset="0"/>
                <a:cs typeface="Arial" panose="020B0604020202020204" pitchFamily="34" charset="0"/>
              </a:defRPr>
            </a:lvl3pPr>
            <a:lvl4pPr marL="1600200" indent="-228600">
              <a:defRPr sz="2700">
                <a:solidFill>
                  <a:srgbClr val="FF3300"/>
                </a:solidFill>
                <a:latin typeface="Times New Roman" panose="02020603050405020304" pitchFamily="18" charset="0"/>
                <a:cs typeface="Arial" panose="020B0604020202020204" pitchFamily="34" charset="0"/>
              </a:defRPr>
            </a:lvl4pPr>
            <a:lvl5pPr marL="2057400" indent="-228600">
              <a:defRPr sz="2700">
                <a:solidFill>
                  <a:srgbClr val="FF33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9pPr>
          </a:lstStyle>
          <a:p>
            <a:pPr algn="ctr">
              <a:defRPr/>
            </a:pPr>
            <a:r>
              <a:rPr lang="en-US" altLang="en-US" sz="1000" b="1" dirty="0">
                <a:solidFill>
                  <a:srgbClr val="FFCC00"/>
                </a:solidFill>
              </a:rPr>
              <a:t>UNCLASSIFIED//FOR OFFICIAL USE ONLY -FOUO</a:t>
            </a:r>
          </a:p>
        </p:txBody>
      </p:sp>
      <p:pic>
        <p:nvPicPr>
          <p:cNvPr id="1033" name="Picture 3">
            <a:extLst>
              <a:ext uri="{FF2B5EF4-FFF2-40B4-BE49-F238E27FC236}">
                <a16:creationId xmlns:a16="http://schemas.microsoft.com/office/drawing/2014/main" id="{13DD10B6-7184-42AD-BCEC-3A8C71C8FA6B}"/>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7368" y="4764"/>
            <a:ext cx="1209463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62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p:txStyles>
    <p:titleStyle>
      <a:lvl1pPr algn="ctr" rtl="0" eaLnBrk="0" fontAlgn="base" hangingPunct="0">
        <a:spcBef>
          <a:spcPct val="0"/>
        </a:spcBef>
        <a:spcAft>
          <a:spcPct val="0"/>
        </a:spcAft>
        <a:defRPr sz="3600" b="1">
          <a:solidFill>
            <a:schemeClr val="hlink"/>
          </a:solidFill>
          <a:latin typeface="+mj-lt"/>
          <a:ea typeface="+mj-ea"/>
          <a:cs typeface="+mj-cs"/>
        </a:defRPr>
      </a:lvl1pPr>
      <a:lvl2pPr algn="ctr" rtl="0" eaLnBrk="0" fontAlgn="base" hangingPunct="0">
        <a:spcBef>
          <a:spcPct val="0"/>
        </a:spcBef>
        <a:spcAft>
          <a:spcPct val="0"/>
        </a:spcAft>
        <a:defRPr sz="3600" b="1">
          <a:solidFill>
            <a:schemeClr val="hlink"/>
          </a:solidFill>
          <a:latin typeface="Times New Roman" pitchFamily="18" charset="0"/>
        </a:defRPr>
      </a:lvl2pPr>
      <a:lvl3pPr algn="ctr" rtl="0" eaLnBrk="0" fontAlgn="base" hangingPunct="0">
        <a:spcBef>
          <a:spcPct val="0"/>
        </a:spcBef>
        <a:spcAft>
          <a:spcPct val="0"/>
        </a:spcAft>
        <a:defRPr sz="3600" b="1">
          <a:solidFill>
            <a:schemeClr val="hlink"/>
          </a:solidFill>
          <a:latin typeface="Times New Roman" pitchFamily="18" charset="0"/>
        </a:defRPr>
      </a:lvl3pPr>
      <a:lvl4pPr algn="ctr" rtl="0" eaLnBrk="0" fontAlgn="base" hangingPunct="0">
        <a:spcBef>
          <a:spcPct val="0"/>
        </a:spcBef>
        <a:spcAft>
          <a:spcPct val="0"/>
        </a:spcAft>
        <a:defRPr sz="3600" b="1">
          <a:solidFill>
            <a:schemeClr val="hlink"/>
          </a:solidFill>
          <a:latin typeface="Times New Roman" pitchFamily="18" charset="0"/>
        </a:defRPr>
      </a:lvl4pPr>
      <a:lvl5pPr algn="ctr" rtl="0" eaLnBrk="0" fontAlgn="base" hangingPunct="0">
        <a:spcBef>
          <a:spcPct val="0"/>
        </a:spcBef>
        <a:spcAft>
          <a:spcPct val="0"/>
        </a:spcAft>
        <a:defRPr sz="3600" b="1">
          <a:solidFill>
            <a:schemeClr val="hlink"/>
          </a:solidFill>
          <a:latin typeface="Times New Roman" pitchFamily="18" charset="0"/>
        </a:defRPr>
      </a:lvl5pPr>
      <a:lvl6pPr marL="457200" algn="ctr" rtl="0" fontAlgn="base">
        <a:spcBef>
          <a:spcPct val="0"/>
        </a:spcBef>
        <a:spcAft>
          <a:spcPct val="0"/>
        </a:spcAft>
        <a:defRPr sz="4000" b="1">
          <a:solidFill>
            <a:schemeClr val="hlink"/>
          </a:solidFill>
          <a:latin typeface="Times New Roman" pitchFamily="18" charset="0"/>
        </a:defRPr>
      </a:lvl6pPr>
      <a:lvl7pPr marL="914400" algn="ctr" rtl="0" fontAlgn="base">
        <a:spcBef>
          <a:spcPct val="0"/>
        </a:spcBef>
        <a:spcAft>
          <a:spcPct val="0"/>
        </a:spcAft>
        <a:defRPr sz="4000" b="1">
          <a:solidFill>
            <a:schemeClr val="hlink"/>
          </a:solidFill>
          <a:latin typeface="Times New Roman" pitchFamily="18" charset="0"/>
        </a:defRPr>
      </a:lvl7pPr>
      <a:lvl8pPr marL="1371600" algn="ctr" rtl="0" fontAlgn="base">
        <a:spcBef>
          <a:spcPct val="0"/>
        </a:spcBef>
        <a:spcAft>
          <a:spcPct val="0"/>
        </a:spcAft>
        <a:defRPr sz="4000" b="1">
          <a:solidFill>
            <a:schemeClr val="hlink"/>
          </a:solidFill>
          <a:latin typeface="Times New Roman" pitchFamily="18" charset="0"/>
        </a:defRPr>
      </a:lvl8pPr>
      <a:lvl9pPr marL="1828800" algn="ctr" rtl="0" fontAlgn="base">
        <a:spcBef>
          <a:spcPct val="0"/>
        </a:spcBef>
        <a:spcAft>
          <a:spcPct val="0"/>
        </a:spcAft>
        <a:defRPr sz="4000" b="1">
          <a:solidFill>
            <a:schemeClr val="hlink"/>
          </a:solidFill>
          <a:latin typeface="Times New Roman" pitchFamily="18" charset="0"/>
        </a:defRPr>
      </a:lvl9pPr>
    </p:titleStyle>
    <p:bodyStyle>
      <a:lvl1pPr marL="230188" indent="-230188" algn="l" rtl="0" eaLnBrk="0" fontAlgn="base" hangingPunct="0">
        <a:spcBef>
          <a:spcPct val="20000"/>
        </a:spcBef>
        <a:spcAft>
          <a:spcPct val="0"/>
        </a:spcAft>
        <a:buChar char="•"/>
        <a:defRPr sz="2400" b="1">
          <a:solidFill>
            <a:schemeClr val="hlink"/>
          </a:solidFill>
          <a:latin typeface="+mn-lt"/>
          <a:ea typeface="+mn-ea"/>
          <a:cs typeface="+mn-cs"/>
        </a:defRPr>
      </a:lvl1pPr>
      <a:lvl2pPr marL="692150" indent="-230188" algn="l" rtl="0" eaLnBrk="0" fontAlgn="base" hangingPunct="0">
        <a:spcBef>
          <a:spcPct val="20000"/>
        </a:spcBef>
        <a:spcAft>
          <a:spcPct val="0"/>
        </a:spcAft>
        <a:buChar char="•"/>
        <a:defRPr sz="2000" b="1">
          <a:solidFill>
            <a:schemeClr val="hlink"/>
          </a:solidFill>
          <a:latin typeface="+mn-lt"/>
        </a:defRPr>
      </a:lvl2pPr>
      <a:lvl3pPr marL="1139825" indent="-230188" algn="l" rtl="0" eaLnBrk="0" fontAlgn="base" hangingPunct="0">
        <a:spcBef>
          <a:spcPct val="20000"/>
        </a:spcBef>
        <a:spcAft>
          <a:spcPct val="0"/>
        </a:spcAft>
        <a:buChar char="•"/>
        <a:defRPr sz="2400" b="1">
          <a:solidFill>
            <a:schemeClr val="hlink"/>
          </a:solidFill>
          <a:latin typeface="+mn-lt"/>
        </a:defRPr>
      </a:lvl3pPr>
      <a:lvl4pPr marL="2292350" indent="-381000" algn="l" rtl="0" eaLnBrk="0" fontAlgn="base" hangingPunct="0">
        <a:spcBef>
          <a:spcPct val="20000"/>
        </a:spcBef>
        <a:spcAft>
          <a:spcPct val="0"/>
        </a:spcAft>
        <a:buChar char="–"/>
        <a:defRPr sz="2000">
          <a:solidFill>
            <a:schemeClr val="tx1"/>
          </a:solidFill>
          <a:latin typeface="+mj-lt"/>
        </a:defRPr>
      </a:lvl4pPr>
      <a:lvl5pPr marL="2787650" indent="-381000" algn="l" rtl="0" eaLnBrk="0" fontAlgn="base" hangingPunct="0">
        <a:spcBef>
          <a:spcPct val="20000"/>
        </a:spcBef>
        <a:spcAft>
          <a:spcPct val="0"/>
        </a:spcAft>
        <a:buChar char="»"/>
        <a:defRPr sz="2000">
          <a:solidFill>
            <a:schemeClr val="tx1"/>
          </a:solidFill>
          <a:latin typeface="+mj-lt"/>
        </a:defRPr>
      </a:lvl5pPr>
      <a:lvl6pPr marL="3244850" indent="-381000" algn="l" rtl="0" fontAlgn="base">
        <a:spcBef>
          <a:spcPct val="20000"/>
        </a:spcBef>
        <a:spcAft>
          <a:spcPct val="0"/>
        </a:spcAft>
        <a:buChar char="»"/>
        <a:defRPr sz="2000">
          <a:solidFill>
            <a:schemeClr val="tx1"/>
          </a:solidFill>
          <a:latin typeface="+mj-lt"/>
        </a:defRPr>
      </a:lvl6pPr>
      <a:lvl7pPr marL="3702050" indent="-381000" algn="l" rtl="0" fontAlgn="base">
        <a:spcBef>
          <a:spcPct val="20000"/>
        </a:spcBef>
        <a:spcAft>
          <a:spcPct val="0"/>
        </a:spcAft>
        <a:buChar char="»"/>
        <a:defRPr sz="2000">
          <a:solidFill>
            <a:schemeClr val="tx1"/>
          </a:solidFill>
          <a:latin typeface="+mj-lt"/>
        </a:defRPr>
      </a:lvl7pPr>
      <a:lvl8pPr marL="4159250" indent="-381000" algn="l" rtl="0" fontAlgn="base">
        <a:spcBef>
          <a:spcPct val="20000"/>
        </a:spcBef>
        <a:spcAft>
          <a:spcPct val="0"/>
        </a:spcAft>
        <a:buChar char="»"/>
        <a:defRPr sz="2000">
          <a:solidFill>
            <a:schemeClr val="tx1"/>
          </a:solidFill>
          <a:latin typeface="+mj-lt"/>
        </a:defRPr>
      </a:lvl8pPr>
      <a:lvl9pPr marL="4616450" indent="-3810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5.xml" /></Relationships>
</file>

<file path=ppt/slides/_rels/slide10.xml.rels><?xml version="1.0" encoding="UTF-8" standalone="yes"?>
<Relationships xmlns="http://schemas.openxmlformats.org/package/2006/relationships"><Relationship Id="rId3" Type="http://schemas.openxmlformats.org/officeDocument/2006/relationships/tags" Target="../tags/tag27.xml" /><Relationship Id="rId2" Type="http://schemas.openxmlformats.org/officeDocument/2006/relationships/tags" Target="../tags/tag26.xml" /><Relationship Id="rId1" Type="http://schemas.openxmlformats.org/officeDocument/2006/relationships/tags" Target="../tags/tag25.xml" /><Relationship Id="rId5" Type="http://schemas.openxmlformats.org/officeDocument/2006/relationships/image" Target="../media/image11.png" /><Relationship Id="rId4" Type="http://schemas.openxmlformats.org/officeDocument/2006/relationships/slideLayout" Target="../slideLayouts/slideLayout5.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2.xml.rels><?xml version="1.0" encoding="UTF-8" standalone="yes"?>
<Relationships xmlns="http://schemas.openxmlformats.org/package/2006/relationships"><Relationship Id="rId2" Type="http://schemas.openxmlformats.org/officeDocument/2006/relationships/image" Target="../media/image12.emf" /><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3" Type="http://schemas.openxmlformats.org/officeDocument/2006/relationships/tags" Target="../tags/tag3.xml" /><Relationship Id="rId2" Type="http://schemas.openxmlformats.org/officeDocument/2006/relationships/tags" Target="../tags/tag2.xml" /><Relationship Id="rId1" Type="http://schemas.openxmlformats.org/officeDocument/2006/relationships/tags" Target="../tags/tag1.xml" /><Relationship Id="rId6" Type="http://schemas.openxmlformats.org/officeDocument/2006/relationships/image" Target="../media/image2.jpeg" /><Relationship Id="rId5" Type="http://schemas.openxmlformats.org/officeDocument/2006/relationships/slideLayout" Target="../slideLayouts/slideLayout4.xml" /><Relationship Id="rId4" Type="http://schemas.openxmlformats.org/officeDocument/2006/relationships/tags" Target="../tags/tag4.xml" /></Relationships>
</file>

<file path=ppt/slides/_rels/slide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3" Type="http://schemas.openxmlformats.org/officeDocument/2006/relationships/tags" Target="../tags/tag7.xml" /><Relationship Id="rId2" Type="http://schemas.openxmlformats.org/officeDocument/2006/relationships/tags" Target="../tags/tag6.xml" /><Relationship Id="rId1" Type="http://schemas.openxmlformats.org/officeDocument/2006/relationships/tags" Target="../tags/tag5.xml" /><Relationship Id="rId6" Type="http://schemas.openxmlformats.org/officeDocument/2006/relationships/image" Target="../media/image4.emf" /><Relationship Id="rId5" Type="http://schemas.openxmlformats.org/officeDocument/2006/relationships/slideLayout" Target="../slideLayouts/slideLayout5.xml" /><Relationship Id="rId4" Type="http://schemas.openxmlformats.org/officeDocument/2006/relationships/tags" Target="../tags/tag8.xml" /></Relationships>
</file>

<file path=ppt/slides/_rels/slide5.xml.rels><?xml version="1.0" encoding="UTF-8" standalone="yes"?>
<Relationships xmlns="http://schemas.openxmlformats.org/package/2006/relationships"><Relationship Id="rId3" Type="http://schemas.openxmlformats.org/officeDocument/2006/relationships/tags" Target="../tags/tag11.xml" /><Relationship Id="rId2" Type="http://schemas.openxmlformats.org/officeDocument/2006/relationships/tags" Target="../tags/tag10.xml" /><Relationship Id="rId1" Type="http://schemas.openxmlformats.org/officeDocument/2006/relationships/tags" Target="../tags/tag9.xml" /><Relationship Id="rId6" Type="http://schemas.openxmlformats.org/officeDocument/2006/relationships/image" Target="../media/image5.png" /><Relationship Id="rId5" Type="http://schemas.openxmlformats.org/officeDocument/2006/relationships/slideLayout" Target="../slideLayouts/slideLayout5.xml" /><Relationship Id="rId4" Type="http://schemas.openxmlformats.org/officeDocument/2006/relationships/tags" Target="../tags/tag12.xml" /></Relationships>
</file>

<file path=ppt/slides/_rels/slide6.xml.rels><?xml version="1.0" encoding="UTF-8" standalone="yes"?>
<Relationships xmlns="http://schemas.openxmlformats.org/package/2006/relationships"><Relationship Id="rId3" Type="http://schemas.openxmlformats.org/officeDocument/2006/relationships/tags" Target="../tags/tag15.xml" /><Relationship Id="rId2" Type="http://schemas.openxmlformats.org/officeDocument/2006/relationships/tags" Target="../tags/tag14.xml" /><Relationship Id="rId1" Type="http://schemas.openxmlformats.org/officeDocument/2006/relationships/tags" Target="../tags/tag13.xml" /><Relationship Id="rId6" Type="http://schemas.openxmlformats.org/officeDocument/2006/relationships/image" Target="../media/image6.png" /><Relationship Id="rId5" Type="http://schemas.openxmlformats.org/officeDocument/2006/relationships/slideLayout" Target="../slideLayouts/slideLayout5.xml" /><Relationship Id="rId4" Type="http://schemas.openxmlformats.org/officeDocument/2006/relationships/tags" Target="../tags/tag16.xml" /></Relationships>
</file>

<file path=ppt/slides/_rels/slide7.xml.rels><?xml version="1.0" encoding="UTF-8" standalone="yes"?>
<Relationships xmlns="http://schemas.openxmlformats.org/package/2006/relationships"><Relationship Id="rId3" Type="http://schemas.openxmlformats.org/officeDocument/2006/relationships/tags" Target="../tags/tag19.xml" /><Relationship Id="rId2" Type="http://schemas.openxmlformats.org/officeDocument/2006/relationships/tags" Target="../tags/tag18.xml" /><Relationship Id="rId1" Type="http://schemas.openxmlformats.org/officeDocument/2006/relationships/tags" Target="../tags/tag17.xml" /><Relationship Id="rId6" Type="http://schemas.openxmlformats.org/officeDocument/2006/relationships/image" Target="../media/image7.png" /><Relationship Id="rId5" Type="http://schemas.openxmlformats.org/officeDocument/2006/relationships/slideLayout" Target="../slideLayouts/slideLayout5.xml" /><Relationship Id="rId4" Type="http://schemas.openxmlformats.org/officeDocument/2006/relationships/tags" Target="../tags/tag20.xml" /></Relationships>
</file>

<file path=ppt/slides/_rels/slide8.xml.rels><?xml version="1.0" encoding="UTF-8" standalone="yes"?>
<Relationships xmlns="http://schemas.openxmlformats.org/package/2006/relationships"><Relationship Id="rId3" Type="http://schemas.openxmlformats.org/officeDocument/2006/relationships/tags" Target="../tags/tag23.xml" /><Relationship Id="rId2" Type="http://schemas.openxmlformats.org/officeDocument/2006/relationships/tags" Target="../tags/tag22.xml" /><Relationship Id="rId1" Type="http://schemas.openxmlformats.org/officeDocument/2006/relationships/tags" Target="../tags/tag21.xml" /><Relationship Id="rId6" Type="http://schemas.openxmlformats.org/officeDocument/2006/relationships/image" Target="../media/image8.png" /><Relationship Id="rId5" Type="http://schemas.openxmlformats.org/officeDocument/2006/relationships/slideLayout" Target="../slideLayouts/slideLayout5.xml" /><Relationship Id="rId4" Type="http://schemas.openxmlformats.org/officeDocument/2006/relationships/tags" Target="../tags/tag24.xml" /></Relationships>
</file>

<file path=ppt/slides/_rels/slide9.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png" /><Relationship Id="rId1" Type="http://schemas.openxmlformats.org/officeDocument/2006/relationships/slideLayout" Target="../slideLayouts/slideLayout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6ED4FCD8-8631-4107-B572-4E677BC4294E}"/>
              </a:ext>
            </a:extLst>
          </p:cNvPr>
          <p:cNvSpPr>
            <a:spLocks noGrp="1" noChangeArrowheads="1"/>
          </p:cNvSpPr>
          <p:nvPr>
            <p:ph type="ctrTitle" idx="4294967295"/>
          </p:nvPr>
        </p:nvSpPr>
        <p:spPr>
          <a:xfrm>
            <a:off x="1870013" y="1047688"/>
            <a:ext cx="8321675" cy="4264025"/>
          </a:xfrm>
        </p:spPr>
        <p:txBody>
          <a:bodyPr/>
          <a:lstStyle/>
          <a:p>
            <a:pPr eaLnBrk="1" hangingPunct="1">
              <a:defRPr/>
            </a:pPr>
            <a:br>
              <a:rPr lang="en-US" sz="5400" b="0" dirty="0">
                <a:solidFill>
                  <a:schemeClr val="tx1"/>
                </a:solidFill>
                <a:latin typeface="+mn-lt"/>
              </a:rPr>
            </a:br>
            <a:r>
              <a:rPr lang="en-US" sz="5400" b="0" dirty="0">
                <a:solidFill>
                  <a:schemeClr val="tx1"/>
                </a:solidFill>
                <a:latin typeface="+mn-lt"/>
              </a:rPr>
              <a:t>ACFT Events Instructions</a:t>
            </a:r>
            <a:br>
              <a:rPr lang="en-US" sz="5400" b="0" dirty="0">
                <a:solidFill>
                  <a:schemeClr val="tx1"/>
                </a:solidFill>
                <a:latin typeface="+mn-lt"/>
              </a:rPr>
            </a:br>
            <a:br>
              <a:rPr lang="en-US" sz="5400" b="0" dirty="0">
                <a:solidFill>
                  <a:schemeClr val="tx1"/>
                </a:solidFill>
                <a:latin typeface="+mn-lt"/>
              </a:rPr>
            </a:br>
            <a:r>
              <a:rPr lang="en-US" sz="2400" b="0" dirty="0">
                <a:solidFill>
                  <a:schemeClr val="tx1"/>
                </a:solidFill>
                <a:latin typeface="+mn-lt"/>
              </a:rPr>
              <a:t>IAW ATP 7-22.01</a:t>
            </a:r>
            <a:br>
              <a:rPr lang="en-US" b="0" dirty="0">
                <a:solidFill>
                  <a:schemeClr val="tx1"/>
                </a:solidFill>
                <a:latin typeface="+mn-lt"/>
              </a:rPr>
            </a:br>
            <a:br>
              <a:rPr lang="en-US" b="0" dirty="0">
                <a:solidFill>
                  <a:schemeClr val="tx1"/>
                </a:solidFill>
                <a:latin typeface="+mn-lt"/>
              </a:rPr>
            </a:br>
            <a:r>
              <a:rPr lang="en-US" b="0" dirty="0">
                <a:solidFill>
                  <a:schemeClr val="tx1"/>
                </a:solidFill>
                <a:latin typeface="+mn-lt"/>
              </a:rPr>
              <a:t> </a:t>
            </a:r>
            <a:br>
              <a:rPr lang="en-US" b="0" dirty="0">
                <a:solidFill>
                  <a:schemeClr val="tx1"/>
                </a:solidFill>
              </a:rPr>
            </a:br>
            <a:r>
              <a:rPr lang="en-US" sz="2800" b="0" dirty="0">
                <a:solidFill>
                  <a:schemeClr val="tx1"/>
                </a:solidFill>
              </a:rPr>
              <a:t>ESB B Co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66F5D467-D1C1-4DE4-9B7C-81E54715E57F}"/>
              </a:ext>
            </a:extLst>
          </p:cNvPr>
          <p:cNvSpPr txBox="1"/>
          <p:nvPr>
            <p:custDataLst>
              <p:tags r:id="rId2"/>
            </p:custDataLst>
          </p:nvPr>
        </p:nvSpPr>
        <p:spPr>
          <a:xfrm>
            <a:off x="4183064" y="187325"/>
            <a:ext cx="3825875" cy="647700"/>
          </a:xfrm>
          <a:prstGeom prst="rect">
            <a:avLst/>
          </a:prstGeom>
          <a:noFill/>
        </p:spPr>
        <p:txBody>
          <a:bodyPr wrap="none">
            <a:spAutoFit/>
          </a:bodyPr>
          <a:lstStyle/>
          <a:p>
            <a:pPr algn="ctr">
              <a:defRPr/>
            </a:pPr>
            <a:r>
              <a:rPr lang="en-US" sz="3600" dirty="0">
                <a:solidFill>
                  <a:srgbClr val="2F2B20"/>
                </a:solidFill>
                <a:latin typeface="Arial"/>
                <a:cs typeface="Calibri" panose="020F0502020204030204" pitchFamily="34" charset="0"/>
              </a:rPr>
              <a:t>2-Mile Run (2MR)</a:t>
            </a:r>
            <a:endParaRPr lang="en-US" sz="3600" dirty="0">
              <a:solidFill>
                <a:srgbClr val="000000"/>
              </a:solidFill>
              <a:latin typeface="Arial"/>
              <a:cs typeface="Calibri" panose="020F0502020204030204" pitchFamily="34" charset="0"/>
            </a:endParaRPr>
          </a:p>
        </p:txBody>
      </p:sp>
      <p:sp>
        <p:nvSpPr>
          <p:cNvPr id="15" name="Rectangle 14">
            <a:extLst>
              <a:ext uri="{FF2B5EF4-FFF2-40B4-BE49-F238E27FC236}">
                <a16:creationId xmlns:a16="http://schemas.microsoft.com/office/drawing/2014/main" id="{9A95D774-99AD-4A4F-B73F-BA2282613DAA}"/>
              </a:ext>
            </a:extLst>
          </p:cNvPr>
          <p:cNvSpPr/>
          <p:nvPr>
            <p:custDataLst>
              <p:tags r:id="rId3"/>
            </p:custDataLst>
          </p:nvPr>
        </p:nvSpPr>
        <p:spPr>
          <a:xfrm>
            <a:off x="1524000" y="974726"/>
            <a:ext cx="9144000" cy="58832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a:endParaRPr>
          </a:p>
        </p:txBody>
      </p:sp>
      <p:sp>
        <p:nvSpPr>
          <p:cNvPr id="2" name="Rectangle 1">
            <a:extLst>
              <a:ext uri="{FF2B5EF4-FFF2-40B4-BE49-F238E27FC236}">
                <a16:creationId xmlns:a16="http://schemas.microsoft.com/office/drawing/2014/main" id="{A11BBC31-4199-4921-9F6F-65D2FD5FCC8C}"/>
              </a:ext>
            </a:extLst>
          </p:cNvPr>
          <p:cNvSpPr/>
          <p:nvPr/>
        </p:nvSpPr>
        <p:spPr>
          <a:xfrm>
            <a:off x="1524000" y="974725"/>
            <a:ext cx="9144000" cy="2000548"/>
          </a:xfrm>
          <a:prstGeom prst="rect">
            <a:avLst/>
          </a:prstGeom>
        </p:spPr>
        <p:txBody>
          <a:bodyPr>
            <a:spAutoFit/>
          </a:bodyPr>
          <a:lstStyle/>
          <a:p>
            <a:pPr marL="171450" indent="-171450" eaLnBrk="0" fontAlgn="base" hangingPunct="0">
              <a:spcBef>
                <a:spcPct val="0"/>
              </a:spcBef>
              <a:spcAft>
                <a:spcPct val="0"/>
              </a:spcAft>
              <a:buFont typeface="Arial" panose="020B0604020202020204" pitchFamily="34" charset="0"/>
              <a:buChar char="•"/>
              <a:defRPr/>
            </a:pPr>
            <a:endParaRPr lang="en-US" sz="12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r>
              <a:rPr lang="en-US" sz="1600" b="1" dirty="0">
                <a:solidFill>
                  <a:srgbClr val="000000"/>
                </a:solidFill>
                <a:latin typeface="Arial" panose="020B0604020202020204" pitchFamily="34" charset="0"/>
                <a:cs typeface="Arial" panose="020B0604020202020204" pitchFamily="34" charset="0"/>
              </a:rPr>
              <a:t>2-Mile Run - </a:t>
            </a:r>
            <a:r>
              <a:rPr lang="en-US" sz="1600" i="1" dirty="0">
                <a:solidFill>
                  <a:srgbClr val="000000"/>
                </a:solidFill>
                <a:latin typeface="Arial" panose="020B0604020202020204" pitchFamily="34" charset="0"/>
                <a:cs typeface="Arial" panose="020B0604020202020204" pitchFamily="34" charset="0"/>
              </a:rPr>
              <a:t>Prior to starting the ACFT event, you will already know the 2-mile course including the start and finish points, turn around points, or number of laps. On the command, “GO,” the clock will start and you will begin running at your own pace, completing the 2- mile distance without receiving any physical help. You may walk or pause, but you cannot be picked up, pulled, or pushed in any way. You may pace another Soldier or be paced by another Soldier. Verbal encouragement is permitted. Leaving the course at any time or at any point during the event will cause the event to be terminated. Your time will be recorded as you cross the finish line at the 2-mile point.</a:t>
            </a:r>
            <a:endParaRPr lang="en-US" sz="1600" dirty="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F9C804D-3DEC-44EB-9E57-47E6B382411D}"/>
              </a:ext>
            </a:extLst>
          </p:cNvPr>
          <p:cNvPicPr>
            <a:picLocks noChangeAspect="1"/>
          </p:cNvPicPr>
          <p:nvPr/>
        </p:nvPicPr>
        <p:blipFill>
          <a:blip r:embed="rId5"/>
          <a:stretch>
            <a:fillRect/>
          </a:stretch>
        </p:blipFill>
        <p:spPr>
          <a:xfrm>
            <a:off x="1627244" y="4238085"/>
            <a:ext cx="8937511" cy="2066723"/>
          </a:xfrm>
          <a:prstGeom prst="rect">
            <a:avLst/>
          </a:prstGeom>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48ED9D-8E06-4353-A5DD-2D50A0F1B659}"/>
              </a:ext>
            </a:extLst>
          </p:cNvPr>
          <p:cNvSpPr txBox="1"/>
          <p:nvPr/>
        </p:nvSpPr>
        <p:spPr>
          <a:xfrm>
            <a:off x="1770888" y="1074069"/>
            <a:ext cx="8567928" cy="4278094"/>
          </a:xfrm>
          <a:prstGeom prst="rect">
            <a:avLst/>
          </a:prstGeom>
          <a:noFill/>
        </p:spPr>
        <p:txBody>
          <a:bodyPr wrap="square">
            <a:spAutoFit/>
          </a:bodyPr>
          <a:lstStyle/>
          <a:p>
            <a:pPr eaLnBrk="0" fontAlgn="base" hangingPunct="0">
              <a:spcBef>
                <a:spcPct val="0"/>
              </a:spcBef>
              <a:spcAft>
                <a:spcPct val="0"/>
              </a:spcAft>
            </a:pPr>
            <a:endParaRPr lang="en-US" sz="32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sz="2000" dirty="0">
                <a:solidFill>
                  <a:srgbClr val="000000"/>
                </a:solidFill>
                <a:latin typeface="Arial" panose="020B0604020202020204" pitchFamily="34" charset="0"/>
                <a:cs typeface="Arial" panose="020B0604020202020204" pitchFamily="34" charset="0"/>
              </a:rPr>
              <a:t> Profiles and Alternate Events. Soldiers will take all events not prohibited by a permanent profile. If a permanent profile prohibits the 2-mile run, permanent-profile-directed alternate aerobic events include:</a:t>
            </a:r>
          </a:p>
          <a:p>
            <a:pPr eaLnBrk="0" fontAlgn="base" hangingPunct="0">
              <a:spcBef>
                <a:spcPct val="0"/>
              </a:spcBef>
              <a:spcAft>
                <a:spcPct val="0"/>
              </a:spcAft>
            </a:pPr>
            <a:endParaRPr lang="en-US" sz="2000" dirty="0">
              <a:solidFill>
                <a:srgbClr val="000000"/>
              </a:solidFill>
              <a:latin typeface="Arial" panose="020B0604020202020204" pitchFamily="34" charset="0"/>
              <a:cs typeface="Arial" panose="020B0604020202020204" pitchFamily="34" charset="0"/>
            </a:endParaRPr>
          </a:p>
          <a:p>
            <a:pPr lvl="1" eaLnBrk="0" fontAlgn="base" hangingPunct="0">
              <a:spcBef>
                <a:spcPct val="0"/>
              </a:spcBef>
              <a:spcAft>
                <a:spcPct val="0"/>
              </a:spcAft>
              <a:buFont typeface="Arial" panose="020B0604020202020204" pitchFamily="34" charset="0"/>
              <a:buChar char="•"/>
              <a:defRPr/>
            </a:pPr>
            <a:r>
              <a:rPr lang="en-US" altLang="en-US" sz="2000" dirty="0">
                <a:solidFill>
                  <a:srgbClr val="000000"/>
                </a:solidFill>
                <a:latin typeface="Arial" panose="020B0604020202020204" pitchFamily="34" charset="0"/>
                <a:cs typeface="Arial" panose="020B0604020202020204" pitchFamily="34" charset="0"/>
              </a:rPr>
              <a:t> 5,000-meter row</a:t>
            </a:r>
          </a:p>
          <a:p>
            <a:pPr lvl="1" eaLnBrk="0" fontAlgn="base" hangingPunct="0">
              <a:spcBef>
                <a:spcPct val="0"/>
              </a:spcBef>
              <a:spcAft>
                <a:spcPct val="0"/>
              </a:spcAft>
              <a:buFont typeface="Arial" panose="020B0604020202020204" pitchFamily="34" charset="0"/>
              <a:buChar char="•"/>
              <a:defRPr/>
            </a:pPr>
            <a:r>
              <a:rPr lang="en-US" altLang="en-US" sz="2000" dirty="0">
                <a:solidFill>
                  <a:srgbClr val="000000"/>
                </a:solidFill>
                <a:latin typeface="Arial" panose="020B0604020202020204" pitchFamily="34" charset="0"/>
                <a:cs typeface="Arial" panose="020B0604020202020204" pitchFamily="34" charset="0"/>
              </a:rPr>
              <a:t> 12,000</a:t>
            </a:r>
            <a:r>
              <a:rPr lang="en-US" altLang="en-US" sz="2000" b="1" dirty="0">
                <a:solidFill>
                  <a:srgbClr val="000000"/>
                </a:solidFill>
                <a:latin typeface="Arial" panose="020B0604020202020204" pitchFamily="34" charset="0"/>
                <a:cs typeface="Arial" panose="020B0604020202020204" pitchFamily="34" charset="0"/>
              </a:rPr>
              <a:t> </a:t>
            </a:r>
            <a:r>
              <a:rPr lang="en-US" altLang="en-US" sz="2000" dirty="0">
                <a:solidFill>
                  <a:srgbClr val="000000"/>
                </a:solidFill>
                <a:latin typeface="Arial" panose="020B0604020202020204" pitchFamily="34" charset="0"/>
                <a:cs typeface="Arial" panose="020B0604020202020204" pitchFamily="34" charset="0"/>
              </a:rPr>
              <a:t>-meter bike </a:t>
            </a:r>
          </a:p>
          <a:p>
            <a:pPr lvl="1" eaLnBrk="0" fontAlgn="base" hangingPunct="0">
              <a:spcBef>
                <a:spcPct val="0"/>
              </a:spcBef>
              <a:spcAft>
                <a:spcPct val="0"/>
              </a:spcAft>
              <a:buFont typeface="Arial" panose="020B0604020202020204" pitchFamily="34" charset="0"/>
              <a:buChar char="•"/>
              <a:defRPr/>
            </a:pPr>
            <a:r>
              <a:rPr lang="en-US" altLang="en-US" sz="2000" dirty="0">
                <a:solidFill>
                  <a:srgbClr val="000000"/>
                </a:solidFill>
                <a:latin typeface="Arial" panose="020B0604020202020204" pitchFamily="34" charset="0"/>
                <a:cs typeface="Arial" panose="020B0604020202020204" pitchFamily="34" charset="0"/>
              </a:rPr>
              <a:t> 1,000-meter swim</a:t>
            </a:r>
          </a:p>
          <a:p>
            <a:pPr lvl="1" eaLnBrk="0" fontAlgn="base" hangingPunct="0">
              <a:spcBef>
                <a:spcPct val="0"/>
              </a:spcBef>
              <a:spcAft>
                <a:spcPct val="0"/>
              </a:spcAft>
              <a:buFont typeface="Arial" panose="020B0604020202020204" pitchFamily="34" charset="0"/>
              <a:buChar char="•"/>
              <a:defRPr/>
            </a:pPr>
            <a:r>
              <a:rPr lang="en-US" altLang="en-US" sz="2000" dirty="0">
                <a:solidFill>
                  <a:srgbClr val="000000"/>
                </a:solidFill>
                <a:latin typeface="Arial" panose="020B0604020202020204" pitchFamily="34" charset="0"/>
                <a:cs typeface="Arial" panose="020B0604020202020204" pitchFamily="34" charset="0"/>
              </a:rPr>
              <a:t> 2.5-mile walk</a:t>
            </a:r>
          </a:p>
          <a:p>
            <a:pPr eaLnBrk="0" fontAlgn="base" hangingPunct="0">
              <a:spcBef>
                <a:spcPct val="0"/>
              </a:spcBef>
              <a:spcAft>
                <a:spcPct val="0"/>
              </a:spcAft>
            </a:pPr>
            <a:endParaRPr lang="en-US" sz="20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sz="20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sz="2000" dirty="0">
                <a:solidFill>
                  <a:srgbClr val="000000"/>
                </a:solidFill>
                <a:latin typeface="Arial" panose="020B0604020202020204" pitchFamily="34" charset="0"/>
                <a:cs typeface="Arial" panose="020B0604020202020204" pitchFamily="34" charset="0"/>
              </a:rPr>
              <a:t>Soldiers on temporary profiles will not take the ACFT but will recover and recondition prior to taking the ACFT. </a:t>
            </a:r>
            <a:endParaRPr lang="en-US" sz="2000" dirty="0">
              <a:solidFill>
                <a:srgbClr val="FF3300"/>
              </a:solidFill>
              <a:latin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992B2D18-E027-4299-9069-F1250EBA5278}"/>
              </a:ext>
            </a:extLst>
          </p:cNvPr>
          <p:cNvSpPr txBox="1"/>
          <p:nvPr/>
        </p:nvSpPr>
        <p:spPr>
          <a:xfrm>
            <a:off x="2255520" y="73153"/>
            <a:ext cx="7269480" cy="646331"/>
          </a:xfrm>
          <a:prstGeom prst="rect">
            <a:avLst/>
          </a:prstGeom>
          <a:noFill/>
        </p:spPr>
        <p:txBody>
          <a:bodyPr wrap="square">
            <a:spAutoFit/>
          </a:bodyPr>
          <a:lstStyle/>
          <a:p>
            <a:pPr algn="ctr" eaLnBrk="0" fontAlgn="base" hangingPunct="0">
              <a:spcBef>
                <a:spcPct val="0"/>
              </a:spcBef>
              <a:spcAft>
                <a:spcPct val="0"/>
              </a:spcAft>
            </a:pPr>
            <a:r>
              <a:rPr lang="en-US" sz="3600" dirty="0">
                <a:solidFill>
                  <a:srgbClr val="000000"/>
                </a:solidFill>
                <a:latin typeface="Arial" panose="020B0604020202020204" pitchFamily="34" charset="0"/>
                <a:cs typeface="Arial" panose="020B0604020202020204" pitchFamily="34" charset="0"/>
              </a:rPr>
              <a:t>Profiles and Alternate Events</a:t>
            </a:r>
            <a:endParaRPr lang="en-US" sz="3600" dirty="0">
              <a:solidFill>
                <a:srgbClr val="FF33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3742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F57CB6-547C-4334-9F56-A83041BDC1AD}"/>
              </a:ext>
            </a:extLst>
          </p:cNvPr>
          <p:cNvSpPr txBox="1"/>
          <p:nvPr/>
        </p:nvSpPr>
        <p:spPr>
          <a:xfrm>
            <a:off x="2237232" y="1"/>
            <a:ext cx="7306056" cy="646331"/>
          </a:xfrm>
          <a:prstGeom prst="rect">
            <a:avLst/>
          </a:prstGeom>
          <a:noFill/>
        </p:spPr>
        <p:txBody>
          <a:bodyPr wrap="square">
            <a:spAutoFit/>
          </a:bodyPr>
          <a:lstStyle/>
          <a:p>
            <a:pPr algn="ctr" eaLnBrk="0" fontAlgn="base" hangingPunct="0">
              <a:spcBef>
                <a:spcPct val="0"/>
              </a:spcBef>
              <a:spcAft>
                <a:spcPct val="0"/>
              </a:spcAft>
            </a:pPr>
            <a:r>
              <a:rPr lang="en-US" sz="3600" dirty="0">
                <a:solidFill>
                  <a:srgbClr val="000000"/>
                </a:solidFill>
                <a:latin typeface="Times New Roman" panose="02020603050405020304" pitchFamily="18" charset="0"/>
                <a:cs typeface="Arial" panose="020B0604020202020204" pitchFamily="34" charset="0"/>
              </a:rPr>
              <a:t>Temporary and Permanent Profiles</a:t>
            </a:r>
          </a:p>
        </p:txBody>
      </p:sp>
      <p:sp>
        <p:nvSpPr>
          <p:cNvPr id="4" name="Rounded Rectangle 4">
            <a:extLst>
              <a:ext uri="{FF2B5EF4-FFF2-40B4-BE49-F238E27FC236}">
                <a16:creationId xmlns:a16="http://schemas.microsoft.com/office/drawing/2014/main" id="{0A46B485-FD73-476C-A345-6E162F4537A9}"/>
              </a:ext>
            </a:extLst>
          </p:cNvPr>
          <p:cNvSpPr/>
          <p:nvPr/>
        </p:nvSpPr>
        <p:spPr>
          <a:xfrm>
            <a:off x="1676400" y="1216225"/>
            <a:ext cx="8839201" cy="636456"/>
          </a:xfrm>
          <a:prstGeom prst="roundRect">
            <a:avLst>
              <a:gd name="adj" fmla="val 10215"/>
            </a:avLst>
          </a:prstGeom>
          <a:solidFill>
            <a:srgbClr val="FFE08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290763" indent="-2290763" eaLnBrk="0" fontAlgn="base" hangingPunct="0">
              <a:spcBef>
                <a:spcPct val="0"/>
              </a:spcBef>
              <a:spcAft>
                <a:spcPts val="600"/>
              </a:spcAft>
              <a:defRPr/>
            </a:pPr>
            <a:r>
              <a:rPr lang="en-US" sz="1600" b="1" dirty="0">
                <a:solidFill>
                  <a:srgbClr val="000000"/>
                </a:solidFill>
                <a:latin typeface="Arial"/>
              </a:rPr>
              <a:t>Temporary profiles: 	</a:t>
            </a:r>
            <a:r>
              <a:rPr lang="en-US" sz="1600" dirty="0">
                <a:solidFill>
                  <a:srgbClr val="000000"/>
                </a:solidFill>
                <a:latin typeface="Arial"/>
              </a:rPr>
              <a:t>Soldiers on temporary profiles will not take the ACFT but will recover and recondition prior to taking the ACFT.</a:t>
            </a:r>
          </a:p>
        </p:txBody>
      </p:sp>
      <p:sp>
        <p:nvSpPr>
          <p:cNvPr id="5" name="Rounded Rectangle 21">
            <a:extLst>
              <a:ext uri="{FF2B5EF4-FFF2-40B4-BE49-F238E27FC236}">
                <a16:creationId xmlns:a16="http://schemas.microsoft.com/office/drawing/2014/main" id="{579C051E-6E86-46C7-AD47-231B7D8D1455}"/>
              </a:ext>
            </a:extLst>
          </p:cNvPr>
          <p:cNvSpPr/>
          <p:nvPr/>
        </p:nvSpPr>
        <p:spPr>
          <a:xfrm>
            <a:off x="1676400" y="1997418"/>
            <a:ext cx="8839201" cy="1747762"/>
          </a:xfrm>
          <a:prstGeom prst="roundRect">
            <a:avLst>
              <a:gd name="adj" fmla="val 10215"/>
            </a:avLst>
          </a:prstGeom>
          <a:solidFill>
            <a:srgbClr val="FFE08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290763" indent="-2290763" eaLnBrk="0" fontAlgn="base" hangingPunct="0">
              <a:spcBef>
                <a:spcPct val="0"/>
              </a:spcBef>
              <a:spcAft>
                <a:spcPts val="600"/>
              </a:spcAft>
              <a:defRPr/>
            </a:pPr>
            <a:r>
              <a:rPr lang="en-US" sz="1600" b="1" dirty="0">
                <a:solidFill>
                  <a:srgbClr val="000000"/>
                </a:solidFill>
                <a:latin typeface="Arial"/>
              </a:rPr>
              <a:t>Permanent profiles: 	</a:t>
            </a:r>
            <a:r>
              <a:rPr lang="en-US" sz="1600" dirty="0">
                <a:solidFill>
                  <a:srgbClr val="000000"/>
                </a:solidFill>
                <a:latin typeface="Arial"/>
              </a:rPr>
              <a:t>Soldiers will take all events not prohibited by a permanent profile. The minimum requirement for the ACFT is a single aerobic event. </a:t>
            </a:r>
          </a:p>
          <a:p>
            <a:pPr marL="2290763" indent="-2290763" eaLnBrk="0" fontAlgn="base" hangingPunct="0">
              <a:spcBef>
                <a:spcPct val="0"/>
              </a:spcBef>
              <a:spcAft>
                <a:spcPts val="600"/>
              </a:spcAft>
              <a:defRPr/>
            </a:pPr>
            <a:r>
              <a:rPr lang="en-US" sz="1600" dirty="0">
                <a:solidFill>
                  <a:srgbClr val="000000"/>
                </a:solidFill>
                <a:latin typeface="Arial"/>
              </a:rPr>
              <a:t>	If a permanent profile prohibits the 2-mile run, profile-directed alternate aerobic events include the </a:t>
            </a:r>
            <a:r>
              <a:rPr lang="en-US" sz="1600" b="1" u="sng" dirty="0">
                <a:solidFill>
                  <a:srgbClr val="000000"/>
                </a:solidFill>
                <a:latin typeface="Arial"/>
              </a:rPr>
              <a:t>2.5-mile walk</a:t>
            </a:r>
            <a:r>
              <a:rPr lang="en-US" sz="1600" b="1" dirty="0">
                <a:solidFill>
                  <a:srgbClr val="000000"/>
                </a:solidFill>
                <a:latin typeface="Arial"/>
              </a:rPr>
              <a:t>, </a:t>
            </a:r>
            <a:br>
              <a:rPr lang="en-US" sz="1600" b="1" dirty="0">
                <a:solidFill>
                  <a:srgbClr val="000000"/>
                </a:solidFill>
                <a:latin typeface="Arial"/>
              </a:rPr>
            </a:br>
            <a:r>
              <a:rPr lang="en-US" sz="1600" b="1" u="sng" dirty="0">
                <a:solidFill>
                  <a:srgbClr val="000000"/>
                </a:solidFill>
                <a:latin typeface="Arial"/>
              </a:rPr>
              <a:t>12k stationary bike</a:t>
            </a:r>
            <a:r>
              <a:rPr lang="en-US" sz="1600" b="1" dirty="0">
                <a:solidFill>
                  <a:srgbClr val="000000"/>
                </a:solidFill>
                <a:latin typeface="Arial"/>
              </a:rPr>
              <a:t>, </a:t>
            </a:r>
            <a:r>
              <a:rPr lang="en-US" sz="1600" b="1" u="sng" dirty="0">
                <a:solidFill>
                  <a:srgbClr val="000000"/>
                </a:solidFill>
                <a:latin typeface="Arial"/>
              </a:rPr>
              <a:t>1k swim</a:t>
            </a:r>
            <a:r>
              <a:rPr lang="en-US" sz="1600" b="1" dirty="0">
                <a:solidFill>
                  <a:srgbClr val="000000"/>
                </a:solidFill>
                <a:latin typeface="Arial"/>
              </a:rPr>
              <a:t>, and </a:t>
            </a:r>
            <a:r>
              <a:rPr lang="en-US" sz="1600" b="1" u="sng" dirty="0">
                <a:solidFill>
                  <a:srgbClr val="000000"/>
                </a:solidFill>
                <a:latin typeface="Arial"/>
              </a:rPr>
              <a:t>5k row</a:t>
            </a:r>
            <a:r>
              <a:rPr lang="en-US" sz="1600" dirty="0">
                <a:solidFill>
                  <a:srgbClr val="000000"/>
                </a:solidFill>
                <a:latin typeface="Arial"/>
              </a:rPr>
              <a:t>. </a:t>
            </a:r>
          </a:p>
        </p:txBody>
      </p:sp>
      <p:pic>
        <p:nvPicPr>
          <p:cNvPr id="6" name="Picture 5">
            <a:extLst>
              <a:ext uri="{FF2B5EF4-FFF2-40B4-BE49-F238E27FC236}">
                <a16:creationId xmlns:a16="http://schemas.microsoft.com/office/drawing/2014/main" id="{4A82642E-A407-4413-8C81-4B71C4DF0CD5}"/>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1797277" y="3889917"/>
            <a:ext cx="8597444" cy="2251352"/>
          </a:xfrm>
          <a:prstGeom prst="rect">
            <a:avLst/>
          </a:prstGeom>
          <a:noFill/>
          <a:ln>
            <a:noFill/>
          </a:ln>
        </p:spPr>
      </p:pic>
    </p:spTree>
    <p:extLst>
      <p:ext uri="{BB962C8B-B14F-4D97-AF65-F5344CB8AC3E}">
        <p14:creationId xmlns:p14="http://schemas.microsoft.com/office/powerpoint/2010/main" val="24246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06285EB-FA42-4633-ACF3-C6400A5A7791}"/>
              </a:ext>
            </a:extLst>
          </p:cNvPr>
          <p:cNvCxnSpPr/>
          <p:nvPr>
            <p:custDataLst>
              <p:tags r:id="rId2"/>
            </p:custDataLst>
          </p:nvPr>
        </p:nvCxnSpPr>
        <p:spPr>
          <a:xfrm>
            <a:off x="3184525" y="2997200"/>
            <a:ext cx="6553200" cy="0"/>
          </a:xfrm>
          <a:prstGeom prst="line">
            <a:avLst/>
          </a:prstGeom>
          <a:ln w="38100">
            <a:no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6984D43-03E3-4010-B472-09F466029302}"/>
              </a:ext>
            </a:extLst>
          </p:cNvPr>
          <p:cNvSpPr/>
          <p:nvPr>
            <p:custDataLst>
              <p:tags r:id="rId3"/>
            </p:custDataLst>
          </p:nvPr>
        </p:nvSpPr>
        <p:spPr>
          <a:xfrm>
            <a:off x="1524000" y="974726"/>
            <a:ext cx="9144000" cy="58832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a:endParaRPr>
          </a:p>
        </p:txBody>
      </p:sp>
      <p:sp>
        <p:nvSpPr>
          <p:cNvPr id="6" name="TextBox 5">
            <a:extLst>
              <a:ext uri="{FF2B5EF4-FFF2-40B4-BE49-F238E27FC236}">
                <a16:creationId xmlns:a16="http://schemas.microsoft.com/office/drawing/2014/main" id="{1D0126D3-0166-4C34-85E1-F2B13F0B0D05}"/>
              </a:ext>
            </a:extLst>
          </p:cNvPr>
          <p:cNvSpPr txBox="1"/>
          <p:nvPr>
            <p:custDataLst>
              <p:tags r:id="rId4"/>
            </p:custDataLst>
          </p:nvPr>
        </p:nvSpPr>
        <p:spPr>
          <a:xfrm>
            <a:off x="4545964" y="269061"/>
            <a:ext cx="2719078" cy="461665"/>
          </a:xfrm>
          <a:prstGeom prst="rect">
            <a:avLst/>
          </a:prstGeom>
          <a:noFill/>
        </p:spPr>
        <p:txBody>
          <a:bodyPr wrap="none">
            <a:spAutoFit/>
          </a:bodyPr>
          <a:lstStyle/>
          <a:p>
            <a:pPr algn="ctr">
              <a:defRPr/>
            </a:pPr>
            <a:r>
              <a:rPr lang="en-US" sz="2400" dirty="0">
                <a:solidFill>
                  <a:srgbClr val="2F2B20"/>
                </a:solidFill>
                <a:latin typeface="Arial"/>
                <a:cs typeface="Calibri" panose="020F0502020204030204" pitchFamily="34" charset="0"/>
              </a:rPr>
              <a:t>ACFT OVERVIEW</a:t>
            </a:r>
            <a:endParaRPr lang="en-US" sz="2400" dirty="0">
              <a:solidFill>
                <a:srgbClr val="000000"/>
              </a:solidFill>
              <a:latin typeface="Arial"/>
              <a:cs typeface="Calibri" panose="020F0502020204030204" pitchFamily="34" charset="0"/>
            </a:endParaRPr>
          </a:p>
        </p:txBody>
      </p:sp>
      <p:sp>
        <p:nvSpPr>
          <p:cNvPr id="2" name="Title 1">
            <a:extLst>
              <a:ext uri="{FF2B5EF4-FFF2-40B4-BE49-F238E27FC236}">
                <a16:creationId xmlns:a16="http://schemas.microsoft.com/office/drawing/2014/main" id="{864C2543-A5CD-4BFA-A55A-19C41559E00A}"/>
              </a:ext>
            </a:extLst>
          </p:cNvPr>
          <p:cNvSpPr>
            <a:spLocks noGrp="1"/>
          </p:cNvSpPr>
          <p:nvPr>
            <p:ph type="title"/>
          </p:nvPr>
        </p:nvSpPr>
        <p:spPr>
          <a:xfrm>
            <a:off x="2455072" y="1235708"/>
            <a:ext cx="6900862" cy="661987"/>
          </a:xfrm>
        </p:spPr>
        <p:txBody>
          <a:bodyPr/>
          <a:lstStyle/>
          <a:p>
            <a:r>
              <a:rPr lang="en-US" sz="1600" dirty="0">
                <a:solidFill>
                  <a:schemeClr val="bg1"/>
                </a:solidFill>
              </a:rPr>
              <a:t>The ACFT is a </a:t>
            </a:r>
            <a:r>
              <a:rPr lang="en-US" sz="1600" u="sng" dirty="0">
                <a:solidFill>
                  <a:schemeClr val="bg1"/>
                </a:solidFill>
              </a:rPr>
              <a:t>general six-event  fitness assessment</a:t>
            </a:r>
            <a:r>
              <a:rPr lang="en-US" sz="1600" dirty="0">
                <a:solidFill>
                  <a:schemeClr val="bg1"/>
                </a:solidFill>
              </a:rPr>
              <a:t>, with performance-normed standards based on and age, using the same groups as the APFT. </a:t>
            </a:r>
            <a:br>
              <a:rPr lang="en-US" sz="1600" dirty="0">
                <a:solidFill>
                  <a:schemeClr val="bg1"/>
                </a:solidFill>
              </a:rPr>
            </a:br>
            <a:endParaRPr lang="en-US" sz="1600" dirty="0">
              <a:solidFill>
                <a:schemeClr val="bg1"/>
              </a:solidFill>
            </a:endParaRPr>
          </a:p>
        </p:txBody>
      </p:sp>
      <p:pic>
        <p:nvPicPr>
          <p:cNvPr id="7" name="Picture 6">
            <a:extLst>
              <a:ext uri="{FF2B5EF4-FFF2-40B4-BE49-F238E27FC236}">
                <a16:creationId xmlns:a16="http://schemas.microsoft.com/office/drawing/2014/main" id="{7FB22526-F96D-404B-826C-D30A24A820C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29348"/>
          <a:stretch/>
        </p:blipFill>
        <p:spPr>
          <a:xfrm>
            <a:off x="2042795" y="1810701"/>
            <a:ext cx="8059148" cy="4275306"/>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1B6B3-E6CF-4B55-9858-EF92DEDD5782}"/>
              </a:ext>
            </a:extLst>
          </p:cNvPr>
          <p:cNvSpPr>
            <a:spLocks noGrp="1"/>
          </p:cNvSpPr>
          <p:nvPr>
            <p:ph type="title"/>
          </p:nvPr>
        </p:nvSpPr>
        <p:spPr>
          <a:xfrm>
            <a:off x="2401825" y="138114"/>
            <a:ext cx="7100951" cy="661987"/>
          </a:xfrm>
        </p:spPr>
        <p:txBody>
          <a:bodyPr/>
          <a:lstStyle/>
          <a:p>
            <a:r>
              <a:rPr lang="en-US" dirty="0">
                <a:solidFill>
                  <a:schemeClr val="bg1"/>
                </a:solidFill>
              </a:rPr>
              <a:t>NEW ACFT GRADING SCALES</a:t>
            </a:r>
          </a:p>
        </p:txBody>
      </p:sp>
      <p:pic>
        <p:nvPicPr>
          <p:cNvPr id="4" name="Picture 3" descr="A screenshot of a cell phone&#10;&#10;Description automatically generated">
            <a:extLst>
              <a:ext uri="{FF2B5EF4-FFF2-40B4-BE49-F238E27FC236}">
                <a16:creationId xmlns:a16="http://schemas.microsoft.com/office/drawing/2014/main" id="{876372A1-BFFA-4B77-A8EC-AB8F33909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620" y="1005840"/>
            <a:ext cx="8366760" cy="5541264"/>
          </a:xfrm>
          <a:prstGeom prst="rect">
            <a:avLst/>
          </a:prstGeom>
        </p:spPr>
      </p:pic>
    </p:spTree>
    <p:extLst>
      <p:ext uri="{BB962C8B-B14F-4D97-AF65-F5344CB8AC3E}">
        <p14:creationId xmlns:p14="http://schemas.microsoft.com/office/powerpoint/2010/main" val="585114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7E452381-186E-4453-A171-8AC69C0ED6B1}"/>
              </a:ext>
            </a:extLst>
          </p:cNvPr>
          <p:cNvCxnSpPr/>
          <p:nvPr>
            <p:custDataLst>
              <p:tags r:id="rId2"/>
            </p:custDataLst>
          </p:nvPr>
        </p:nvCxnSpPr>
        <p:spPr>
          <a:xfrm>
            <a:off x="3184525" y="2997200"/>
            <a:ext cx="6553200" cy="0"/>
          </a:xfrm>
          <a:prstGeom prst="line">
            <a:avLst/>
          </a:prstGeom>
          <a:ln w="38100">
            <a:no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7445082-CB66-4A85-96C8-EF5938902944}"/>
              </a:ext>
            </a:extLst>
          </p:cNvPr>
          <p:cNvSpPr/>
          <p:nvPr>
            <p:custDataLst>
              <p:tags r:id="rId3"/>
            </p:custDataLst>
          </p:nvPr>
        </p:nvSpPr>
        <p:spPr>
          <a:xfrm>
            <a:off x="1524000" y="974726"/>
            <a:ext cx="9144000" cy="58832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a:endParaRPr>
          </a:p>
        </p:txBody>
      </p:sp>
      <p:pic>
        <p:nvPicPr>
          <p:cNvPr id="36869" name="Picture 6">
            <a:extLst>
              <a:ext uri="{FF2B5EF4-FFF2-40B4-BE49-F238E27FC236}">
                <a16:creationId xmlns:a16="http://schemas.microsoft.com/office/drawing/2014/main" id="{BF86D48F-C4B7-4F7D-8E42-2CDEFB46E9D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24726" y="3106738"/>
            <a:ext cx="3343275"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8">
            <a:extLst>
              <a:ext uri="{FF2B5EF4-FFF2-40B4-BE49-F238E27FC236}">
                <a16:creationId xmlns:a16="http://schemas.microsoft.com/office/drawing/2014/main" id="{0AC69808-53B1-40F5-A69A-6FEC8BDAFF2F}"/>
              </a:ext>
            </a:extLst>
          </p:cNvPr>
          <p:cNvSpPr>
            <a:spLocks noChangeArrowheads="1"/>
          </p:cNvSpPr>
          <p:nvPr/>
        </p:nvSpPr>
        <p:spPr bwMode="auto">
          <a:xfrm>
            <a:off x="6710363" y="5930901"/>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rgbClr val="FF3300"/>
                </a:solidFill>
                <a:latin typeface="Times New Roman" panose="02020603050405020304" pitchFamily="18" charset="0"/>
                <a:cs typeface="Arial" panose="020B0604020202020204" pitchFamily="34" charset="0"/>
              </a:defRPr>
            </a:lvl1pPr>
            <a:lvl2pPr marL="742950" indent="-285750">
              <a:defRPr sz="2700">
                <a:solidFill>
                  <a:srgbClr val="FF3300"/>
                </a:solidFill>
                <a:latin typeface="Times New Roman" panose="02020603050405020304" pitchFamily="18" charset="0"/>
                <a:cs typeface="Arial" panose="020B0604020202020204" pitchFamily="34" charset="0"/>
              </a:defRPr>
            </a:lvl2pPr>
            <a:lvl3pPr marL="1143000" indent="-228600">
              <a:defRPr sz="2700">
                <a:solidFill>
                  <a:srgbClr val="FF3300"/>
                </a:solidFill>
                <a:latin typeface="Times New Roman" panose="02020603050405020304" pitchFamily="18" charset="0"/>
                <a:cs typeface="Arial" panose="020B0604020202020204" pitchFamily="34" charset="0"/>
              </a:defRPr>
            </a:lvl3pPr>
            <a:lvl4pPr marL="1600200" indent="-228600">
              <a:defRPr sz="2700">
                <a:solidFill>
                  <a:srgbClr val="FF3300"/>
                </a:solidFill>
                <a:latin typeface="Times New Roman" panose="02020603050405020304" pitchFamily="18" charset="0"/>
                <a:cs typeface="Arial" panose="020B0604020202020204" pitchFamily="34" charset="0"/>
              </a:defRPr>
            </a:lvl4pPr>
            <a:lvl5pPr marL="2057400" indent="-228600">
              <a:defRPr sz="2700">
                <a:solidFill>
                  <a:srgbClr val="FF33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rgbClr val="FF3300"/>
                </a:solidFill>
                <a:latin typeface="Times New Roman" panose="02020603050405020304" pitchFamily="18" charset="0"/>
                <a:cs typeface="Arial" panose="020B0604020202020204" pitchFamily="34" charset="0"/>
              </a:defRPr>
            </a:lvl9pPr>
          </a:lstStyle>
          <a:p>
            <a:pPr algn="ctr" eaLnBrk="0" fontAlgn="base" hangingPunct="0">
              <a:spcBef>
                <a:spcPct val="0"/>
              </a:spcBef>
              <a:spcAft>
                <a:spcPct val="0"/>
              </a:spcAft>
            </a:pPr>
            <a:r>
              <a:rPr lang="en-US" altLang="en-US" sz="1200" b="1" dirty="0">
                <a:solidFill>
                  <a:srgbClr val="000000"/>
                </a:solidFill>
                <a:latin typeface="Arial-BoldMT"/>
              </a:rPr>
              <a:t>Figure 1-7. Touching the plates to the ground</a:t>
            </a:r>
          </a:p>
          <a:p>
            <a:pPr algn="ctr" eaLnBrk="0" fontAlgn="base" hangingPunct="0">
              <a:spcBef>
                <a:spcPct val="0"/>
              </a:spcBef>
              <a:spcAft>
                <a:spcPct val="0"/>
              </a:spcAft>
            </a:pPr>
            <a:r>
              <a:rPr lang="en-US" altLang="en-US" sz="1200" b="1" dirty="0">
                <a:solidFill>
                  <a:srgbClr val="000000"/>
                </a:solidFill>
                <a:latin typeface="Arial-BoldMT"/>
              </a:rPr>
              <a:t>versus not touching the ground</a:t>
            </a:r>
            <a:endParaRPr lang="en-US" altLang="en-US" sz="1200" dirty="0">
              <a:solidFill>
                <a:srgbClr val="000000"/>
              </a:solidFill>
            </a:endParaRPr>
          </a:p>
        </p:txBody>
      </p:sp>
      <p:sp>
        <p:nvSpPr>
          <p:cNvPr id="10" name="Rectangle 9">
            <a:extLst>
              <a:ext uri="{FF2B5EF4-FFF2-40B4-BE49-F238E27FC236}">
                <a16:creationId xmlns:a16="http://schemas.microsoft.com/office/drawing/2014/main" id="{D2CFD261-3A16-478F-AD61-0D456C8D4EED}"/>
              </a:ext>
            </a:extLst>
          </p:cNvPr>
          <p:cNvSpPr/>
          <p:nvPr/>
        </p:nvSpPr>
        <p:spPr>
          <a:xfrm>
            <a:off x="1524000" y="1859737"/>
            <a:ext cx="5800725" cy="4185761"/>
          </a:xfrm>
          <a:prstGeom prst="rect">
            <a:avLst/>
          </a:prstGeom>
        </p:spPr>
        <p:txBody>
          <a:bodyPr>
            <a:spAutoFit/>
          </a:bodyPr>
          <a:lstStyle/>
          <a:p>
            <a:pPr marL="171450" indent="-171450" eaLnBrk="0" fontAlgn="base" hangingPunct="0">
              <a:spcBef>
                <a:spcPct val="0"/>
              </a:spcBef>
              <a:spcAft>
                <a:spcPct val="0"/>
              </a:spcAft>
              <a:buFont typeface="Arial" panose="020B0604020202020204" pitchFamily="34" charset="0"/>
              <a:buChar char="•"/>
              <a:defRPr/>
            </a:pPr>
            <a:r>
              <a:rPr lang="en-US" sz="1400" dirty="0">
                <a:solidFill>
                  <a:srgbClr val="000000"/>
                </a:solidFill>
                <a:latin typeface="Arial"/>
                <a:cs typeface="Arial" panose="020B0604020202020204" pitchFamily="34" charset="0"/>
              </a:rPr>
              <a:t>The following instructions will be available to Soldiers prior to the test:</a:t>
            </a:r>
          </a:p>
          <a:p>
            <a:pPr marL="171450" indent="-171450" eaLnBrk="0" fontAlgn="base" hangingPunct="0">
              <a:spcBef>
                <a:spcPct val="0"/>
              </a:spcBef>
              <a:spcAft>
                <a:spcPct val="0"/>
              </a:spcAft>
              <a:buFont typeface="Arial" panose="020B0604020202020204" pitchFamily="34" charset="0"/>
              <a:buChar char="•"/>
              <a:defRPr/>
            </a:pPr>
            <a:endParaRPr lang="en-US" sz="1400" dirty="0">
              <a:solidFill>
                <a:srgbClr val="000000"/>
              </a:solidFill>
              <a:latin typeface="Arial"/>
              <a:cs typeface="Arial" panose="020B0604020202020204" pitchFamily="34" charset="0"/>
            </a:endParaRPr>
          </a:p>
          <a:p>
            <a:pPr eaLnBrk="0" fontAlgn="base" hangingPunct="0">
              <a:spcBef>
                <a:spcPct val="0"/>
              </a:spcBef>
              <a:spcAft>
                <a:spcPct val="0"/>
              </a:spcAft>
              <a:defRPr/>
            </a:pPr>
            <a:r>
              <a:rPr lang="en-US" sz="1400" b="1" u="sng" dirty="0">
                <a:solidFill>
                  <a:srgbClr val="000000"/>
                </a:solidFill>
                <a:latin typeface="Arial"/>
                <a:cs typeface="Arial" panose="020B0604020202020204" pitchFamily="34" charset="0"/>
              </a:rPr>
              <a:t>3 Repetition Maximum Deadlift: </a:t>
            </a:r>
            <a:r>
              <a:rPr lang="en-US" sz="1400" i="1" u="sng" dirty="0">
                <a:solidFill>
                  <a:srgbClr val="000000"/>
                </a:solidFill>
                <a:latin typeface="Arial"/>
                <a:cs typeface="Arial" panose="020B0604020202020204" pitchFamily="34" charset="0"/>
              </a:rPr>
              <a:t>You must step inside the hex bar with feet shoulder width apart and locate the midpoint of the hex-bar handles. On the command, “GET SET,” you will bend at the knees and hips, reach down, and grasp the center of the handles using a closed grip. Arms will be fully extended, back flat, head in line with the spinal column, and heels in contact with the ground. All repetitions will begin from this position. On the command, “GO,” you will stand up and lift the bar by straightening the hips and knees. After completing the movement up, you will lower the bar to the floor under control while maintaining a flat back. You must not rest on the ground. A successful attempt is three repetitions to standard. If you fail to perform a successful attempt, you will be allowed one re-attempt at the same weight or a lower weight of your choosing. If you complete three correct repetitions on your first attempt, you will be given the option to attempt a higher weight of your choosing to increase your score. The amount of weight successfully attempted will be your raw score.</a:t>
            </a:r>
          </a:p>
        </p:txBody>
      </p:sp>
      <p:sp>
        <p:nvSpPr>
          <p:cNvPr id="16" name="TextBox 15">
            <a:extLst>
              <a:ext uri="{FF2B5EF4-FFF2-40B4-BE49-F238E27FC236}">
                <a16:creationId xmlns:a16="http://schemas.microsoft.com/office/drawing/2014/main" id="{27A8C59B-EA62-43D3-9B70-E64B0330344F}"/>
              </a:ext>
            </a:extLst>
          </p:cNvPr>
          <p:cNvSpPr txBox="1"/>
          <p:nvPr>
            <p:custDataLst>
              <p:tags r:id="rId4"/>
            </p:custDataLst>
          </p:nvPr>
        </p:nvSpPr>
        <p:spPr>
          <a:xfrm>
            <a:off x="3336925" y="187325"/>
            <a:ext cx="5518150" cy="647700"/>
          </a:xfrm>
          <a:prstGeom prst="rect">
            <a:avLst/>
          </a:prstGeom>
          <a:noFill/>
        </p:spPr>
        <p:txBody>
          <a:bodyPr wrap="none">
            <a:spAutoFit/>
          </a:bodyPr>
          <a:lstStyle/>
          <a:p>
            <a:pPr algn="ctr">
              <a:defRPr/>
            </a:pPr>
            <a:r>
              <a:rPr lang="en-US" sz="3600" dirty="0">
                <a:solidFill>
                  <a:srgbClr val="2F2B20"/>
                </a:solidFill>
                <a:latin typeface="Arial"/>
                <a:cs typeface="Calibri" panose="020F0502020204030204" pitchFamily="34" charset="0"/>
              </a:rPr>
              <a:t>3 Rep Max Deadlift (MDL)</a:t>
            </a:r>
            <a:endParaRPr lang="en-US" sz="3600" dirty="0">
              <a:solidFill>
                <a:srgbClr val="000000"/>
              </a:solidFill>
              <a:latin typeface="Arial"/>
              <a:cs typeface="Calibri" panose="020F0502020204030204" pitchFamily="34" charset="0"/>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ED5CEC66-BF6E-4FE8-9F06-E58F1068F085}"/>
              </a:ext>
            </a:extLst>
          </p:cNvPr>
          <p:cNvSpPr txBox="1"/>
          <p:nvPr>
            <p:custDataLst>
              <p:tags r:id="rId2"/>
            </p:custDataLst>
          </p:nvPr>
        </p:nvSpPr>
        <p:spPr>
          <a:xfrm>
            <a:off x="3006725" y="187325"/>
            <a:ext cx="6178550" cy="647700"/>
          </a:xfrm>
          <a:prstGeom prst="rect">
            <a:avLst/>
          </a:prstGeom>
          <a:noFill/>
        </p:spPr>
        <p:txBody>
          <a:bodyPr wrap="none">
            <a:spAutoFit/>
          </a:bodyPr>
          <a:lstStyle/>
          <a:p>
            <a:pPr algn="ctr">
              <a:defRPr/>
            </a:pPr>
            <a:r>
              <a:rPr lang="en-US" sz="3600" dirty="0">
                <a:solidFill>
                  <a:srgbClr val="2F2B20"/>
                </a:solidFill>
                <a:latin typeface="Arial"/>
                <a:cs typeface="Calibri" panose="020F0502020204030204" pitchFamily="34" charset="0"/>
              </a:rPr>
              <a:t>Standing Power Throw (SPT)</a:t>
            </a:r>
            <a:endParaRPr lang="en-US" sz="3600" dirty="0">
              <a:solidFill>
                <a:srgbClr val="000000"/>
              </a:solidFill>
              <a:latin typeface="Arial"/>
              <a:cs typeface="Calibri" panose="020F0502020204030204" pitchFamily="34" charset="0"/>
            </a:endParaRPr>
          </a:p>
        </p:txBody>
      </p:sp>
      <p:cxnSp>
        <p:nvCxnSpPr>
          <p:cNvPr id="13" name="Straight Connector 12">
            <a:extLst>
              <a:ext uri="{FF2B5EF4-FFF2-40B4-BE49-F238E27FC236}">
                <a16:creationId xmlns:a16="http://schemas.microsoft.com/office/drawing/2014/main" id="{F76B6531-552A-4735-9905-708A68FAF9DF}"/>
              </a:ext>
            </a:extLst>
          </p:cNvPr>
          <p:cNvCxnSpPr/>
          <p:nvPr>
            <p:custDataLst>
              <p:tags r:id="rId3"/>
            </p:custDataLst>
          </p:nvPr>
        </p:nvCxnSpPr>
        <p:spPr>
          <a:xfrm>
            <a:off x="3184525" y="2997200"/>
            <a:ext cx="6553200" cy="0"/>
          </a:xfrm>
          <a:prstGeom prst="line">
            <a:avLst/>
          </a:prstGeom>
          <a:ln w="38100">
            <a:no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CE9FE4B-D0AE-4610-ADB2-FBBCDB922BE8}"/>
              </a:ext>
            </a:extLst>
          </p:cNvPr>
          <p:cNvSpPr/>
          <p:nvPr>
            <p:custDataLst>
              <p:tags r:id="rId4"/>
            </p:custDataLst>
          </p:nvPr>
        </p:nvSpPr>
        <p:spPr>
          <a:xfrm>
            <a:off x="1524000" y="974726"/>
            <a:ext cx="9144000" cy="58832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a:endParaRPr>
          </a:p>
        </p:txBody>
      </p:sp>
      <p:sp>
        <p:nvSpPr>
          <p:cNvPr id="5" name="Rectangle 4">
            <a:extLst>
              <a:ext uri="{FF2B5EF4-FFF2-40B4-BE49-F238E27FC236}">
                <a16:creationId xmlns:a16="http://schemas.microsoft.com/office/drawing/2014/main" id="{E7374E8C-48D1-427E-AD75-C574844A3581}"/>
              </a:ext>
            </a:extLst>
          </p:cNvPr>
          <p:cNvSpPr/>
          <p:nvPr/>
        </p:nvSpPr>
        <p:spPr>
          <a:xfrm>
            <a:off x="1619533" y="1241252"/>
            <a:ext cx="8507105" cy="2492990"/>
          </a:xfrm>
          <a:prstGeom prst="rect">
            <a:avLst/>
          </a:prstGeom>
        </p:spPr>
        <p:txBody>
          <a:bodyPr wrap="square">
            <a:spAutoFit/>
          </a:bodyPr>
          <a:lstStyle/>
          <a:p>
            <a:pPr marL="171450" indent="-171450" eaLnBrk="0" fontAlgn="base" hangingPunct="0">
              <a:spcBef>
                <a:spcPct val="0"/>
              </a:spcBef>
              <a:spcAft>
                <a:spcPct val="0"/>
              </a:spcAft>
              <a:buFont typeface="Arial" panose="020B0604020202020204" pitchFamily="34" charset="0"/>
              <a:buChar char="•"/>
              <a:defRPr/>
            </a:pPr>
            <a:endParaRPr lang="en-US" sz="1200" dirty="0">
              <a:solidFill>
                <a:srgbClr val="000000"/>
              </a:solidFill>
              <a:latin typeface="Arial"/>
              <a:cs typeface="Arial" panose="020B0604020202020204" pitchFamily="34" charset="0"/>
            </a:endParaRPr>
          </a:p>
          <a:p>
            <a:pPr eaLnBrk="0" fontAlgn="base" hangingPunct="0">
              <a:spcBef>
                <a:spcPct val="0"/>
              </a:spcBef>
              <a:spcAft>
                <a:spcPct val="0"/>
              </a:spcAft>
              <a:defRPr/>
            </a:pPr>
            <a:r>
              <a:rPr lang="en-US" sz="1600" b="1" u="sng" dirty="0">
                <a:solidFill>
                  <a:srgbClr val="000000"/>
                </a:solidFill>
                <a:latin typeface="Arial"/>
                <a:cs typeface="Arial" panose="020B0604020202020204" pitchFamily="34" charset="0"/>
              </a:rPr>
              <a:t>Standing Power Throw: </a:t>
            </a:r>
            <a:r>
              <a:rPr lang="en-US" sz="1600" i="1" u="sng" dirty="0">
                <a:solidFill>
                  <a:srgbClr val="000000"/>
                </a:solidFill>
                <a:latin typeface="Arial"/>
                <a:cs typeface="Arial" panose="020B0604020202020204" pitchFamily="34" charset="0"/>
              </a:rPr>
              <a:t>You will face away from the throw line and grasp a 10-lb medicine ball with both hands. Stand with the heels at — not on or over — the start line. To avoid having the ball slip, grasp firmly and as far around the sides or beneath the ball as possible. You may make several preparatory movements by bending at the trunk, knees, and hips while lowering the ball toward the ground. Attempt to throw the ball as far as possible. Your feet must be stationary and on the ground prior to the throw. You may jump during the throwing movement to exert more power into the throw, but you must not fall, cross beyond, or touch the throw line with your foot. If you do, the throw will not count. The longer of the two attempts will be the one used for your record score.</a:t>
            </a:r>
            <a:endParaRPr lang="en-US" sz="1600" u="sng" dirty="0">
              <a:solidFill>
                <a:srgbClr val="000000"/>
              </a:solidFill>
              <a:latin typeface="Arial"/>
              <a:cs typeface="Arial" panose="020B0604020202020204" pitchFamily="34" charset="0"/>
            </a:endParaRPr>
          </a:p>
        </p:txBody>
      </p:sp>
      <p:pic>
        <p:nvPicPr>
          <p:cNvPr id="2" name="Picture 1">
            <a:extLst>
              <a:ext uri="{FF2B5EF4-FFF2-40B4-BE49-F238E27FC236}">
                <a16:creationId xmlns:a16="http://schemas.microsoft.com/office/drawing/2014/main" id="{65D734B8-CABD-409D-BF02-A9921EDD1DAC}"/>
              </a:ext>
            </a:extLst>
          </p:cNvPr>
          <p:cNvPicPr>
            <a:picLocks noChangeAspect="1"/>
          </p:cNvPicPr>
          <p:nvPr/>
        </p:nvPicPr>
        <p:blipFill>
          <a:blip r:embed="rId6"/>
          <a:stretch>
            <a:fillRect/>
          </a:stretch>
        </p:blipFill>
        <p:spPr>
          <a:xfrm>
            <a:off x="3968311" y="3873943"/>
            <a:ext cx="4255377" cy="2492990"/>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8E9B716C-EB16-47C6-AC98-24EC32AFEE94}"/>
              </a:ext>
            </a:extLst>
          </p:cNvPr>
          <p:cNvSpPr txBox="1"/>
          <p:nvPr>
            <p:custDataLst>
              <p:tags r:id="rId2"/>
            </p:custDataLst>
          </p:nvPr>
        </p:nvSpPr>
        <p:spPr>
          <a:xfrm>
            <a:off x="2874964" y="187325"/>
            <a:ext cx="6442075" cy="647700"/>
          </a:xfrm>
          <a:prstGeom prst="rect">
            <a:avLst/>
          </a:prstGeom>
          <a:noFill/>
        </p:spPr>
        <p:txBody>
          <a:bodyPr wrap="none">
            <a:spAutoFit/>
          </a:bodyPr>
          <a:lstStyle/>
          <a:p>
            <a:pPr algn="ctr">
              <a:defRPr/>
            </a:pPr>
            <a:r>
              <a:rPr lang="en-US" sz="3600" dirty="0">
                <a:solidFill>
                  <a:srgbClr val="2F2B20"/>
                </a:solidFill>
                <a:latin typeface="Arial"/>
                <a:cs typeface="Calibri" panose="020F0502020204030204" pitchFamily="34" charset="0"/>
              </a:rPr>
              <a:t>Hand-Release Push-Up (HRP)</a:t>
            </a:r>
            <a:endParaRPr lang="en-US" sz="3600" dirty="0">
              <a:solidFill>
                <a:srgbClr val="000000"/>
              </a:solidFill>
              <a:latin typeface="Arial"/>
              <a:cs typeface="Calibri" panose="020F0502020204030204" pitchFamily="34" charset="0"/>
            </a:endParaRPr>
          </a:p>
        </p:txBody>
      </p:sp>
      <p:cxnSp>
        <p:nvCxnSpPr>
          <p:cNvPr id="13" name="Straight Connector 12">
            <a:extLst>
              <a:ext uri="{FF2B5EF4-FFF2-40B4-BE49-F238E27FC236}">
                <a16:creationId xmlns:a16="http://schemas.microsoft.com/office/drawing/2014/main" id="{2CF0ACB0-D936-4798-B345-AE9033E2B9C8}"/>
              </a:ext>
            </a:extLst>
          </p:cNvPr>
          <p:cNvCxnSpPr/>
          <p:nvPr>
            <p:custDataLst>
              <p:tags r:id="rId3"/>
            </p:custDataLst>
          </p:nvPr>
        </p:nvCxnSpPr>
        <p:spPr>
          <a:xfrm>
            <a:off x="3184525" y="2997200"/>
            <a:ext cx="6553200" cy="0"/>
          </a:xfrm>
          <a:prstGeom prst="line">
            <a:avLst/>
          </a:prstGeom>
          <a:ln w="38100">
            <a:no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AD3131-EC38-4C74-B250-00A2F0002C25}"/>
              </a:ext>
            </a:extLst>
          </p:cNvPr>
          <p:cNvSpPr/>
          <p:nvPr>
            <p:custDataLst>
              <p:tags r:id="rId4"/>
            </p:custDataLst>
          </p:nvPr>
        </p:nvSpPr>
        <p:spPr>
          <a:xfrm>
            <a:off x="1524000" y="974726"/>
            <a:ext cx="9144000" cy="58832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a:endParaRPr>
          </a:p>
        </p:txBody>
      </p:sp>
      <p:sp>
        <p:nvSpPr>
          <p:cNvPr id="2" name="Rectangle 1">
            <a:extLst>
              <a:ext uri="{FF2B5EF4-FFF2-40B4-BE49-F238E27FC236}">
                <a16:creationId xmlns:a16="http://schemas.microsoft.com/office/drawing/2014/main" id="{123D1AC7-2515-40ED-8BE3-D23BEE86E12F}"/>
              </a:ext>
            </a:extLst>
          </p:cNvPr>
          <p:cNvSpPr/>
          <p:nvPr/>
        </p:nvSpPr>
        <p:spPr>
          <a:xfrm>
            <a:off x="1524000" y="974726"/>
            <a:ext cx="9144000" cy="4185761"/>
          </a:xfrm>
          <a:prstGeom prst="rect">
            <a:avLst/>
          </a:prstGeom>
        </p:spPr>
        <p:txBody>
          <a:bodyPr>
            <a:spAutoFit/>
          </a:bodyPr>
          <a:lstStyle/>
          <a:p>
            <a:pPr marL="171450" indent="-171450" eaLnBrk="0" fontAlgn="base" hangingPunct="0">
              <a:spcBef>
                <a:spcPct val="0"/>
              </a:spcBef>
              <a:spcAft>
                <a:spcPct val="0"/>
              </a:spcAft>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The following instructions will be available to Soldiers prior to the test:</a:t>
            </a:r>
          </a:p>
          <a:p>
            <a:pPr eaLnBrk="0" fontAlgn="base" hangingPunct="0">
              <a:spcBef>
                <a:spcPct val="0"/>
              </a:spcBef>
              <a:spcAft>
                <a:spcPct val="0"/>
              </a:spcAft>
              <a:defRPr/>
            </a:pPr>
            <a:endParaRPr lang="en-US" sz="14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r>
              <a:rPr lang="en-US" sz="1400" b="1" dirty="0">
                <a:solidFill>
                  <a:srgbClr val="000000"/>
                </a:solidFill>
                <a:latin typeface="Arial" panose="020B0604020202020204" pitchFamily="34" charset="0"/>
                <a:cs typeface="Arial" panose="020B0604020202020204" pitchFamily="34" charset="0"/>
              </a:rPr>
              <a:t>Hand-Release Push-Up - </a:t>
            </a:r>
            <a:r>
              <a:rPr lang="en-US" sz="1400" i="1" dirty="0">
                <a:solidFill>
                  <a:srgbClr val="000000"/>
                </a:solidFill>
                <a:latin typeface="Arial" panose="020B0604020202020204" pitchFamily="34" charset="0"/>
                <a:cs typeface="Arial" panose="020B0604020202020204" pitchFamily="34" charset="0"/>
              </a:rPr>
              <a:t>On the command, “GET SET,” you will assume the prone position with hands flat on the ground beneath your shoulders. Your chest and the front of your hips and thighs will be on the ground. Toes will be touching the ground, and feet will be together or up to a boot’s width apart as measured by the grader’s boot. Your ankles will be flexed. Your head does not have to be on the ground. With the hands placed flat on the ground, your index fingers will be inside the outer edge of your shoulders. Your feet will remain on the ground throughout the event. On the command, “GO,” you will push the whole body up from the ground as a single unit to fully extend the elbows, moving into the front leaning rest position. You will maintain the same straight body alignment from the top of the head to the ankles. This straight position will be maintained for the duration of the event. Bending or flexing the knees, hips, trunk, or neck during a repetition will cause that repetition to not count. The front leaning rest is the only authorized rest position. If you move from the straight position the event will be terminated. After you reach the up position, your elbows will bend again to lower your body to the ground. Your chest, hips, and thighs will touch the ground. Your head or face does not have to contact the ground. After reaching the ground as a single unit, without moving the head, body, or legs, you will immediately move both arms out to the side, straightening the elbows into the T-position. You will then immediately return your hands to the starting position to complete one repetition. You cannot pause or rest on the ground. If you place a knee on the ground or lift a hand or foot when in the up position, the event will be terminated. You have two minutes to complete as many correct repetitions as possible.</a:t>
            </a:r>
            <a:endParaRPr lang="en-US" sz="1400" dirty="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E4A0948-B2CE-4863-99D8-85C632B1041B}"/>
              </a:ext>
            </a:extLst>
          </p:cNvPr>
          <p:cNvPicPr>
            <a:picLocks noChangeAspect="1"/>
          </p:cNvPicPr>
          <p:nvPr/>
        </p:nvPicPr>
        <p:blipFill>
          <a:blip r:embed="rId6"/>
          <a:stretch>
            <a:fillRect/>
          </a:stretch>
        </p:blipFill>
        <p:spPr>
          <a:xfrm>
            <a:off x="1524000" y="5160487"/>
            <a:ext cx="9144793" cy="1133954"/>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CD1CE0-A8E1-47C7-AFA9-1D136BCBA055}"/>
              </a:ext>
            </a:extLst>
          </p:cNvPr>
          <p:cNvSpPr txBox="1"/>
          <p:nvPr>
            <p:custDataLst>
              <p:tags r:id="rId2"/>
            </p:custDataLst>
          </p:nvPr>
        </p:nvSpPr>
        <p:spPr>
          <a:xfrm>
            <a:off x="3375025" y="187325"/>
            <a:ext cx="5441950" cy="647700"/>
          </a:xfrm>
          <a:prstGeom prst="rect">
            <a:avLst/>
          </a:prstGeom>
          <a:noFill/>
        </p:spPr>
        <p:txBody>
          <a:bodyPr wrap="none">
            <a:spAutoFit/>
          </a:bodyPr>
          <a:lstStyle/>
          <a:p>
            <a:pPr algn="ctr">
              <a:defRPr/>
            </a:pPr>
            <a:r>
              <a:rPr lang="en-US" sz="3600" dirty="0">
                <a:solidFill>
                  <a:srgbClr val="2F2B20"/>
                </a:solidFill>
                <a:latin typeface="Arial"/>
                <a:cs typeface="Calibri" panose="020F0502020204030204" pitchFamily="34" charset="0"/>
              </a:rPr>
              <a:t>Sprint, Drag, Carry (SDC)</a:t>
            </a:r>
            <a:endParaRPr lang="en-US" sz="3600" dirty="0">
              <a:solidFill>
                <a:srgbClr val="000000"/>
              </a:solidFill>
              <a:latin typeface="Arial"/>
              <a:cs typeface="Calibri" panose="020F0502020204030204" pitchFamily="34" charset="0"/>
            </a:endParaRPr>
          </a:p>
        </p:txBody>
      </p:sp>
      <p:cxnSp>
        <p:nvCxnSpPr>
          <p:cNvPr id="13" name="Straight Connector 12">
            <a:extLst>
              <a:ext uri="{FF2B5EF4-FFF2-40B4-BE49-F238E27FC236}">
                <a16:creationId xmlns:a16="http://schemas.microsoft.com/office/drawing/2014/main" id="{F2D9F5B9-B1DC-4FF1-AA00-1AEF3B1E7D4D}"/>
              </a:ext>
            </a:extLst>
          </p:cNvPr>
          <p:cNvCxnSpPr/>
          <p:nvPr>
            <p:custDataLst>
              <p:tags r:id="rId3"/>
            </p:custDataLst>
          </p:nvPr>
        </p:nvCxnSpPr>
        <p:spPr>
          <a:xfrm>
            <a:off x="3184525" y="2997200"/>
            <a:ext cx="6553200" cy="0"/>
          </a:xfrm>
          <a:prstGeom prst="line">
            <a:avLst/>
          </a:prstGeom>
          <a:ln w="38100">
            <a:no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BE00A96-9495-459E-9992-3FA64C300CA8}"/>
              </a:ext>
            </a:extLst>
          </p:cNvPr>
          <p:cNvSpPr/>
          <p:nvPr>
            <p:custDataLst>
              <p:tags r:id="rId4"/>
            </p:custDataLst>
          </p:nvPr>
        </p:nvSpPr>
        <p:spPr>
          <a:xfrm>
            <a:off x="1524000" y="974726"/>
            <a:ext cx="9144000" cy="58832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a:endParaRPr>
          </a:p>
        </p:txBody>
      </p:sp>
      <p:sp>
        <p:nvSpPr>
          <p:cNvPr id="2" name="Rectangle 1">
            <a:extLst>
              <a:ext uri="{FF2B5EF4-FFF2-40B4-BE49-F238E27FC236}">
                <a16:creationId xmlns:a16="http://schemas.microsoft.com/office/drawing/2014/main" id="{3875DFEB-E6BC-4743-8151-0DA9B6551F9F}"/>
              </a:ext>
            </a:extLst>
          </p:cNvPr>
          <p:cNvSpPr/>
          <p:nvPr/>
        </p:nvSpPr>
        <p:spPr>
          <a:xfrm>
            <a:off x="1524000" y="1167829"/>
            <a:ext cx="9144000" cy="4247317"/>
          </a:xfrm>
          <a:prstGeom prst="rect">
            <a:avLst/>
          </a:prstGeom>
        </p:spPr>
        <p:txBody>
          <a:bodyPr>
            <a:spAutoFit/>
          </a:bodyPr>
          <a:lstStyle/>
          <a:p>
            <a:pPr marL="171450" indent="-171450" eaLnBrk="0" fontAlgn="base" hangingPunct="0">
              <a:spcBef>
                <a:spcPct val="0"/>
              </a:spcBef>
              <a:spcAft>
                <a:spcPct val="0"/>
              </a:spcAft>
              <a:buFont typeface="Arial" panose="020B0604020202020204" pitchFamily="34" charset="0"/>
              <a:buChar char="•"/>
              <a:defRPr/>
            </a:pPr>
            <a:r>
              <a:rPr lang="en-US" b="1" dirty="0">
                <a:solidFill>
                  <a:srgbClr val="000000"/>
                </a:solidFill>
                <a:latin typeface="Arial"/>
                <a:cs typeface="Arial" panose="020B0604020202020204" pitchFamily="34" charset="0"/>
              </a:rPr>
              <a:t>The following instructions will be available to Soldiers prior to the test:</a:t>
            </a:r>
          </a:p>
          <a:p>
            <a:pPr marL="171450" indent="-171450" eaLnBrk="0" fontAlgn="base" hangingPunct="0">
              <a:spcBef>
                <a:spcPct val="0"/>
              </a:spcBef>
              <a:spcAft>
                <a:spcPct val="0"/>
              </a:spcAft>
              <a:buFont typeface="Arial" panose="020B0604020202020204" pitchFamily="34" charset="0"/>
              <a:buChar char="•"/>
              <a:defRPr/>
            </a:pPr>
            <a:endParaRPr lang="en-US" sz="1200" dirty="0">
              <a:solidFill>
                <a:srgbClr val="000000"/>
              </a:solidFill>
              <a:latin typeface="Arial"/>
              <a:cs typeface="Arial" panose="020B0604020202020204" pitchFamily="34" charset="0"/>
            </a:endParaRPr>
          </a:p>
          <a:p>
            <a:pPr eaLnBrk="0" fontAlgn="base" hangingPunct="0">
              <a:spcBef>
                <a:spcPct val="0"/>
              </a:spcBef>
              <a:spcAft>
                <a:spcPct val="0"/>
              </a:spcAft>
              <a:defRPr/>
            </a:pPr>
            <a:r>
              <a:rPr lang="en-US" sz="1600" b="1" dirty="0">
                <a:solidFill>
                  <a:srgbClr val="000000"/>
                </a:solidFill>
                <a:latin typeface="Arial"/>
                <a:cs typeface="Arial" panose="020B0604020202020204" pitchFamily="34" charset="0"/>
              </a:rPr>
              <a:t>Sprint-Drag-Carry - </a:t>
            </a:r>
            <a:r>
              <a:rPr lang="en-US" sz="1600" i="1" dirty="0">
                <a:solidFill>
                  <a:srgbClr val="000000"/>
                </a:solidFill>
                <a:latin typeface="Arial"/>
                <a:cs typeface="Arial" panose="020B0604020202020204" pitchFamily="34" charset="0"/>
              </a:rPr>
              <a:t>You must assume the prone position with hands on the ground beneath your shoulders and with the top of your head behind the start line, ready to complete five consecutive and continuous 50-meter shuttles. For the first shuttle, on the command, “GO,” stand up and sprint 25 meters before touching the 25-meter line with your foot and hand, turning at the line and sprinting back to the start. If you fail to touch properly, the scorer will call you back before allowing you to continue. For the second shuttle, grasp each pull-strap handle to pull the sled backwards until the whole sled crosses the 25-meter line. If you fail to cross the line with the sled, the scorer will call you back before allowing you to continue. Turn and drag the sled back to the start line. For the third shuttle, you will perform the lateral for 25 meters, touching the line with the foot and hand before performing the lateral back to the start line. The lateral will be performed to the left in one direction and to the right in the other direction. For the fourth shuttle, grasp the handles of the two 40-lb kettlebells and run 25 meters, touching the line with the foot before returning back to the start line. Place the kettlebells on the ground without dropping them. For the fifth shuttle, sprint 25 meters to the line, touching with the foot and hand, before turning and sprinting back to the start line to complete the event</a:t>
            </a:r>
            <a:r>
              <a:rPr lang="en-US" sz="1200" i="1" dirty="0">
                <a:solidFill>
                  <a:srgbClr val="000000"/>
                </a:solidFill>
                <a:latin typeface="Arial"/>
                <a:cs typeface="Arial" panose="020B0604020202020204" pitchFamily="34" charset="0"/>
              </a:rPr>
              <a:t>.</a:t>
            </a:r>
            <a:endParaRPr lang="en-US" sz="1200" dirty="0">
              <a:solidFill>
                <a:srgbClr val="000000"/>
              </a:solidFill>
              <a:latin typeface="Arial"/>
              <a:cs typeface="Arial" panose="020B0604020202020204" pitchFamily="34" charset="0"/>
            </a:endParaRPr>
          </a:p>
        </p:txBody>
      </p:sp>
      <p:pic>
        <p:nvPicPr>
          <p:cNvPr id="3" name="Picture 2">
            <a:extLst>
              <a:ext uri="{FF2B5EF4-FFF2-40B4-BE49-F238E27FC236}">
                <a16:creationId xmlns:a16="http://schemas.microsoft.com/office/drawing/2014/main" id="{DA5C137E-BAD5-44F1-8132-290C848DB658}"/>
              </a:ext>
            </a:extLst>
          </p:cNvPr>
          <p:cNvPicPr>
            <a:picLocks noChangeAspect="1"/>
          </p:cNvPicPr>
          <p:nvPr/>
        </p:nvPicPr>
        <p:blipFill>
          <a:blip r:embed="rId6"/>
          <a:stretch>
            <a:fillRect/>
          </a:stretch>
        </p:blipFill>
        <p:spPr>
          <a:xfrm>
            <a:off x="1523207" y="5295332"/>
            <a:ext cx="9144793" cy="1244623"/>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C987592F-72D6-4B22-8200-B8CFAA4A4927}"/>
              </a:ext>
            </a:extLst>
          </p:cNvPr>
          <p:cNvCxnSpPr/>
          <p:nvPr>
            <p:custDataLst>
              <p:tags r:id="rId2"/>
            </p:custDataLst>
          </p:nvPr>
        </p:nvCxnSpPr>
        <p:spPr>
          <a:xfrm>
            <a:off x="3184525" y="2997200"/>
            <a:ext cx="6553200" cy="0"/>
          </a:xfrm>
          <a:prstGeom prst="line">
            <a:avLst/>
          </a:prstGeom>
          <a:ln w="38100">
            <a:no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D4C4152-9659-4720-BFA3-699C98B067D0}"/>
              </a:ext>
            </a:extLst>
          </p:cNvPr>
          <p:cNvSpPr/>
          <p:nvPr>
            <p:custDataLst>
              <p:tags r:id="rId3"/>
            </p:custDataLst>
          </p:nvPr>
        </p:nvSpPr>
        <p:spPr>
          <a:xfrm>
            <a:off x="1524000" y="974726"/>
            <a:ext cx="9144000" cy="58832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a:endParaRPr>
          </a:p>
        </p:txBody>
      </p:sp>
      <p:sp>
        <p:nvSpPr>
          <p:cNvPr id="6" name="TextBox 5">
            <a:extLst>
              <a:ext uri="{FF2B5EF4-FFF2-40B4-BE49-F238E27FC236}">
                <a16:creationId xmlns:a16="http://schemas.microsoft.com/office/drawing/2014/main" id="{9B4E1A60-AA89-4ADA-A0FF-A33288087C24}"/>
              </a:ext>
            </a:extLst>
          </p:cNvPr>
          <p:cNvSpPr txBox="1"/>
          <p:nvPr>
            <p:custDataLst>
              <p:tags r:id="rId4"/>
            </p:custDataLst>
          </p:nvPr>
        </p:nvSpPr>
        <p:spPr>
          <a:xfrm>
            <a:off x="4310898" y="187326"/>
            <a:ext cx="3570208" cy="646331"/>
          </a:xfrm>
          <a:prstGeom prst="rect">
            <a:avLst/>
          </a:prstGeom>
          <a:noFill/>
        </p:spPr>
        <p:txBody>
          <a:bodyPr wrap="none">
            <a:spAutoFit/>
          </a:bodyPr>
          <a:lstStyle/>
          <a:p>
            <a:pPr algn="ctr">
              <a:defRPr/>
            </a:pPr>
            <a:r>
              <a:rPr lang="en-US" sz="3600" dirty="0">
                <a:solidFill>
                  <a:srgbClr val="2F2B20"/>
                </a:solidFill>
                <a:latin typeface="Arial"/>
                <a:cs typeface="Calibri" panose="020F0502020204030204" pitchFamily="34" charset="0"/>
              </a:rPr>
              <a:t>The Plank (PLK)</a:t>
            </a:r>
            <a:endParaRPr lang="en-US" sz="3600" dirty="0">
              <a:solidFill>
                <a:srgbClr val="000000"/>
              </a:solidFill>
              <a:latin typeface="Arial"/>
              <a:cs typeface="Calibri" panose="020F0502020204030204" pitchFamily="34" charset="0"/>
            </a:endParaRPr>
          </a:p>
        </p:txBody>
      </p:sp>
      <p:pic>
        <p:nvPicPr>
          <p:cNvPr id="51205" name="Picture 1">
            <a:extLst>
              <a:ext uri="{FF2B5EF4-FFF2-40B4-BE49-F238E27FC236}">
                <a16:creationId xmlns:a16="http://schemas.microsoft.com/office/drawing/2014/main" id="{2E433DF9-B499-4CC2-BE23-0B261360BDF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49413" y="2879726"/>
            <a:ext cx="856615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F42F271-49B0-4DCA-9A9C-F4488BF11478}"/>
              </a:ext>
            </a:extLst>
          </p:cNvPr>
          <p:cNvSpPr/>
          <p:nvPr/>
        </p:nvSpPr>
        <p:spPr>
          <a:xfrm>
            <a:off x="1536700" y="974726"/>
            <a:ext cx="9131300" cy="1138773"/>
          </a:xfrm>
          <a:prstGeom prst="rect">
            <a:avLst/>
          </a:prstGeom>
        </p:spPr>
        <p:txBody>
          <a:bodyPr>
            <a:spAutoFit/>
          </a:bodyPr>
          <a:lstStyle/>
          <a:p>
            <a:pPr eaLnBrk="0" fontAlgn="base" hangingPunct="0">
              <a:spcBef>
                <a:spcPct val="0"/>
              </a:spcBef>
              <a:spcAft>
                <a:spcPct val="0"/>
              </a:spcAft>
              <a:defRPr/>
            </a:pPr>
            <a:endParaRPr lang="en-US" sz="1200" dirty="0">
              <a:solidFill>
                <a:srgbClr val="FF000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endParaRPr lang="en-US" sz="1200" dirty="0">
              <a:solidFill>
                <a:srgbClr val="000000"/>
              </a:solidFill>
              <a:latin typeface="Arial"/>
              <a:cs typeface="Arial" panose="020B0604020202020204" pitchFamily="34" charset="0"/>
            </a:endParaRPr>
          </a:p>
          <a:p>
            <a:pPr marL="171450" indent="-171450" algn="ctr" eaLnBrk="0" fontAlgn="base" hangingPunct="0">
              <a:spcBef>
                <a:spcPct val="0"/>
              </a:spcBef>
              <a:spcAft>
                <a:spcPct val="0"/>
              </a:spcAft>
              <a:buFont typeface="Arial" panose="020B0604020202020204" pitchFamily="34" charset="0"/>
              <a:buChar char="•"/>
              <a:defRPr/>
            </a:pPr>
            <a:r>
              <a:rPr lang="en-US" sz="3200" dirty="0">
                <a:solidFill>
                  <a:srgbClr val="000000"/>
                </a:solidFill>
                <a:latin typeface="Arial"/>
                <a:cs typeface="Arial" panose="020B0604020202020204" pitchFamily="34" charset="0"/>
              </a:rPr>
              <a:t>The Plank: is the fifth event in the ACFT</a:t>
            </a:r>
          </a:p>
          <a:p>
            <a:pPr eaLnBrk="0" fontAlgn="base" hangingPunct="0">
              <a:spcBef>
                <a:spcPct val="0"/>
              </a:spcBef>
              <a:spcAft>
                <a:spcPct val="0"/>
              </a:spcAft>
              <a:defRPr/>
            </a:pPr>
            <a:endParaRPr lang="en-US" sz="1200" dirty="0">
              <a:solidFill>
                <a:srgbClr val="000000"/>
              </a:solidFill>
              <a:latin typeface="Arial"/>
              <a:cs typeface="Arial" panose="020B0604020202020204" pitchFamily="34" charset="0"/>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99DCA9-82B3-4727-B3EA-053C77CB589B}"/>
              </a:ext>
            </a:extLst>
          </p:cNvPr>
          <p:cNvSpPr txBox="1"/>
          <p:nvPr/>
        </p:nvSpPr>
        <p:spPr>
          <a:xfrm>
            <a:off x="3599688" y="221574"/>
            <a:ext cx="4572000" cy="507831"/>
          </a:xfrm>
          <a:prstGeom prst="rect">
            <a:avLst/>
          </a:prstGeom>
          <a:noFill/>
        </p:spPr>
        <p:txBody>
          <a:bodyPr wrap="square">
            <a:spAutoFit/>
          </a:bodyPr>
          <a:lstStyle/>
          <a:p>
            <a:pPr algn="ctr" eaLnBrk="0" fontAlgn="base" hangingPunct="0">
              <a:spcBef>
                <a:spcPct val="0"/>
              </a:spcBef>
              <a:spcAft>
                <a:spcPct val="0"/>
              </a:spcAft>
            </a:pPr>
            <a:r>
              <a:rPr lang="en-US" sz="2700" b="1" dirty="0">
                <a:solidFill>
                  <a:srgbClr val="000000"/>
                </a:solidFill>
                <a:latin typeface="Times New Roman" panose="02020603050405020304" pitchFamily="18" charset="0"/>
                <a:cs typeface="Arial" panose="020B0604020202020204" pitchFamily="34" charset="0"/>
              </a:rPr>
              <a:t>Plank vs. Leg Tuck</a:t>
            </a:r>
          </a:p>
        </p:txBody>
      </p:sp>
      <p:sp>
        <p:nvSpPr>
          <p:cNvPr id="4" name="Rounded Rectangle 21">
            <a:extLst>
              <a:ext uri="{FF2B5EF4-FFF2-40B4-BE49-F238E27FC236}">
                <a16:creationId xmlns:a16="http://schemas.microsoft.com/office/drawing/2014/main" id="{E05F9D31-F97C-4EB4-920B-DC532C6BB282}"/>
              </a:ext>
            </a:extLst>
          </p:cNvPr>
          <p:cNvSpPr/>
          <p:nvPr/>
        </p:nvSpPr>
        <p:spPr>
          <a:xfrm>
            <a:off x="1953768" y="1069848"/>
            <a:ext cx="8284464" cy="3412437"/>
          </a:xfrm>
          <a:prstGeom prst="roundRect">
            <a:avLst>
              <a:gd name="adj" fmla="val 10215"/>
            </a:avLst>
          </a:prstGeom>
          <a:solidFill>
            <a:srgbClr val="FFE08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eaLnBrk="0" fontAlgn="base" hangingPunct="0">
              <a:spcBef>
                <a:spcPct val="0"/>
              </a:spcBef>
              <a:spcAft>
                <a:spcPct val="0"/>
              </a:spcAft>
            </a:pPr>
            <a:r>
              <a:rPr lang="en-US" sz="1400" dirty="0">
                <a:solidFill>
                  <a:srgbClr val="000000"/>
                </a:solidFill>
                <a:latin typeface="Arial"/>
              </a:rPr>
              <a:t>RAND observed that the leg tuck was not an accurate predictor of core strength for all Soldiers. The leg tuck requires a minimum pre-requisite upper body strength that made it </a:t>
            </a:r>
            <a:r>
              <a:rPr lang="en-US" sz="1400" b="1" dirty="0">
                <a:solidFill>
                  <a:srgbClr val="000000"/>
                </a:solidFill>
                <a:latin typeface="Arial"/>
              </a:rPr>
              <a:t>impossible to measure core strength in all Soldiers.</a:t>
            </a:r>
            <a:r>
              <a:rPr lang="en-US" sz="1400" dirty="0">
                <a:solidFill>
                  <a:srgbClr val="000000"/>
                </a:solidFill>
                <a:latin typeface="Arial"/>
              </a:rPr>
              <a:t> </a:t>
            </a:r>
          </a:p>
          <a:p>
            <a:pPr eaLnBrk="0" fontAlgn="base" hangingPunct="0">
              <a:spcBef>
                <a:spcPct val="0"/>
              </a:spcBef>
              <a:spcAft>
                <a:spcPct val="0"/>
              </a:spcAft>
            </a:pPr>
            <a:endParaRPr lang="en-US" sz="1400" dirty="0">
              <a:solidFill>
                <a:srgbClr val="000000"/>
              </a:solidFill>
              <a:latin typeface="Arial"/>
            </a:endParaRPr>
          </a:p>
          <a:p>
            <a:pPr eaLnBrk="0" fontAlgn="base" hangingPunct="0">
              <a:spcBef>
                <a:spcPct val="0"/>
              </a:spcBef>
              <a:spcAft>
                <a:spcPct val="0"/>
              </a:spcAft>
            </a:pPr>
            <a:r>
              <a:rPr lang="en-US" sz="1400" dirty="0">
                <a:solidFill>
                  <a:srgbClr val="000000"/>
                </a:solidFill>
                <a:latin typeface="Arial"/>
              </a:rPr>
              <a:t>In response, </a:t>
            </a:r>
            <a:r>
              <a:rPr lang="en-US" sz="1400" b="1" dirty="0">
                <a:solidFill>
                  <a:srgbClr val="000000"/>
                </a:solidFill>
                <a:latin typeface="Arial"/>
              </a:rPr>
              <a:t>the Army will now use the plank as the </a:t>
            </a:r>
            <a:r>
              <a:rPr lang="en-US" sz="1400" b="1" dirty="0">
                <a:solidFill>
                  <a:srgbClr val="FF0000"/>
                </a:solidFill>
                <a:latin typeface="Arial"/>
              </a:rPr>
              <a:t>sole exercise </a:t>
            </a:r>
            <a:r>
              <a:rPr lang="en-US" sz="1400" b="1" dirty="0">
                <a:solidFill>
                  <a:srgbClr val="000000"/>
                </a:solidFill>
                <a:latin typeface="Arial"/>
              </a:rPr>
              <a:t>to assess core strength</a:t>
            </a:r>
            <a:r>
              <a:rPr lang="en-US" sz="1400" dirty="0">
                <a:solidFill>
                  <a:srgbClr val="000000"/>
                </a:solidFill>
                <a:latin typeface="Arial"/>
              </a:rPr>
              <a:t>, using recognized standards from sister-services as a baseline and modifying the scales based on Army requirements.</a:t>
            </a:r>
          </a:p>
          <a:p>
            <a:pPr eaLnBrk="0" fontAlgn="base" hangingPunct="0">
              <a:spcBef>
                <a:spcPct val="0"/>
              </a:spcBef>
              <a:spcAft>
                <a:spcPct val="0"/>
              </a:spcAft>
            </a:pPr>
            <a:endParaRPr lang="en-US" sz="1400" dirty="0">
              <a:solidFill>
                <a:srgbClr val="000000"/>
              </a:solidFill>
              <a:latin typeface="Arial"/>
            </a:endParaRPr>
          </a:p>
          <a:p>
            <a:pPr eaLnBrk="0" fontAlgn="base" hangingPunct="0">
              <a:spcBef>
                <a:spcPct val="0"/>
              </a:spcBef>
              <a:spcAft>
                <a:spcPct val="0"/>
              </a:spcAft>
              <a:defRPr/>
            </a:pPr>
            <a:r>
              <a:rPr lang="en-US" sz="1400" dirty="0">
                <a:solidFill>
                  <a:srgbClr val="000000"/>
                </a:solidFill>
                <a:latin typeface="Arial"/>
              </a:rPr>
              <a:t>Moving to the plank allows the Army to verify that the ACFT properly measures all Soldiers’ core strength equally, and </a:t>
            </a:r>
            <a:r>
              <a:rPr lang="en-US" sz="1400" b="1" dirty="0">
                <a:solidFill>
                  <a:srgbClr val="000000"/>
                </a:solidFill>
                <a:latin typeface="Arial"/>
              </a:rPr>
              <a:t>ensures Soldiers have a similar testing experience</a:t>
            </a:r>
            <a:r>
              <a:rPr lang="en-US" sz="1400" dirty="0">
                <a:solidFill>
                  <a:srgbClr val="000000"/>
                </a:solidFill>
                <a:latin typeface="Arial"/>
              </a:rPr>
              <a:t> and opportunity to succeed during every event of the ACFT.</a:t>
            </a:r>
          </a:p>
          <a:p>
            <a:pPr eaLnBrk="0" fontAlgn="base" hangingPunct="0">
              <a:spcBef>
                <a:spcPct val="0"/>
              </a:spcBef>
              <a:spcAft>
                <a:spcPct val="0"/>
              </a:spcAft>
              <a:defRPr/>
            </a:pPr>
            <a:r>
              <a:rPr lang="en-US" sz="1400" dirty="0">
                <a:solidFill>
                  <a:srgbClr val="000000"/>
                </a:solidFill>
                <a:latin typeface="Arial"/>
              </a:rPr>
              <a:t> </a:t>
            </a:r>
          </a:p>
          <a:p>
            <a:pPr eaLnBrk="0" fontAlgn="base" hangingPunct="0">
              <a:spcBef>
                <a:spcPct val="0"/>
              </a:spcBef>
              <a:spcAft>
                <a:spcPts val="600"/>
              </a:spcAft>
              <a:defRPr/>
            </a:pPr>
            <a:r>
              <a:rPr lang="en-US" sz="1400" dirty="0">
                <a:solidFill>
                  <a:srgbClr val="000000"/>
                </a:solidFill>
                <a:latin typeface="Arial"/>
              </a:rPr>
              <a:t>The leg tuck is still a great holistic core exercise and is still encouraged as part of unit training outlined in ATP 7-22.02.</a:t>
            </a:r>
          </a:p>
        </p:txBody>
      </p:sp>
      <p:pic>
        <p:nvPicPr>
          <p:cNvPr id="5" name="Picture 4">
            <a:extLst>
              <a:ext uri="{FF2B5EF4-FFF2-40B4-BE49-F238E27FC236}">
                <a16:creationId xmlns:a16="http://schemas.microsoft.com/office/drawing/2014/main" id="{5C1E12B0-AFF9-4D4D-838D-3D283B1D35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9225" y="4579333"/>
            <a:ext cx="2860674" cy="1712406"/>
          </a:xfrm>
          <a:prstGeom prst="rect">
            <a:avLst/>
          </a:prstGeom>
        </p:spPr>
      </p:pic>
      <p:sp>
        <p:nvSpPr>
          <p:cNvPr id="6" name="Title 1">
            <a:extLst>
              <a:ext uri="{FF2B5EF4-FFF2-40B4-BE49-F238E27FC236}">
                <a16:creationId xmlns:a16="http://schemas.microsoft.com/office/drawing/2014/main" id="{6953AF43-6E57-4654-85CB-DEC71F42E28B}"/>
              </a:ext>
            </a:extLst>
          </p:cNvPr>
          <p:cNvSpPr txBox="1">
            <a:spLocks/>
          </p:cNvSpPr>
          <p:nvPr/>
        </p:nvSpPr>
        <p:spPr>
          <a:xfrm>
            <a:off x="5216106" y="4822728"/>
            <a:ext cx="1759789" cy="1200301"/>
          </a:xfrm>
          <a:prstGeom prst="rect">
            <a:avLst/>
          </a:prstGeom>
        </p:spPr>
        <p:txBody>
          <a:bodyPr anchor="ctr"/>
          <a:lstStyle>
            <a:lvl1pPr algn="ctr" defTabSz="914377" rtl="0" eaLnBrk="1" latinLnBrk="0" hangingPunct="1">
              <a:lnSpc>
                <a:spcPct val="90000"/>
              </a:lnSpc>
              <a:spcBef>
                <a:spcPct val="0"/>
              </a:spcBef>
              <a:buNone/>
              <a:defRPr sz="2400" b="1" i="0" kern="1200">
                <a:solidFill>
                  <a:schemeClr val="bg1"/>
                </a:solidFill>
                <a:latin typeface="Arial" panose="020B0604020202020204" pitchFamily="34" charset="0"/>
                <a:ea typeface="+mj-ea"/>
                <a:cs typeface="Arial" panose="020B0604020202020204" pitchFamily="34" charset="0"/>
              </a:defRPr>
            </a:lvl1pPr>
          </a:lstStyle>
          <a:p>
            <a:pPr fontAlgn="base">
              <a:spcAft>
                <a:spcPct val="0"/>
              </a:spcAft>
            </a:pPr>
            <a:r>
              <a:rPr lang="en-US" sz="1800" dirty="0">
                <a:solidFill>
                  <a:srgbClr val="000000"/>
                </a:solidFill>
              </a:rPr>
              <a:t>Muscle Groups Used</a:t>
            </a:r>
          </a:p>
        </p:txBody>
      </p:sp>
      <p:sp>
        <p:nvSpPr>
          <p:cNvPr id="8" name="TextBox 7">
            <a:extLst>
              <a:ext uri="{FF2B5EF4-FFF2-40B4-BE49-F238E27FC236}">
                <a16:creationId xmlns:a16="http://schemas.microsoft.com/office/drawing/2014/main" id="{F5CD5388-F5A0-4A34-9719-5B2B63701669}"/>
              </a:ext>
            </a:extLst>
          </p:cNvPr>
          <p:cNvSpPr txBox="1"/>
          <p:nvPr/>
        </p:nvSpPr>
        <p:spPr>
          <a:xfrm>
            <a:off x="2865924" y="5891629"/>
            <a:ext cx="1648165" cy="400110"/>
          </a:xfrm>
          <a:prstGeom prst="rect">
            <a:avLst/>
          </a:prstGeom>
          <a:noFill/>
        </p:spPr>
        <p:txBody>
          <a:bodyPr wrap="square">
            <a:spAutoFit/>
          </a:bodyPr>
          <a:lstStyle/>
          <a:p>
            <a:pPr eaLnBrk="0" fontAlgn="base" hangingPunct="0">
              <a:spcBef>
                <a:spcPct val="0"/>
              </a:spcBef>
              <a:spcAft>
                <a:spcPct val="0"/>
              </a:spcAft>
            </a:pPr>
            <a:r>
              <a:rPr lang="en-US" sz="2000" u="sng" dirty="0">
                <a:solidFill>
                  <a:srgbClr val="000000"/>
                </a:solidFill>
                <a:latin typeface="Times New Roman" panose="02020603050405020304" pitchFamily="18" charset="0"/>
                <a:cs typeface="Arial" panose="020B0604020202020204" pitchFamily="34" charset="0"/>
              </a:rPr>
              <a:t>Leg Tuck</a:t>
            </a:r>
          </a:p>
        </p:txBody>
      </p:sp>
      <p:pic>
        <p:nvPicPr>
          <p:cNvPr id="9" name="Picture 8">
            <a:extLst>
              <a:ext uri="{FF2B5EF4-FFF2-40B4-BE49-F238E27FC236}">
                <a16:creationId xmlns:a16="http://schemas.microsoft.com/office/drawing/2014/main" id="{A294984B-57AE-4F0D-9111-8755FB510B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3269" y="4579333"/>
            <a:ext cx="1966496" cy="1712406"/>
          </a:xfrm>
          <a:prstGeom prst="rect">
            <a:avLst/>
          </a:prstGeom>
        </p:spPr>
      </p:pic>
      <p:sp>
        <p:nvSpPr>
          <p:cNvPr id="11" name="TextBox 10">
            <a:extLst>
              <a:ext uri="{FF2B5EF4-FFF2-40B4-BE49-F238E27FC236}">
                <a16:creationId xmlns:a16="http://schemas.microsoft.com/office/drawing/2014/main" id="{AACB2915-8F35-4FF5-AA90-20CFA6AC274C}"/>
              </a:ext>
            </a:extLst>
          </p:cNvPr>
          <p:cNvSpPr txBox="1"/>
          <p:nvPr/>
        </p:nvSpPr>
        <p:spPr>
          <a:xfrm>
            <a:off x="8018753" y="5891629"/>
            <a:ext cx="795528" cy="400110"/>
          </a:xfrm>
          <a:prstGeom prst="rect">
            <a:avLst/>
          </a:prstGeom>
          <a:noFill/>
        </p:spPr>
        <p:txBody>
          <a:bodyPr wrap="square">
            <a:spAutoFit/>
          </a:bodyPr>
          <a:lstStyle/>
          <a:p>
            <a:pPr eaLnBrk="0" fontAlgn="base" hangingPunct="0">
              <a:spcBef>
                <a:spcPct val="0"/>
              </a:spcBef>
              <a:spcAft>
                <a:spcPct val="0"/>
              </a:spcAft>
            </a:pPr>
            <a:r>
              <a:rPr lang="en-US" sz="2000" u="sng" dirty="0">
                <a:solidFill>
                  <a:srgbClr val="000000"/>
                </a:solidFill>
                <a:latin typeface="Times New Roman" panose="02020603050405020304" pitchFamily="18" charset="0"/>
                <a:cs typeface="Arial" panose="020B0604020202020204" pitchFamily="34" charset="0"/>
              </a:rPr>
              <a:t>Plank</a:t>
            </a:r>
          </a:p>
        </p:txBody>
      </p:sp>
    </p:spTree>
    <p:extLst>
      <p:ext uri="{BB962C8B-B14F-4D97-AF65-F5344CB8AC3E}">
        <p14:creationId xmlns:p14="http://schemas.microsoft.com/office/powerpoint/2010/main" val="37726937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tJEyQhAfTag716m2eJ7SjI"/>
</p:tagLst>
</file>

<file path=ppt/tags/tag10.xml><?xml version="1.0" encoding="utf-8"?>
<p:tagLst xmlns:a="http://schemas.openxmlformats.org/drawingml/2006/main" xmlns:r="http://schemas.openxmlformats.org/officeDocument/2006/relationships" xmlns:p="http://schemas.openxmlformats.org/presentationml/2006/main">
  <p:tag name="DVSHAPEID" val="eAO7Ghch8YHk4bQRWDg8gK"/>
</p:tagLst>
</file>

<file path=ppt/tags/tag11.xml><?xml version="1.0" encoding="utf-8"?>
<p:tagLst xmlns:a="http://schemas.openxmlformats.org/drawingml/2006/main" xmlns:r="http://schemas.openxmlformats.org/officeDocument/2006/relationships" xmlns:p="http://schemas.openxmlformats.org/presentationml/2006/main">
  <p:tag name="DVSHAPEID" val="XgQMF6e6WUekxUaM1HJu8K"/>
</p:tagLst>
</file>

<file path=ppt/tags/tag12.xml><?xml version="1.0" encoding="utf-8"?>
<p:tagLst xmlns:a="http://schemas.openxmlformats.org/drawingml/2006/main" xmlns:r="http://schemas.openxmlformats.org/officeDocument/2006/relationships" xmlns:p="http://schemas.openxmlformats.org/presentationml/2006/main">
  <p:tag name="DVSHAPEID" val="rqpcnbrp43RrZZXjTetCnV"/>
</p:tagLst>
</file>

<file path=ppt/tags/tag13.xml><?xml version="1.0" encoding="utf-8"?>
<p:tagLst xmlns:a="http://schemas.openxmlformats.org/drawingml/2006/main" xmlns:r="http://schemas.openxmlformats.org/officeDocument/2006/relationships" xmlns:p="http://schemas.openxmlformats.org/presentationml/2006/main">
  <p:tag name="DVSECTIONID" val="tJEyQhAfTag716m2eJ7SjI"/>
</p:tagLst>
</file>

<file path=ppt/tags/tag14.xml><?xml version="1.0" encoding="utf-8"?>
<p:tagLst xmlns:a="http://schemas.openxmlformats.org/drawingml/2006/main" xmlns:r="http://schemas.openxmlformats.org/officeDocument/2006/relationships" xmlns:p="http://schemas.openxmlformats.org/presentationml/2006/main">
  <p:tag name="DVSHAPEID" val="eAO7Ghch8YHk4bQRWDg8gK"/>
</p:tagLst>
</file>

<file path=ppt/tags/tag15.xml><?xml version="1.0" encoding="utf-8"?>
<p:tagLst xmlns:a="http://schemas.openxmlformats.org/drawingml/2006/main" xmlns:r="http://schemas.openxmlformats.org/officeDocument/2006/relationships" xmlns:p="http://schemas.openxmlformats.org/presentationml/2006/main">
  <p:tag name="DVSHAPEID" val="XgQMF6e6WUekxUaM1HJu8K"/>
</p:tagLst>
</file>

<file path=ppt/tags/tag16.xml><?xml version="1.0" encoding="utf-8"?>
<p:tagLst xmlns:a="http://schemas.openxmlformats.org/drawingml/2006/main" xmlns:r="http://schemas.openxmlformats.org/officeDocument/2006/relationships" xmlns:p="http://schemas.openxmlformats.org/presentationml/2006/main">
  <p:tag name="DVSHAPEID" val="rqpcnbrp43RrZZXjTetCnV"/>
</p:tagLst>
</file>

<file path=ppt/tags/tag17.xml><?xml version="1.0" encoding="utf-8"?>
<p:tagLst xmlns:a="http://schemas.openxmlformats.org/drawingml/2006/main" xmlns:r="http://schemas.openxmlformats.org/officeDocument/2006/relationships" xmlns:p="http://schemas.openxmlformats.org/presentationml/2006/main">
  <p:tag name="DVSECTIONID" val="tJEyQhAfTag716m2eJ7SjI"/>
</p:tagLst>
</file>

<file path=ppt/tags/tag18.xml><?xml version="1.0" encoding="utf-8"?>
<p:tagLst xmlns:a="http://schemas.openxmlformats.org/drawingml/2006/main" xmlns:r="http://schemas.openxmlformats.org/officeDocument/2006/relationships" xmlns:p="http://schemas.openxmlformats.org/presentationml/2006/main">
  <p:tag name="DVSHAPEID" val="eAO7Ghch8YHk4bQRWDg8gK"/>
</p:tagLst>
</file>

<file path=ppt/tags/tag19.xml><?xml version="1.0" encoding="utf-8"?>
<p:tagLst xmlns:a="http://schemas.openxmlformats.org/drawingml/2006/main" xmlns:r="http://schemas.openxmlformats.org/officeDocument/2006/relationships" xmlns:p="http://schemas.openxmlformats.org/presentationml/2006/main">
  <p:tag name="DVSHAPEID" val="XgQMF6e6WUekxUaM1HJu8K"/>
</p:tagLst>
</file>

<file path=ppt/tags/tag2.xml><?xml version="1.0" encoding="utf-8"?>
<p:tagLst xmlns:a="http://schemas.openxmlformats.org/drawingml/2006/main" xmlns:r="http://schemas.openxmlformats.org/officeDocument/2006/relationships" xmlns:p="http://schemas.openxmlformats.org/presentationml/2006/main">
  <p:tag name="DVSHAPEID" val="XgQMF6e6WUekxUaM1HJu8K"/>
</p:tagLst>
</file>

<file path=ppt/tags/tag20.xml><?xml version="1.0" encoding="utf-8"?>
<p:tagLst xmlns:a="http://schemas.openxmlformats.org/drawingml/2006/main" xmlns:r="http://schemas.openxmlformats.org/officeDocument/2006/relationships" xmlns:p="http://schemas.openxmlformats.org/presentationml/2006/main">
  <p:tag name="DVSHAPEID" val="rqpcnbrp43RrZZXjTetCnV"/>
</p:tagLst>
</file>

<file path=ppt/tags/tag21.xml><?xml version="1.0" encoding="utf-8"?>
<p:tagLst xmlns:a="http://schemas.openxmlformats.org/drawingml/2006/main" xmlns:r="http://schemas.openxmlformats.org/officeDocument/2006/relationships" xmlns:p="http://schemas.openxmlformats.org/presentationml/2006/main">
  <p:tag name="DVSECTIONID" val="tJEyQhAfTag716m2eJ7SjI"/>
</p:tagLst>
</file>

<file path=ppt/tags/tag22.xml><?xml version="1.0" encoding="utf-8"?>
<p:tagLst xmlns:a="http://schemas.openxmlformats.org/drawingml/2006/main" xmlns:r="http://schemas.openxmlformats.org/officeDocument/2006/relationships" xmlns:p="http://schemas.openxmlformats.org/presentationml/2006/main">
  <p:tag name="DVSHAPEID" val="XgQMF6e6WUekxUaM1HJu8K"/>
</p:tagLst>
</file>

<file path=ppt/tags/tag23.xml><?xml version="1.0" encoding="utf-8"?>
<p:tagLst xmlns:a="http://schemas.openxmlformats.org/drawingml/2006/main" xmlns:r="http://schemas.openxmlformats.org/officeDocument/2006/relationships" xmlns:p="http://schemas.openxmlformats.org/presentationml/2006/main">
  <p:tag name="DVSHAPEID" val="rqpcnbrp43RrZZXjTetCnV"/>
</p:tagLst>
</file>

<file path=ppt/tags/tag24.xml><?xml version="1.0" encoding="utf-8"?>
<p:tagLst xmlns:a="http://schemas.openxmlformats.org/drawingml/2006/main" xmlns:r="http://schemas.openxmlformats.org/officeDocument/2006/relationships" xmlns:p="http://schemas.openxmlformats.org/presentationml/2006/main">
  <p:tag name="DVSHAPEID" val="eAO7Ghch8YHk4bQRWDg8gK"/>
</p:tagLst>
</file>

<file path=ppt/tags/tag25.xml><?xml version="1.0" encoding="utf-8"?>
<p:tagLst xmlns:a="http://schemas.openxmlformats.org/drawingml/2006/main" xmlns:r="http://schemas.openxmlformats.org/officeDocument/2006/relationships" xmlns:p="http://schemas.openxmlformats.org/presentationml/2006/main">
  <p:tag name="DVSECTIONID" val="tJEyQhAfTag716m2eJ7SjI"/>
</p:tagLst>
</file>

<file path=ppt/tags/tag26.xml><?xml version="1.0" encoding="utf-8"?>
<p:tagLst xmlns:a="http://schemas.openxmlformats.org/drawingml/2006/main" xmlns:r="http://schemas.openxmlformats.org/officeDocument/2006/relationships" xmlns:p="http://schemas.openxmlformats.org/presentationml/2006/main">
  <p:tag name="DVSHAPEID" val="eAO7Ghch8YHk4bQRWDg8gK"/>
</p:tagLst>
</file>

<file path=ppt/tags/tag27.xml><?xml version="1.0" encoding="utf-8"?>
<p:tagLst xmlns:a="http://schemas.openxmlformats.org/drawingml/2006/main" xmlns:r="http://schemas.openxmlformats.org/officeDocument/2006/relationships" xmlns:p="http://schemas.openxmlformats.org/presentationml/2006/main">
  <p:tag name="DVSHAPEID" val="rqpcnbrp43RrZZXjTetCnV"/>
</p:tagLst>
</file>

<file path=ppt/tags/tag3.xml><?xml version="1.0" encoding="utf-8"?>
<p:tagLst xmlns:a="http://schemas.openxmlformats.org/drawingml/2006/main" xmlns:r="http://schemas.openxmlformats.org/officeDocument/2006/relationships" xmlns:p="http://schemas.openxmlformats.org/presentationml/2006/main">
  <p:tag name="DVSHAPEID" val="rqpcnbrp43RrZZXjTetCnV"/>
</p:tagLst>
</file>

<file path=ppt/tags/tag4.xml><?xml version="1.0" encoding="utf-8"?>
<p:tagLst xmlns:a="http://schemas.openxmlformats.org/drawingml/2006/main" xmlns:r="http://schemas.openxmlformats.org/officeDocument/2006/relationships" xmlns:p="http://schemas.openxmlformats.org/presentationml/2006/main">
  <p:tag name="DVSHAPEID" val="eAO7Ghch8YHk4bQRWDg8gK"/>
</p:tagLst>
</file>

<file path=ppt/tags/tag5.xml><?xml version="1.0" encoding="utf-8"?>
<p:tagLst xmlns:a="http://schemas.openxmlformats.org/drawingml/2006/main" xmlns:r="http://schemas.openxmlformats.org/officeDocument/2006/relationships" xmlns:p="http://schemas.openxmlformats.org/presentationml/2006/main">
  <p:tag name="DVSECTIONID" val="tJEyQhAfTag716m2eJ7SjI"/>
</p:tagLst>
</file>

<file path=ppt/tags/tag6.xml><?xml version="1.0" encoding="utf-8"?>
<p:tagLst xmlns:a="http://schemas.openxmlformats.org/drawingml/2006/main" xmlns:r="http://schemas.openxmlformats.org/officeDocument/2006/relationships" xmlns:p="http://schemas.openxmlformats.org/presentationml/2006/main">
  <p:tag name="DVSHAPEID" val="XgQMF6e6WUekxUaM1HJu8K"/>
</p:tagLst>
</file>

<file path=ppt/tags/tag7.xml><?xml version="1.0" encoding="utf-8"?>
<p:tagLst xmlns:a="http://schemas.openxmlformats.org/drawingml/2006/main" xmlns:r="http://schemas.openxmlformats.org/officeDocument/2006/relationships" xmlns:p="http://schemas.openxmlformats.org/presentationml/2006/main">
  <p:tag name="DVSHAPEID" val="rqpcnbrp43RrZZXjTetCnV"/>
</p:tagLst>
</file>

<file path=ppt/tags/tag8.xml><?xml version="1.0" encoding="utf-8"?>
<p:tagLst xmlns:a="http://schemas.openxmlformats.org/drawingml/2006/main" xmlns:r="http://schemas.openxmlformats.org/officeDocument/2006/relationships" xmlns:p="http://schemas.openxmlformats.org/presentationml/2006/main">
  <p:tag name="DVSHAPEID" val="eAO7Ghch8YHk4bQRWDg8gK"/>
</p:tagLst>
</file>

<file path=ppt/tags/tag9.xml><?xml version="1.0" encoding="utf-8"?>
<p:tagLst xmlns:a="http://schemas.openxmlformats.org/drawingml/2006/main" xmlns:r="http://schemas.openxmlformats.org/officeDocument/2006/relationships" xmlns:p="http://schemas.openxmlformats.org/presentationml/2006/main">
  <p:tag name="DVSECTIONID" val="tJEyQhAfTag716m2eJ7SjI"/>
</p:tagLst>
</file>

<file path=ppt/theme/theme1.xml><?xml version="1.0" encoding="utf-8"?>
<a:theme xmlns:a="http://schemas.openxmlformats.org/drawingml/2006/main" name="Default Design">
  <a:themeElements>
    <a:clrScheme name="">
      <a:dk1>
        <a:srgbClr val="000000"/>
      </a:dk1>
      <a:lt1>
        <a:srgbClr val="000000"/>
      </a:lt1>
      <a:dk2>
        <a:srgbClr val="CCFFFF"/>
      </a:dk2>
      <a:lt2>
        <a:srgbClr val="009999"/>
      </a:lt2>
      <a:accent1>
        <a:srgbClr val="339933"/>
      </a:accent1>
      <a:accent2>
        <a:srgbClr val="800000"/>
      </a:accent2>
      <a:accent3>
        <a:srgbClr val="AAAAAA"/>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75000"/>
          </a:lnSpc>
          <a:spcBef>
            <a:spcPct val="50000"/>
          </a:spcBef>
          <a:spcAft>
            <a:spcPct val="0"/>
          </a:spcAft>
          <a:buClrTx/>
          <a:buSzTx/>
          <a:buFontTx/>
          <a:buNone/>
          <a:tabLst/>
          <a:defRPr kumimoji="0" lang="en-US" sz="2700" b="0" i="0" u="none" strike="noStrike" cap="none" normalizeH="0" baseline="0" smtClean="0">
            <a:ln>
              <a:noFill/>
            </a:ln>
            <a:solidFill>
              <a:srgbClr val="FF3300"/>
            </a:solidFill>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75000"/>
          </a:lnSpc>
          <a:spcBef>
            <a:spcPct val="50000"/>
          </a:spcBef>
          <a:spcAft>
            <a:spcPct val="0"/>
          </a:spcAft>
          <a:buClrTx/>
          <a:buSzTx/>
          <a:buFontTx/>
          <a:buNone/>
          <a:tabLst/>
          <a:defRPr kumimoji="0" lang="en-US" sz="2700" b="0" i="0" u="none" strike="noStrike" cap="none" normalizeH="0" baseline="0" smtClean="0">
            <a:ln>
              <a:noFill/>
            </a:ln>
            <a:solidFill>
              <a:srgbClr val="FF3300"/>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9999"/>
        </a:dk1>
        <a:lt1>
          <a:srgbClr val="FFFF00"/>
        </a:lt1>
        <a:dk2>
          <a:srgbClr val="660066"/>
        </a:dk2>
        <a:lt2>
          <a:srgbClr val="CCFFFF"/>
        </a:lt2>
        <a:accent1>
          <a:srgbClr val="339933"/>
        </a:accent1>
        <a:accent2>
          <a:srgbClr val="800000"/>
        </a:accent2>
        <a:accent3>
          <a:srgbClr val="B8AAB8"/>
        </a:accent3>
        <a:accent4>
          <a:srgbClr val="DADA00"/>
        </a:accent4>
        <a:accent5>
          <a:srgbClr val="ADCAAD"/>
        </a:accent5>
        <a:accent6>
          <a:srgbClr val="730000"/>
        </a:accent6>
        <a:hlink>
          <a:srgbClr val="0033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1643</Words>
  <Application>Microsoft Office PowerPoint</Application>
  <PresentationFormat>Widescreen</PresentationFormat>
  <Paragraphs>55</Paragraphs>
  <Slides>12</Slides>
  <Notes>1</Notes>
  <HiddenSlides>1</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 ACFT Events Instructions  IAW ATP 7-22.01    ESB B Co</vt:lpstr>
      <vt:lpstr>The ACFT is a general six-event  fitness assessment, with performance-normed standards based on and age, using the same groups as the APFT.  </vt:lpstr>
      <vt:lpstr>NEW ACFT GRADING SCALES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ACFT Events Instructions  IAW ATP 7-22.01    ESB B Co</dc:title>
  <dc:creator>Jose Ayala-Martell</dc:creator>
  <cp:lastModifiedBy>Unknown User</cp:lastModifiedBy>
  <cp:revision>2</cp:revision>
  <dcterms:created xsi:type="dcterms:W3CDTF">2022-04-03T14:45:09Z</dcterms:created>
  <dcterms:modified xsi:type="dcterms:W3CDTF">2022-04-03T19:35:06Z</dcterms:modified>
</cp:coreProperties>
</file>