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46" r:id="rId1"/>
  </p:sldMasterIdLst>
  <p:notesMasterIdLst>
    <p:notesMasterId r:id="rId29"/>
  </p:notesMasterIdLst>
  <p:handoutMasterIdLst>
    <p:handoutMasterId r:id="rId30"/>
  </p:handoutMasterIdLst>
  <p:sldIdLst>
    <p:sldId id="325" r:id="rId2"/>
    <p:sldId id="377" r:id="rId3"/>
    <p:sldId id="322" r:id="rId4"/>
    <p:sldId id="371" r:id="rId5"/>
    <p:sldId id="372" r:id="rId6"/>
    <p:sldId id="343" r:id="rId7"/>
    <p:sldId id="376" r:id="rId8"/>
    <p:sldId id="350" r:id="rId9"/>
    <p:sldId id="291" r:id="rId10"/>
    <p:sldId id="360" r:id="rId11"/>
    <p:sldId id="367" r:id="rId12"/>
    <p:sldId id="314" r:id="rId13"/>
    <p:sldId id="300" r:id="rId14"/>
    <p:sldId id="295" r:id="rId15"/>
    <p:sldId id="352" r:id="rId16"/>
    <p:sldId id="301" r:id="rId17"/>
    <p:sldId id="321" r:id="rId18"/>
    <p:sldId id="374" r:id="rId19"/>
    <p:sldId id="381" r:id="rId20"/>
    <p:sldId id="375" r:id="rId21"/>
    <p:sldId id="380" r:id="rId22"/>
    <p:sldId id="327" r:id="rId23"/>
    <p:sldId id="379" r:id="rId24"/>
    <p:sldId id="378" r:id="rId25"/>
    <p:sldId id="351" r:id="rId26"/>
    <p:sldId id="328" r:id="rId27"/>
    <p:sldId id="315" r:id="rId28"/>
  </p:sldIdLst>
  <p:sldSz cx="9144000" cy="6858000" type="screen4x3"/>
  <p:notesSz cx="6934200" cy="92329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9"/>
  </p:normalViewPr>
  <p:slideViewPr>
    <p:cSldViewPr snapToGrid="0">
      <p:cViewPr varScale="1">
        <p:scale>
          <a:sx n="38" d="100"/>
          <a:sy n="38" d="100"/>
        </p:scale>
        <p:origin x="1446" y="42"/>
      </p:cViewPr>
      <p:guideLst>
        <p:guide orient="horz" pos="2161"/>
        <p:guide pos="2880"/>
      </p:guideLst>
    </p:cSldViewPr>
  </p:slideViewPr>
  <p:outlineViewPr>
    <p:cViewPr>
      <p:scale>
        <a:sx n="33" d="100"/>
        <a:sy n="33" d="100"/>
      </p:scale>
      <p:origin x="0" y="954"/>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023631C2-47FB-5699-E0BC-B7927A391845}"/>
              </a:ext>
            </a:extLst>
          </p:cNvPr>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defRPr>
            </a:lvl1pPr>
          </a:lstStyle>
          <a:p>
            <a:pPr>
              <a:defRPr/>
            </a:pPr>
            <a:endParaRPr lang="en-US"/>
          </a:p>
        </p:txBody>
      </p:sp>
      <p:sp>
        <p:nvSpPr>
          <p:cNvPr id="80899" name="Rectangle 3">
            <a:extLst>
              <a:ext uri="{FF2B5EF4-FFF2-40B4-BE49-F238E27FC236}">
                <a16:creationId xmlns:a16="http://schemas.microsoft.com/office/drawing/2014/main" id="{57F67B5E-BB8A-DD14-D203-CD355C6A5651}"/>
              </a:ext>
            </a:extLst>
          </p:cNvPr>
          <p:cNvSpPr>
            <a:spLocks noGrp="1" noChangeArrowheads="1"/>
          </p:cNvSpPr>
          <p:nvPr>
            <p:ph type="dt" sz="quarter" idx="1"/>
          </p:nvPr>
        </p:nvSpPr>
        <p:spPr bwMode="auto">
          <a:xfrm>
            <a:off x="3929063" y="0"/>
            <a:ext cx="3005137"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defRPr>
            </a:lvl1pPr>
          </a:lstStyle>
          <a:p>
            <a:pPr>
              <a:defRPr/>
            </a:pPr>
            <a:endParaRPr lang="en-US"/>
          </a:p>
        </p:txBody>
      </p:sp>
      <p:sp>
        <p:nvSpPr>
          <p:cNvPr id="80900" name="Rectangle 4">
            <a:extLst>
              <a:ext uri="{FF2B5EF4-FFF2-40B4-BE49-F238E27FC236}">
                <a16:creationId xmlns:a16="http://schemas.microsoft.com/office/drawing/2014/main" id="{091021D8-7EE7-20B8-81D9-1F4E735664F9}"/>
              </a:ext>
            </a:extLst>
          </p:cNvPr>
          <p:cNvSpPr>
            <a:spLocks noGrp="1" noChangeArrowheads="1"/>
          </p:cNvSpPr>
          <p:nvPr>
            <p:ph type="ftr" sz="quarter" idx="2"/>
          </p:nvPr>
        </p:nvSpPr>
        <p:spPr bwMode="auto">
          <a:xfrm>
            <a:off x="0" y="8770938"/>
            <a:ext cx="3005138"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defRPr>
            </a:lvl1pPr>
          </a:lstStyle>
          <a:p>
            <a:pPr>
              <a:defRPr/>
            </a:pPr>
            <a:endParaRPr lang="en-US"/>
          </a:p>
        </p:txBody>
      </p:sp>
      <p:sp>
        <p:nvSpPr>
          <p:cNvPr id="80901" name="Rectangle 5">
            <a:extLst>
              <a:ext uri="{FF2B5EF4-FFF2-40B4-BE49-F238E27FC236}">
                <a16:creationId xmlns:a16="http://schemas.microsoft.com/office/drawing/2014/main" id="{47506A59-064C-51CA-BC70-5AD4CAC7F358}"/>
              </a:ext>
            </a:extLst>
          </p:cNvPr>
          <p:cNvSpPr>
            <a:spLocks noGrp="1" noChangeArrowheads="1"/>
          </p:cNvSpPr>
          <p:nvPr>
            <p:ph type="sldNum" sz="quarter" idx="3"/>
          </p:nvPr>
        </p:nvSpPr>
        <p:spPr bwMode="auto">
          <a:xfrm>
            <a:off x="3929063" y="8770938"/>
            <a:ext cx="3005137"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DD4A624-3938-4C47-85ED-516661AD578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1122" name="Rectangle 2">
            <a:extLst>
              <a:ext uri="{FF2B5EF4-FFF2-40B4-BE49-F238E27FC236}">
                <a16:creationId xmlns:a16="http://schemas.microsoft.com/office/drawing/2014/main" id="{631AD1C7-C4CE-472D-69BD-E25DCAAC97A6}"/>
              </a:ext>
            </a:extLst>
          </p:cNvPr>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ea typeface="+mn-ea"/>
              </a:defRPr>
            </a:lvl1pPr>
          </a:lstStyle>
          <a:p>
            <a:pPr>
              <a:defRPr/>
            </a:pPr>
            <a:endParaRPr lang="en-US"/>
          </a:p>
        </p:txBody>
      </p:sp>
      <p:sp>
        <p:nvSpPr>
          <p:cNvPr id="261123" name="Rectangle 3">
            <a:extLst>
              <a:ext uri="{FF2B5EF4-FFF2-40B4-BE49-F238E27FC236}">
                <a16:creationId xmlns:a16="http://schemas.microsoft.com/office/drawing/2014/main" id="{81188BC7-C436-0AD6-FF97-52DA560130FD}"/>
              </a:ext>
            </a:extLst>
          </p:cNvPr>
          <p:cNvSpPr>
            <a:spLocks noGrp="1" noChangeArrowheads="1"/>
          </p:cNvSpPr>
          <p:nvPr>
            <p:ph type="dt" idx="1"/>
          </p:nvPr>
        </p:nvSpPr>
        <p:spPr bwMode="auto">
          <a:xfrm>
            <a:off x="3927475"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ea typeface="+mn-ea"/>
              </a:defRPr>
            </a:lvl1pPr>
          </a:lstStyle>
          <a:p>
            <a:pPr>
              <a:defRPr/>
            </a:pPr>
            <a:endParaRPr lang="en-US"/>
          </a:p>
        </p:txBody>
      </p:sp>
      <p:sp>
        <p:nvSpPr>
          <p:cNvPr id="18436" name="Rectangle 4">
            <a:extLst>
              <a:ext uri="{FF2B5EF4-FFF2-40B4-BE49-F238E27FC236}">
                <a16:creationId xmlns:a16="http://schemas.microsoft.com/office/drawing/2014/main" id="{B094609F-0073-4DFF-9A7E-A664D668B639}"/>
              </a:ext>
            </a:extLst>
          </p:cNvPr>
          <p:cNvSpPr>
            <a:spLocks noGrp="1" noRot="1" noChangeAspect="1" noChangeArrowheads="1" noTextEdit="1"/>
          </p:cNvSpPr>
          <p:nvPr>
            <p:ph type="sldImg" idx="2"/>
          </p:nvPr>
        </p:nvSpPr>
        <p:spPr bwMode="auto">
          <a:xfrm>
            <a:off x="1158875" y="692150"/>
            <a:ext cx="4616450" cy="34623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1125" name="Rectangle 5">
            <a:extLst>
              <a:ext uri="{FF2B5EF4-FFF2-40B4-BE49-F238E27FC236}">
                <a16:creationId xmlns:a16="http://schemas.microsoft.com/office/drawing/2014/main" id="{D1CBA896-9E6B-E6D1-91E1-86BEF7A92E6B}"/>
              </a:ext>
            </a:extLst>
          </p:cNvPr>
          <p:cNvSpPr>
            <a:spLocks noGrp="1" noChangeArrowheads="1"/>
          </p:cNvSpPr>
          <p:nvPr>
            <p:ph type="body" sz="quarter" idx="3"/>
          </p:nvPr>
        </p:nvSpPr>
        <p:spPr bwMode="auto">
          <a:xfrm>
            <a:off x="693738" y="4386263"/>
            <a:ext cx="5546725" cy="4154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1126" name="Rectangle 6">
            <a:extLst>
              <a:ext uri="{FF2B5EF4-FFF2-40B4-BE49-F238E27FC236}">
                <a16:creationId xmlns:a16="http://schemas.microsoft.com/office/drawing/2014/main" id="{69477C99-F6B8-097D-36F5-28A38DCF1FA0}"/>
              </a:ext>
            </a:extLst>
          </p:cNvPr>
          <p:cNvSpPr>
            <a:spLocks noGrp="1" noChangeArrowheads="1"/>
          </p:cNvSpPr>
          <p:nvPr>
            <p:ph type="ftr" sz="quarter" idx="4"/>
          </p:nvPr>
        </p:nvSpPr>
        <p:spPr bwMode="auto">
          <a:xfrm>
            <a:off x="0"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ea typeface="+mn-ea"/>
              </a:defRPr>
            </a:lvl1pPr>
          </a:lstStyle>
          <a:p>
            <a:pPr>
              <a:defRPr/>
            </a:pPr>
            <a:endParaRPr lang="en-US"/>
          </a:p>
        </p:txBody>
      </p:sp>
      <p:sp>
        <p:nvSpPr>
          <p:cNvPr id="261127" name="Rectangle 7">
            <a:extLst>
              <a:ext uri="{FF2B5EF4-FFF2-40B4-BE49-F238E27FC236}">
                <a16:creationId xmlns:a16="http://schemas.microsoft.com/office/drawing/2014/main" id="{6462A0E6-4B83-0603-91E0-1069F5C535C4}"/>
              </a:ext>
            </a:extLst>
          </p:cNvPr>
          <p:cNvSpPr>
            <a:spLocks noGrp="1" noChangeArrowheads="1"/>
          </p:cNvSpPr>
          <p:nvPr>
            <p:ph type="sldNum" sz="quarter" idx="5"/>
          </p:nvPr>
        </p:nvSpPr>
        <p:spPr bwMode="auto">
          <a:xfrm>
            <a:off x="3927475"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4D2D58-F8AC-D542-80BE-80CB84282C2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07EF9D97-9E25-BAFE-3718-9DF2CBFEE9B3}"/>
              </a:ext>
            </a:extLst>
          </p:cNvPr>
          <p:cNvSpPr>
            <a:spLocks noGrp="1" noRot="1" noChangeAspect="1" noTextEdit="1"/>
          </p:cNvSpPr>
          <p:nvPr>
            <p:ph type="sldImg"/>
          </p:nvPr>
        </p:nvSpPr>
        <p:spPr>
          <a:ln/>
        </p:spPr>
      </p:sp>
      <p:sp>
        <p:nvSpPr>
          <p:cNvPr id="22530" name="Notes Placeholder 2">
            <a:extLst>
              <a:ext uri="{FF2B5EF4-FFF2-40B4-BE49-F238E27FC236}">
                <a16:creationId xmlns:a16="http://schemas.microsoft.com/office/drawing/2014/main" id="{BFF2B2CC-604F-9553-297A-388611100FE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D4F29B3F-EBE0-F1D6-C5DA-62CC8D7D0D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0D1EE76-0EF3-0145-A25E-ADA9BF241C2D}"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9032FC0B-6FA6-7D25-7EE1-D6A21DA14C50}"/>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38" name="Rectangle 3">
            <a:extLst>
              <a:ext uri="{FF2B5EF4-FFF2-40B4-BE49-F238E27FC236}">
                <a16:creationId xmlns:a16="http://schemas.microsoft.com/office/drawing/2014/main" id="{59B216E1-32AE-7B3A-0893-8DE392C63FF0}"/>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39" name="Rectangle 4">
            <a:extLst>
              <a:ext uri="{FF2B5EF4-FFF2-40B4-BE49-F238E27FC236}">
                <a16:creationId xmlns:a16="http://schemas.microsoft.com/office/drawing/2014/main" id="{B55CDBED-195C-5211-599F-1359E14B6F41}"/>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0" name="Rectangle 5">
            <a:extLst>
              <a:ext uri="{FF2B5EF4-FFF2-40B4-BE49-F238E27FC236}">
                <a16:creationId xmlns:a16="http://schemas.microsoft.com/office/drawing/2014/main" id="{526DC1BD-744A-261B-B014-B0049793A26D}"/>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1" name="Rectangle 6">
            <a:extLst>
              <a:ext uri="{FF2B5EF4-FFF2-40B4-BE49-F238E27FC236}">
                <a16:creationId xmlns:a16="http://schemas.microsoft.com/office/drawing/2014/main" id="{935891A0-364C-61B1-0437-0622AB6A2E56}"/>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2" name="Rectangle 7">
            <a:extLst>
              <a:ext uri="{FF2B5EF4-FFF2-40B4-BE49-F238E27FC236}">
                <a16:creationId xmlns:a16="http://schemas.microsoft.com/office/drawing/2014/main" id="{29C61964-45FC-E83E-2C47-03E156AE159F}"/>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3" name="Rectangle 8">
            <a:extLst>
              <a:ext uri="{FF2B5EF4-FFF2-40B4-BE49-F238E27FC236}">
                <a16:creationId xmlns:a16="http://schemas.microsoft.com/office/drawing/2014/main" id="{9C187EB7-9548-B2B2-47B9-1259E27E281F}"/>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4" name="Rectangle 9">
            <a:extLst>
              <a:ext uri="{FF2B5EF4-FFF2-40B4-BE49-F238E27FC236}">
                <a16:creationId xmlns:a16="http://schemas.microsoft.com/office/drawing/2014/main" id="{FF445847-3F90-DCA1-BB52-453BFA0A63C8}"/>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5" name="Rectangle 10">
            <a:extLst>
              <a:ext uri="{FF2B5EF4-FFF2-40B4-BE49-F238E27FC236}">
                <a16:creationId xmlns:a16="http://schemas.microsoft.com/office/drawing/2014/main" id="{B85EAB48-E295-BFA6-0B26-33697B9D8BD4}"/>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6" name="Rectangle 11">
            <a:extLst>
              <a:ext uri="{FF2B5EF4-FFF2-40B4-BE49-F238E27FC236}">
                <a16:creationId xmlns:a16="http://schemas.microsoft.com/office/drawing/2014/main" id="{94CC1CC8-4E05-7CF3-E207-5043E2BA36C1}"/>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7" name="Rectangle 12">
            <a:extLst>
              <a:ext uri="{FF2B5EF4-FFF2-40B4-BE49-F238E27FC236}">
                <a16:creationId xmlns:a16="http://schemas.microsoft.com/office/drawing/2014/main" id="{BCFAF1C7-049F-20E2-3DC2-A9AF4F6E1203}"/>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8" name="Rectangle 13">
            <a:extLst>
              <a:ext uri="{FF2B5EF4-FFF2-40B4-BE49-F238E27FC236}">
                <a16:creationId xmlns:a16="http://schemas.microsoft.com/office/drawing/2014/main" id="{CEE691E3-C88C-B127-E95A-59A8DDCCB7C9}"/>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49" name="Rectangle 14">
            <a:extLst>
              <a:ext uri="{FF2B5EF4-FFF2-40B4-BE49-F238E27FC236}">
                <a16:creationId xmlns:a16="http://schemas.microsoft.com/office/drawing/2014/main" id="{12A4E4A6-84EA-5D3A-09B4-F9E58E23CD80}"/>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0" name="Rectangle 15">
            <a:extLst>
              <a:ext uri="{FF2B5EF4-FFF2-40B4-BE49-F238E27FC236}">
                <a16:creationId xmlns:a16="http://schemas.microsoft.com/office/drawing/2014/main" id="{674374FF-7231-A50E-6515-CA50EA91D5BF}"/>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1" name="Rectangle 16">
            <a:extLst>
              <a:ext uri="{FF2B5EF4-FFF2-40B4-BE49-F238E27FC236}">
                <a16:creationId xmlns:a16="http://schemas.microsoft.com/office/drawing/2014/main" id="{A2961645-3E10-F34B-98E5-EADDD405F56B}"/>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2" name="Rectangle 17">
            <a:extLst>
              <a:ext uri="{FF2B5EF4-FFF2-40B4-BE49-F238E27FC236}">
                <a16:creationId xmlns:a16="http://schemas.microsoft.com/office/drawing/2014/main" id="{C4D8FF3E-069C-968C-1C11-78E367AA41BA}"/>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3" name="Rectangle 18">
            <a:extLst>
              <a:ext uri="{FF2B5EF4-FFF2-40B4-BE49-F238E27FC236}">
                <a16:creationId xmlns:a16="http://schemas.microsoft.com/office/drawing/2014/main" id="{955EAB52-6D24-8141-DA77-7B852E3AA8AB}"/>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4" name="Rectangle 19">
            <a:extLst>
              <a:ext uri="{FF2B5EF4-FFF2-40B4-BE49-F238E27FC236}">
                <a16:creationId xmlns:a16="http://schemas.microsoft.com/office/drawing/2014/main" id="{9B5C444F-A46C-B21E-FED8-5EB762005811}"/>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5" name="Rectangle 20">
            <a:extLst>
              <a:ext uri="{FF2B5EF4-FFF2-40B4-BE49-F238E27FC236}">
                <a16:creationId xmlns:a16="http://schemas.microsoft.com/office/drawing/2014/main" id="{4FBAAF1C-4ACA-6B60-49F0-537CB96F0A01}"/>
              </a:ext>
            </a:extLst>
          </p:cNvPr>
          <p:cNvSpPr>
            <a:spLocks noChangeArrowheads="1"/>
          </p:cNvSpPr>
          <p:nvPr/>
        </p:nvSpPr>
        <p:spPr bwMode="auto">
          <a:xfrm>
            <a:off x="3929063" y="0"/>
            <a:ext cx="30051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6" name="Rectangle 21">
            <a:extLst>
              <a:ext uri="{FF2B5EF4-FFF2-40B4-BE49-F238E27FC236}">
                <a16:creationId xmlns:a16="http://schemas.microsoft.com/office/drawing/2014/main" id="{AF9161BC-9E4C-6904-7EF4-CB4D9555940F}"/>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7" name="Rectangle 22">
            <a:extLst>
              <a:ext uri="{FF2B5EF4-FFF2-40B4-BE49-F238E27FC236}">
                <a16:creationId xmlns:a16="http://schemas.microsoft.com/office/drawing/2014/main" id="{42D08484-C59B-5DEA-014D-AA3DBCB87C09}"/>
              </a:ext>
            </a:extLst>
          </p:cNvPr>
          <p:cNvSpPr>
            <a:spLocks noChangeArrowheads="1"/>
          </p:cNvSpPr>
          <p:nvPr/>
        </p:nvSpPr>
        <p:spPr bwMode="auto">
          <a:xfrm>
            <a:off x="0" y="0"/>
            <a:ext cx="30051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39958" name="Rectangle 23">
            <a:extLst>
              <a:ext uri="{FF2B5EF4-FFF2-40B4-BE49-F238E27FC236}">
                <a16:creationId xmlns:a16="http://schemas.microsoft.com/office/drawing/2014/main" id="{B0962E61-397D-BACD-9C78-4F4B9CCEDC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ea typeface="ＭＳ Ｐゴシック" panose="020B0600070205080204" pitchFamily="34" charset="-128"/>
              </a:rPr>
              <a:t>3 </a:t>
            </a:r>
            <a:r>
              <a:rPr lang="en-US" altLang="en-US" sz="1000" b="1">
                <a:latin typeface="Arial" panose="020B0604020202020204" pitchFamily="34" charset="0"/>
                <a:ea typeface="ＭＳ Ｐゴシック" panose="020B0600070205080204" pitchFamily="34" charset="-128"/>
              </a:rPr>
              <a:t> </a:t>
            </a:r>
            <a:r>
              <a:rPr lang="en-US" altLang="en-US" b="1">
                <a:latin typeface="Arial" panose="020B0604020202020204" pitchFamily="34" charset="0"/>
                <a:ea typeface="ＭＳ Ｐゴシック" panose="020B0600070205080204" pitchFamily="34" charset="-128"/>
              </a:rPr>
              <a:t>Min.                                                             Cumulative Time: 8 Min.</a:t>
            </a:r>
          </a:p>
          <a:p>
            <a:r>
              <a:rPr lang="en-US" altLang="en-US" b="1">
                <a:latin typeface="Arial" panose="020B0604020202020204" pitchFamily="34" charset="0"/>
                <a:ea typeface="ＭＳ Ｐゴシック" panose="020B0600070205080204" pitchFamily="34" charset="-128"/>
              </a:rPr>
              <a:t> Instructor Notes: (Review Part I in Handbook)</a:t>
            </a:r>
          </a:p>
          <a:p>
            <a:r>
              <a:rPr lang="en-US" altLang="en-US" sz="1000" b="1">
                <a:latin typeface="Arial" panose="020B0604020202020204" pitchFamily="34" charset="0"/>
                <a:ea typeface="ＭＳ Ｐゴシック" panose="020B0600070205080204" pitchFamily="34" charset="-128"/>
              </a:rPr>
              <a:t>NEW information: The bullseye has replaced the blank target and 6 O’clock hold on bullseye.</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is a fundamental?</a:t>
            </a:r>
          </a:p>
          <a:p>
            <a:pPr lvl="1">
              <a:buFontTx/>
              <a:buChar char="•"/>
            </a:pPr>
            <a:r>
              <a:rPr lang="en-US" altLang="en-US" sz="1000">
                <a:latin typeface="Arial" panose="020B0604020202020204" pitchFamily="34" charset="0"/>
                <a:ea typeface="ＭＳ Ｐゴシック" panose="020B0600070205080204" pitchFamily="34" charset="-128"/>
              </a:rPr>
              <a:t>  Fundamentals are basic building blocks on which we can develop and expand. </a:t>
            </a:r>
            <a:endParaRPr lang="en-US" altLang="en-US" sz="1000" b="1">
              <a:latin typeface="Arial" panose="020B0604020202020204" pitchFamily="34" charset="0"/>
              <a:ea typeface="ＭＳ Ｐゴシック" panose="020B0600070205080204" pitchFamily="34" charset="-128"/>
            </a:endParaRP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is  "Aiming?" </a:t>
            </a:r>
          </a:p>
          <a:p>
            <a:pPr lvl="1">
              <a:buFontTx/>
              <a:buChar char="•"/>
            </a:pPr>
            <a:r>
              <a:rPr lang="en-US" altLang="en-US" sz="1000">
                <a:latin typeface="Arial" panose="020B0604020202020204" pitchFamily="34" charset="0"/>
                <a:ea typeface="ＭＳ Ｐゴシック" panose="020B0600070205080204" pitchFamily="34" charset="-128"/>
              </a:rPr>
              <a:t>Aiming is the process of positioning the rifle so that the bullet will hit the target. </a:t>
            </a:r>
          </a:p>
          <a:p>
            <a:pPr lvl="1">
              <a:buFontTx/>
              <a:buChar char="•"/>
            </a:pPr>
            <a:r>
              <a:rPr lang="en-US" altLang="en-US" sz="1000">
                <a:latin typeface="Arial" panose="020B0604020202020204" pitchFamily="34" charset="0"/>
                <a:ea typeface="ＭＳ Ｐゴシック" panose="020B0600070205080204" pitchFamily="34" charset="-128"/>
              </a:rPr>
              <a:t>The process first involves sight alignment and then sight picture.</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makes up sight alignment?</a:t>
            </a:r>
          </a:p>
          <a:p>
            <a:pPr lvl="1">
              <a:buFontTx/>
              <a:buChar char="•"/>
            </a:pPr>
            <a:r>
              <a:rPr lang="en-US" altLang="en-US" sz="1000">
                <a:latin typeface="Arial" panose="020B0604020202020204" pitchFamily="34" charset="0"/>
                <a:ea typeface="ＭＳ Ｐゴシック" panose="020B0600070205080204" pitchFamily="34" charset="-128"/>
              </a:rPr>
              <a:t>The proper positioning of the shooting eye, rear sight and front sight.</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makes up sight picture?</a:t>
            </a:r>
          </a:p>
          <a:p>
            <a:pPr lvl="1">
              <a:buFontTx/>
              <a:buChar char="•"/>
            </a:pPr>
            <a:r>
              <a:rPr lang="en-US" altLang="en-US" sz="1000">
                <a:latin typeface="Arial" panose="020B0604020202020204" pitchFamily="34" charset="0"/>
                <a:ea typeface="ＭＳ Ｐゴシック" panose="020B0600070205080204" pitchFamily="34" charset="-128"/>
              </a:rPr>
              <a:t>The alignment of the shooting eye, rear sight, front sight and target or adding the target to aligned sights.</a:t>
            </a:r>
          </a:p>
          <a:p>
            <a:pPr lvl="1">
              <a:buFontTx/>
              <a:buChar char="•"/>
            </a:pPr>
            <a:r>
              <a:rPr lang="en-US" altLang="en-US" sz="1000">
                <a:latin typeface="Arial" panose="020B0604020202020204" pitchFamily="34" charset="0"/>
                <a:ea typeface="ＭＳ Ｐゴシック" panose="020B0600070205080204" pitchFamily="34" charset="-128"/>
              </a:rPr>
              <a:t> The sight picture varies with the type of sights you are using, but the basic rule is to focus on the front sight (the rear sight and target will be slightly out of focus).</a:t>
            </a:r>
            <a:endParaRPr lang="en-US" altLang="en-US" sz="1000" b="1">
              <a:latin typeface="Arial" panose="020B0604020202020204" pitchFamily="34" charset="0"/>
              <a:ea typeface="ＭＳ Ｐゴシック" panose="020B0600070205080204" pitchFamily="34" charset="-128"/>
            </a:endParaRPr>
          </a:p>
          <a:p>
            <a:r>
              <a:rPr lang="en-US" altLang="en-US" sz="1000" b="1">
                <a:latin typeface="Arial" panose="020B0604020202020204" pitchFamily="34" charset="0"/>
                <a:ea typeface="ＭＳ Ｐゴシック" panose="020B0600070205080204" pitchFamily="34" charset="-128"/>
              </a:rPr>
              <a:t>Explain  </a:t>
            </a:r>
            <a:r>
              <a:rPr lang="en-US" altLang="en-US" sz="1000">
                <a:latin typeface="Arial" panose="020B0604020202020204" pitchFamily="34" charset="0"/>
                <a:ea typeface="ＭＳ Ｐゴシック" panose="020B0600070205080204" pitchFamily="34" charset="-128"/>
              </a:rPr>
              <a:t>6 O’clock hold on the bullseye.</a:t>
            </a:r>
          </a:p>
          <a:p>
            <a:pPr lvl="1">
              <a:buFontTx/>
              <a:buChar char="•"/>
            </a:pPr>
            <a:r>
              <a:rPr lang="en-US" altLang="en-US" sz="1000">
                <a:latin typeface="Arial" panose="020B0604020202020204" pitchFamily="34" charset="0"/>
                <a:ea typeface="ＭＳ Ｐゴシック" panose="020B0600070205080204" pitchFamily="34" charset="-128"/>
              </a:rPr>
              <a:t>Ball on a fence post. The ball is the bullseye and the post is the front sight.</a:t>
            </a:r>
          </a:p>
          <a:p>
            <a:endParaRPr lang="en-US" altLang="en-US" sz="1000">
              <a:latin typeface="Arial" panose="020B0604020202020204" pitchFamily="34" charset="0"/>
              <a:ea typeface="ＭＳ Ｐゴシック" panose="020B0600070205080204" pitchFamily="34" charset="-128"/>
            </a:endParaRPr>
          </a:p>
        </p:txBody>
      </p:sp>
      <p:sp>
        <p:nvSpPr>
          <p:cNvPr id="39959" name="Rectangle 24">
            <a:extLst>
              <a:ext uri="{FF2B5EF4-FFF2-40B4-BE49-F238E27FC236}">
                <a16:creationId xmlns:a16="http://schemas.microsoft.com/office/drawing/2014/main" id="{8A64BC41-6B0B-EE2B-953E-B28EE3C9A20B}"/>
              </a:ext>
            </a:extLst>
          </p:cNvPr>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1C5BAD68-F2B8-54FE-24AF-50BF3E043F68}"/>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86" name="Rectangle 3">
            <a:extLst>
              <a:ext uri="{FF2B5EF4-FFF2-40B4-BE49-F238E27FC236}">
                <a16:creationId xmlns:a16="http://schemas.microsoft.com/office/drawing/2014/main" id="{FC827D3C-BC10-2D47-A3C2-A2794400064C}"/>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87" name="Rectangle 4">
            <a:extLst>
              <a:ext uri="{FF2B5EF4-FFF2-40B4-BE49-F238E27FC236}">
                <a16:creationId xmlns:a16="http://schemas.microsoft.com/office/drawing/2014/main" id="{0C11402A-2149-0CE6-7DD3-90B881D45356}"/>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88" name="Rectangle 5">
            <a:extLst>
              <a:ext uri="{FF2B5EF4-FFF2-40B4-BE49-F238E27FC236}">
                <a16:creationId xmlns:a16="http://schemas.microsoft.com/office/drawing/2014/main" id="{88708095-0D79-73EB-D1EC-2C497889F5FF}"/>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89" name="Rectangle 6">
            <a:extLst>
              <a:ext uri="{FF2B5EF4-FFF2-40B4-BE49-F238E27FC236}">
                <a16:creationId xmlns:a16="http://schemas.microsoft.com/office/drawing/2014/main" id="{4F3EC640-FE01-EA2D-EDD5-F4648C667E0D}"/>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0" name="Rectangle 7">
            <a:extLst>
              <a:ext uri="{FF2B5EF4-FFF2-40B4-BE49-F238E27FC236}">
                <a16:creationId xmlns:a16="http://schemas.microsoft.com/office/drawing/2014/main" id="{B602E547-ADCF-C5CE-2367-153D4CA85820}"/>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1" name="Rectangle 8">
            <a:extLst>
              <a:ext uri="{FF2B5EF4-FFF2-40B4-BE49-F238E27FC236}">
                <a16:creationId xmlns:a16="http://schemas.microsoft.com/office/drawing/2014/main" id="{61CF4659-5592-32E8-CE73-1C3F709C95A2}"/>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2" name="Rectangle 9">
            <a:extLst>
              <a:ext uri="{FF2B5EF4-FFF2-40B4-BE49-F238E27FC236}">
                <a16:creationId xmlns:a16="http://schemas.microsoft.com/office/drawing/2014/main" id="{85A461C3-D63C-F7D4-005C-BFB5753580E5}"/>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3" name="Rectangle 10">
            <a:extLst>
              <a:ext uri="{FF2B5EF4-FFF2-40B4-BE49-F238E27FC236}">
                <a16:creationId xmlns:a16="http://schemas.microsoft.com/office/drawing/2014/main" id="{57BD6776-8781-F58D-E542-422CF6E52C8B}"/>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4" name="Rectangle 11">
            <a:extLst>
              <a:ext uri="{FF2B5EF4-FFF2-40B4-BE49-F238E27FC236}">
                <a16:creationId xmlns:a16="http://schemas.microsoft.com/office/drawing/2014/main" id="{F9B2682E-8A73-2C4F-AF55-B9B529830783}"/>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5" name="Rectangle 12">
            <a:extLst>
              <a:ext uri="{FF2B5EF4-FFF2-40B4-BE49-F238E27FC236}">
                <a16:creationId xmlns:a16="http://schemas.microsoft.com/office/drawing/2014/main" id="{BF7669D1-2ACD-D3FD-08AB-C04E1E6FF6E7}"/>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6" name="Rectangle 13">
            <a:extLst>
              <a:ext uri="{FF2B5EF4-FFF2-40B4-BE49-F238E27FC236}">
                <a16:creationId xmlns:a16="http://schemas.microsoft.com/office/drawing/2014/main" id="{4262B08E-A0F8-E658-FAE8-D8CF2BACCD50}"/>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7" name="Rectangle 14">
            <a:extLst>
              <a:ext uri="{FF2B5EF4-FFF2-40B4-BE49-F238E27FC236}">
                <a16:creationId xmlns:a16="http://schemas.microsoft.com/office/drawing/2014/main" id="{F89389B5-2DE8-F694-CF24-BF5F0916883C}"/>
              </a:ext>
            </a:extLst>
          </p:cNvPr>
          <p:cNvSpPr>
            <a:spLocks noChangeArrowheads="1"/>
          </p:cNvSpPr>
          <p:nvPr/>
        </p:nvSpPr>
        <p:spPr bwMode="auto">
          <a:xfrm>
            <a:off x="3929063" y="8770938"/>
            <a:ext cx="3005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8" name="Rectangle 15">
            <a:extLst>
              <a:ext uri="{FF2B5EF4-FFF2-40B4-BE49-F238E27FC236}">
                <a16:creationId xmlns:a16="http://schemas.microsoft.com/office/drawing/2014/main" id="{089D24D1-2D58-FBC5-3652-B8A0476A16AC}"/>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1999" name="Rectangle 16">
            <a:extLst>
              <a:ext uri="{FF2B5EF4-FFF2-40B4-BE49-F238E27FC236}">
                <a16:creationId xmlns:a16="http://schemas.microsoft.com/office/drawing/2014/main" id="{D10AF65B-B154-B5AF-E018-E74FC80F7E14}"/>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0" name="Rectangle 17">
            <a:extLst>
              <a:ext uri="{FF2B5EF4-FFF2-40B4-BE49-F238E27FC236}">
                <a16:creationId xmlns:a16="http://schemas.microsoft.com/office/drawing/2014/main" id="{51029250-7EAE-EFFA-DEBC-D8800917F705}"/>
              </a:ext>
            </a:extLst>
          </p:cNvPr>
          <p:cNvSpPr>
            <a:spLocks noChangeArrowheads="1"/>
          </p:cNvSpPr>
          <p:nvPr/>
        </p:nvSpPr>
        <p:spPr bwMode="auto">
          <a:xfrm>
            <a:off x="3929063" y="0"/>
            <a:ext cx="30051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1" name="Rectangle 18">
            <a:extLst>
              <a:ext uri="{FF2B5EF4-FFF2-40B4-BE49-F238E27FC236}">
                <a16:creationId xmlns:a16="http://schemas.microsoft.com/office/drawing/2014/main" id="{45953A66-A396-4C4D-644B-487D89D273EB}"/>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2" name="Rectangle 19">
            <a:extLst>
              <a:ext uri="{FF2B5EF4-FFF2-40B4-BE49-F238E27FC236}">
                <a16:creationId xmlns:a16="http://schemas.microsoft.com/office/drawing/2014/main" id="{77059040-7D06-95B3-356A-F410332C471E}"/>
              </a:ext>
            </a:extLst>
          </p:cNvPr>
          <p:cNvSpPr>
            <a:spLocks noChangeArrowheads="1"/>
          </p:cNvSpPr>
          <p:nvPr/>
        </p:nvSpPr>
        <p:spPr bwMode="auto">
          <a:xfrm>
            <a:off x="0" y="0"/>
            <a:ext cx="3005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3" name="Rectangle 20">
            <a:extLst>
              <a:ext uri="{FF2B5EF4-FFF2-40B4-BE49-F238E27FC236}">
                <a16:creationId xmlns:a16="http://schemas.microsoft.com/office/drawing/2014/main" id="{F96890F3-4266-66BE-B944-DF246DA502B9}"/>
              </a:ext>
            </a:extLst>
          </p:cNvPr>
          <p:cNvSpPr>
            <a:spLocks noChangeArrowheads="1"/>
          </p:cNvSpPr>
          <p:nvPr/>
        </p:nvSpPr>
        <p:spPr bwMode="auto">
          <a:xfrm>
            <a:off x="3929063" y="0"/>
            <a:ext cx="30051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4" name="Rectangle 21">
            <a:extLst>
              <a:ext uri="{FF2B5EF4-FFF2-40B4-BE49-F238E27FC236}">
                <a16:creationId xmlns:a16="http://schemas.microsoft.com/office/drawing/2014/main" id="{E97D09D3-CB1E-BF5E-ACA1-8A006F5FA177}"/>
              </a:ext>
            </a:extLst>
          </p:cNvPr>
          <p:cNvSpPr>
            <a:spLocks noChangeArrowheads="1"/>
          </p:cNvSpPr>
          <p:nvPr/>
        </p:nvSpPr>
        <p:spPr bwMode="auto">
          <a:xfrm>
            <a:off x="0" y="8770938"/>
            <a:ext cx="300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5" name="Rectangle 22">
            <a:extLst>
              <a:ext uri="{FF2B5EF4-FFF2-40B4-BE49-F238E27FC236}">
                <a16:creationId xmlns:a16="http://schemas.microsoft.com/office/drawing/2014/main" id="{23626F34-7738-CA9A-4575-DE557445A3DD}"/>
              </a:ext>
            </a:extLst>
          </p:cNvPr>
          <p:cNvSpPr>
            <a:spLocks noChangeArrowheads="1"/>
          </p:cNvSpPr>
          <p:nvPr/>
        </p:nvSpPr>
        <p:spPr bwMode="auto">
          <a:xfrm>
            <a:off x="0" y="0"/>
            <a:ext cx="30051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2172" tIns="46086" rIns="92172" bIns="46086"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p>
        </p:txBody>
      </p:sp>
      <p:sp>
        <p:nvSpPr>
          <p:cNvPr id="42006" name="Rectangle 23">
            <a:extLst>
              <a:ext uri="{FF2B5EF4-FFF2-40B4-BE49-F238E27FC236}">
                <a16:creationId xmlns:a16="http://schemas.microsoft.com/office/drawing/2014/main" id="{1ABD1A8A-AA18-98B9-6E0C-65AD75B46D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panose="020B0604020202020204" pitchFamily="34" charset="0"/>
                <a:ea typeface="ＭＳ Ｐゴシック" panose="020B0600070205080204" pitchFamily="34" charset="-128"/>
              </a:rPr>
              <a:t>3 </a:t>
            </a:r>
            <a:r>
              <a:rPr lang="en-US" altLang="en-US" sz="1000" b="1">
                <a:latin typeface="Arial" panose="020B0604020202020204" pitchFamily="34" charset="0"/>
                <a:ea typeface="ＭＳ Ｐゴシック" panose="020B0600070205080204" pitchFamily="34" charset="-128"/>
              </a:rPr>
              <a:t> </a:t>
            </a:r>
            <a:r>
              <a:rPr lang="en-US" altLang="en-US" b="1">
                <a:latin typeface="Arial" panose="020B0604020202020204" pitchFamily="34" charset="0"/>
                <a:ea typeface="ＭＳ Ｐゴシック" panose="020B0600070205080204" pitchFamily="34" charset="-128"/>
              </a:rPr>
              <a:t>Min.                                                             Cumulative Time: 8 Min.</a:t>
            </a:r>
          </a:p>
          <a:p>
            <a:r>
              <a:rPr lang="en-US" altLang="en-US" b="1">
                <a:latin typeface="Arial" panose="020B0604020202020204" pitchFamily="34" charset="0"/>
                <a:ea typeface="ＭＳ Ｐゴシック" panose="020B0600070205080204" pitchFamily="34" charset="-128"/>
              </a:rPr>
              <a:t> Instructor Notes: (Review Part I in Handbook)</a:t>
            </a:r>
          </a:p>
          <a:p>
            <a:r>
              <a:rPr lang="en-US" altLang="en-US" sz="1000" b="1">
                <a:latin typeface="Arial" panose="020B0604020202020204" pitchFamily="34" charset="0"/>
                <a:ea typeface="ＭＳ Ｐゴシック" panose="020B0600070205080204" pitchFamily="34" charset="-128"/>
              </a:rPr>
              <a:t>NEW information: The bullseye has replaced the blank target and 6 O’clock hold on bullseye.</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is a fundamental?</a:t>
            </a:r>
          </a:p>
          <a:p>
            <a:pPr lvl="1">
              <a:buFontTx/>
              <a:buChar char="•"/>
            </a:pPr>
            <a:r>
              <a:rPr lang="en-US" altLang="en-US" sz="1000">
                <a:latin typeface="Arial" panose="020B0604020202020204" pitchFamily="34" charset="0"/>
                <a:ea typeface="ＭＳ Ｐゴシック" panose="020B0600070205080204" pitchFamily="34" charset="-128"/>
              </a:rPr>
              <a:t>  Fundamentals are basic building blocks on which we can develop and expand. </a:t>
            </a:r>
            <a:endParaRPr lang="en-US" altLang="en-US" sz="1000" b="1">
              <a:latin typeface="Arial" panose="020B0604020202020204" pitchFamily="34" charset="0"/>
              <a:ea typeface="ＭＳ Ｐゴシック" panose="020B0600070205080204" pitchFamily="34" charset="-128"/>
            </a:endParaRP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is  "Aiming?" </a:t>
            </a:r>
          </a:p>
          <a:p>
            <a:pPr lvl="1">
              <a:buFontTx/>
              <a:buChar char="•"/>
            </a:pPr>
            <a:r>
              <a:rPr lang="en-US" altLang="en-US" sz="1000">
                <a:latin typeface="Arial" panose="020B0604020202020204" pitchFamily="34" charset="0"/>
                <a:ea typeface="ＭＳ Ｐゴシック" panose="020B0600070205080204" pitchFamily="34" charset="-128"/>
              </a:rPr>
              <a:t>Aiming is the process of positioning the rifle so that the bullet will hit the target. </a:t>
            </a:r>
          </a:p>
          <a:p>
            <a:pPr lvl="1">
              <a:buFontTx/>
              <a:buChar char="•"/>
            </a:pPr>
            <a:r>
              <a:rPr lang="en-US" altLang="en-US" sz="1000">
                <a:latin typeface="Arial" panose="020B0604020202020204" pitchFamily="34" charset="0"/>
                <a:ea typeface="ＭＳ Ｐゴシック" panose="020B0600070205080204" pitchFamily="34" charset="-128"/>
              </a:rPr>
              <a:t>The process first involves sight alignment and then sight picture.</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makes up sight alignment?</a:t>
            </a:r>
          </a:p>
          <a:p>
            <a:pPr lvl="1">
              <a:buFontTx/>
              <a:buChar char="•"/>
            </a:pPr>
            <a:r>
              <a:rPr lang="en-US" altLang="en-US" sz="1000">
                <a:latin typeface="Arial" panose="020B0604020202020204" pitchFamily="34" charset="0"/>
                <a:ea typeface="ＭＳ Ｐゴシック" panose="020B0600070205080204" pitchFamily="34" charset="-128"/>
              </a:rPr>
              <a:t>The proper positioning of the shooting eye, rear sight and front sight.</a:t>
            </a:r>
          </a:p>
          <a:p>
            <a:r>
              <a:rPr lang="en-US" altLang="en-US" sz="1000" b="1">
                <a:latin typeface="Arial" panose="020B0604020202020204" pitchFamily="34" charset="0"/>
                <a:ea typeface="ＭＳ Ｐゴシック" panose="020B0600070205080204" pitchFamily="34" charset="-128"/>
              </a:rPr>
              <a:t>Ask</a:t>
            </a:r>
            <a:r>
              <a:rPr lang="en-US" altLang="en-US" sz="1000">
                <a:latin typeface="Arial" panose="020B0604020202020204" pitchFamily="34" charset="0"/>
                <a:ea typeface="ＭＳ Ｐゴシック" panose="020B0600070205080204" pitchFamily="34" charset="-128"/>
              </a:rPr>
              <a:t> What makes up sight picture?</a:t>
            </a:r>
          </a:p>
          <a:p>
            <a:pPr lvl="1">
              <a:buFontTx/>
              <a:buChar char="•"/>
            </a:pPr>
            <a:r>
              <a:rPr lang="en-US" altLang="en-US" sz="1000">
                <a:latin typeface="Arial" panose="020B0604020202020204" pitchFamily="34" charset="0"/>
                <a:ea typeface="ＭＳ Ｐゴシック" panose="020B0600070205080204" pitchFamily="34" charset="-128"/>
              </a:rPr>
              <a:t>The alignment of the shooting eye, rear sight, front sight and target or adding the target to aligned sights.</a:t>
            </a:r>
          </a:p>
          <a:p>
            <a:pPr lvl="1">
              <a:buFontTx/>
              <a:buChar char="•"/>
            </a:pPr>
            <a:r>
              <a:rPr lang="en-US" altLang="en-US" sz="1000">
                <a:latin typeface="Arial" panose="020B0604020202020204" pitchFamily="34" charset="0"/>
                <a:ea typeface="ＭＳ Ｐゴシック" panose="020B0600070205080204" pitchFamily="34" charset="-128"/>
              </a:rPr>
              <a:t> The sight picture varies with the type of sights you are using, but the basic rule is to focus on the front sight (the rear sight and target will be slightly out of focus).</a:t>
            </a:r>
            <a:endParaRPr lang="en-US" altLang="en-US" sz="1000" b="1">
              <a:latin typeface="Arial" panose="020B0604020202020204" pitchFamily="34" charset="0"/>
              <a:ea typeface="ＭＳ Ｐゴシック" panose="020B0600070205080204" pitchFamily="34" charset="-128"/>
            </a:endParaRPr>
          </a:p>
          <a:p>
            <a:r>
              <a:rPr lang="en-US" altLang="en-US" sz="1000" b="1">
                <a:latin typeface="Arial" panose="020B0604020202020204" pitchFamily="34" charset="0"/>
                <a:ea typeface="ＭＳ Ｐゴシック" panose="020B0600070205080204" pitchFamily="34" charset="-128"/>
              </a:rPr>
              <a:t>Explain  </a:t>
            </a:r>
            <a:r>
              <a:rPr lang="en-US" altLang="en-US" sz="1000">
                <a:latin typeface="Arial" panose="020B0604020202020204" pitchFamily="34" charset="0"/>
                <a:ea typeface="ＭＳ Ｐゴシック" panose="020B0600070205080204" pitchFamily="34" charset="-128"/>
              </a:rPr>
              <a:t>6 O’clock hold on the bullseye.</a:t>
            </a:r>
          </a:p>
          <a:p>
            <a:pPr lvl="1">
              <a:buFontTx/>
              <a:buChar char="•"/>
            </a:pPr>
            <a:r>
              <a:rPr lang="en-US" altLang="en-US" sz="1000">
                <a:latin typeface="Arial" panose="020B0604020202020204" pitchFamily="34" charset="0"/>
                <a:ea typeface="ＭＳ Ｐゴシック" panose="020B0600070205080204" pitchFamily="34" charset="-128"/>
              </a:rPr>
              <a:t>Ball on a fence post. The ball is the bullseye and the post is the front sight.</a:t>
            </a:r>
          </a:p>
          <a:p>
            <a:endParaRPr lang="en-US" altLang="en-US" sz="1000">
              <a:latin typeface="Arial" panose="020B0604020202020204" pitchFamily="34" charset="0"/>
              <a:ea typeface="ＭＳ Ｐゴシック" panose="020B0600070205080204" pitchFamily="34" charset="-128"/>
            </a:endParaRPr>
          </a:p>
        </p:txBody>
      </p:sp>
      <p:sp>
        <p:nvSpPr>
          <p:cNvPr id="42007" name="Rectangle 24">
            <a:extLst>
              <a:ext uri="{FF2B5EF4-FFF2-40B4-BE49-F238E27FC236}">
                <a16:creationId xmlns:a16="http://schemas.microsoft.com/office/drawing/2014/main" id="{7663C1D3-F9B3-E7C6-DCD0-BACC9103582A}"/>
              </a:ext>
            </a:extLst>
          </p:cNvPr>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a:extLst>
              <a:ext uri="{FF2B5EF4-FFF2-40B4-BE49-F238E27FC236}">
                <a16:creationId xmlns:a16="http://schemas.microsoft.com/office/drawing/2014/main" id="{CEF5081D-7564-DF0E-A074-1E6645FDD443}"/>
              </a:ext>
            </a:extLst>
          </p:cNvPr>
          <p:cNvSpPr>
            <a:spLocks noGrp="1" noRot="1" noChangeAspect="1" noTextEdit="1"/>
          </p:cNvSpPr>
          <p:nvPr>
            <p:ph type="sldImg"/>
          </p:nvPr>
        </p:nvSpPr>
        <p:spPr>
          <a:ln/>
        </p:spPr>
      </p:sp>
      <p:sp>
        <p:nvSpPr>
          <p:cNvPr id="48130" name="Notes Placeholder 2">
            <a:extLst>
              <a:ext uri="{FF2B5EF4-FFF2-40B4-BE49-F238E27FC236}">
                <a16:creationId xmlns:a16="http://schemas.microsoft.com/office/drawing/2014/main" id="{E06F7489-0372-E22D-92F9-578CC6E392C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48131" name="Slide Number Placeholder 3">
            <a:extLst>
              <a:ext uri="{FF2B5EF4-FFF2-40B4-BE49-F238E27FC236}">
                <a16:creationId xmlns:a16="http://schemas.microsoft.com/office/drawing/2014/main" id="{A2973BDD-5972-BA36-1E52-E57EE40881F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04B2637-8929-B142-936F-000A3A1F4F11}" type="slidenum">
              <a:rPr lang="en-US" altLang="en-US" sz="1200"/>
              <a:pPr/>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697415A8-FDC2-5231-9F04-8CFAE2C4FCE8}"/>
              </a:ext>
            </a:extLst>
          </p:cNvPr>
          <p:cNvSpPr>
            <a:spLocks noGrp="1" noRot="1" noChangeAspect="1" noTextEdit="1"/>
          </p:cNvSpPr>
          <p:nvPr>
            <p:ph type="sldImg"/>
          </p:nvPr>
        </p:nvSpPr>
        <p:spPr>
          <a:ln/>
        </p:spPr>
      </p:sp>
      <p:sp>
        <p:nvSpPr>
          <p:cNvPr id="50178" name="Notes Placeholder 2">
            <a:extLst>
              <a:ext uri="{FF2B5EF4-FFF2-40B4-BE49-F238E27FC236}">
                <a16:creationId xmlns:a16="http://schemas.microsoft.com/office/drawing/2014/main" id="{0300E501-79C1-514D-EF9D-7AD93F599C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50179" name="Slide Number Placeholder 3">
            <a:extLst>
              <a:ext uri="{FF2B5EF4-FFF2-40B4-BE49-F238E27FC236}">
                <a16:creationId xmlns:a16="http://schemas.microsoft.com/office/drawing/2014/main" id="{2C3CF15B-0C09-ED2A-FEA8-39FE23A58A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A2F1D3AC-1131-AF4F-A2A7-CABE530496A9}" type="slidenum">
              <a:rPr lang="en-US" altLang="en-US" sz="1200"/>
              <a:pPr/>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3A4F3DFB-2CEA-5A25-768F-9786EB57FB2E}"/>
              </a:ext>
            </a:extLst>
          </p:cNvPr>
          <p:cNvSpPr>
            <a:spLocks noGrp="1" noRot="1" noChangeAspect="1" noTextEdit="1"/>
          </p:cNvSpPr>
          <p:nvPr>
            <p:ph type="sldImg"/>
          </p:nvPr>
        </p:nvSpPr>
        <p:spPr>
          <a:ln/>
        </p:spPr>
      </p:sp>
      <p:sp>
        <p:nvSpPr>
          <p:cNvPr id="52226" name="Notes Placeholder 2">
            <a:extLst>
              <a:ext uri="{FF2B5EF4-FFF2-40B4-BE49-F238E27FC236}">
                <a16:creationId xmlns:a16="http://schemas.microsoft.com/office/drawing/2014/main" id="{F3635530-576F-8108-495A-7F227EE7F3F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52227" name="Slide Number Placeholder 3">
            <a:extLst>
              <a:ext uri="{FF2B5EF4-FFF2-40B4-BE49-F238E27FC236}">
                <a16:creationId xmlns:a16="http://schemas.microsoft.com/office/drawing/2014/main" id="{A103EAFC-61D9-BFF6-821D-6F445C19EA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C3F3C0BF-C4A8-F64F-9B69-8F2C6F5687A3}" type="slidenum">
              <a:rPr lang="en-US" altLang="en-US" sz="1200"/>
              <a:pPr/>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E59E87EB-4CAC-1CCD-4E15-FDB90E1AEEDF}"/>
              </a:ext>
            </a:extLst>
          </p:cNvPr>
          <p:cNvSpPr>
            <a:spLocks noGrp="1" noRot="1" noChangeAspect="1" noTextEdit="1"/>
          </p:cNvSpPr>
          <p:nvPr>
            <p:ph type="sldImg"/>
          </p:nvPr>
        </p:nvSpPr>
        <p:spPr>
          <a:ln/>
        </p:spPr>
      </p:sp>
      <p:sp>
        <p:nvSpPr>
          <p:cNvPr id="55298" name="Notes Placeholder 2">
            <a:extLst>
              <a:ext uri="{FF2B5EF4-FFF2-40B4-BE49-F238E27FC236}">
                <a16:creationId xmlns:a16="http://schemas.microsoft.com/office/drawing/2014/main" id="{117F3C66-99E4-B776-F388-3F2FC6BFCF1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55299" name="Slide Number Placeholder 3">
            <a:extLst>
              <a:ext uri="{FF2B5EF4-FFF2-40B4-BE49-F238E27FC236}">
                <a16:creationId xmlns:a16="http://schemas.microsoft.com/office/drawing/2014/main" id="{AB08F9DB-1C5A-B5E1-00AE-99DE3240C8E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031A013-089D-624D-90F0-49B72F8CCB7D}" type="slidenum">
              <a:rPr lang="en-US" altLang="en-US" sz="1200"/>
              <a:pPr/>
              <a:t>16</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0A9B9BE6-234D-8906-C748-8D5CA4FD74B2}"/>
              </a:ext>
            </a:extLst>
          </p:cNvPr>
          <p:cNvSpPr>
            <a:spLocks noGrp="1" noRot="1" noChangeAspect="1" noTextEdit="1"/>
          </p:cNvSpPr>
          <p:nvPr>
            <p:ph type="sldImg"/>
          </p:nvPr>
        </p:nvSpPr>
        <p:spPr>
          <a:ln/>
        </p:spPr>
      </p:sp>
      <p:sp>
        <p:nvSpPr>
          <p:cNvPr id="57346" name="Notes Placeholder 2">
            <a:extLst>
              <a:ext uri="{FF2B5EF4-FFF2-40B4-BE49-F238E27FC236}">
                <a16:creationId xmlns:a16="http://schemas.microsoft.com/office/drawing/2014/main" id="{B3B9813A-948B-99F3-F843-2BFF24DD81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57347" name="Slide Number Placeholder 3">
            <a:extLst>
              <a:ext uri="{FF2B5EF4-FFF2-40B4-BE49-F238E27FC236}">
                <a16:creationId xmlns:a16="http://schemas.microsoft.com/office/drawing/2014/main" id="{A38E9C35-3D2E-BCE1-083B-BF381630E1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44D958C-C2E9-A84F-BAC4-6CB88E4E5A82}" type="slidenum">
              <a:rPr lang="en-US" altLang="en-US" sz="1200"/>
              <a:pPr/>
              <a:t>17</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4D2D58-F8AC-D542-80BE-80CB84282C20}" type="slidenum">
              <a:rPr lang="en-US" altLang="en-US" smtClean="0"/>
              <a:pPr/>
              <a:t>19</a:t>
            </a:fld>
            <a:endParaRPr lang="en-US" altLang="en-US"/>
          </a:p>
        </p:txBody>
      </p:sp>
    </p:spTree>
    <p:extLst>
      <p:ext uri="{BB962C8B-B14F-4D97-AF65-F5344CB8AC3E}">
        <p14:creationId xmlns:p14="http://schemas.microsoft.com/office/powerpoint/2010/main" val="3788001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4D2D58-F8AC-D542-80BE-80CB84282C20}" type="slidenum">
              <a:rPr lang="en-US" altLang="en-US" smtClean="0"/>
              <a:pPr/>
              <a:t>20</a:t>
            </a:fld>
            <a:endParaRPr lang="en-US" altLang="en-US"/>
          </a:p>
        </p:txBody>
      </p:sp>
    </p:spTree>
    <p:extLst>
      <p:ext uri="{BB962C8B-B14F-4D97-AF65-F5344CB8AC3E}">
        <p14:creationId xmlns:p14="http://schemas.microsoft.com/office/powerpoint/2010/main" val="2607388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4D2D58-F8AC-D542-80BE-80CB84282C20}" type="slidenum">
              <a:rPr lang="en-US" altLang="en-US" smtClean="0"/>
              <a:pPr/>
              <a:t>21</a:t>
            </a:fld>
            <a:endParaRPr lang="en-US" altLang="en-US"/>
          </a:p>
        </p:txBody>
      </p:sp>
    </p:spTree>
    <p:extLst>
      <p:ext uri="{BB962C8B-B14F-4D97-AF65-F5344CB8AC3E}">
        <p14:creationId xmlns:p14="http://schemas.microsoft.com/office/powerpoint/2010/main" val="3359837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07EF9D97-9E25-BAFE-3718-9DF2CBFEE9B3}"/>
              </a:ext>
            </a:extLst>
          </p:cNvPr>
          <p:cNvSpPr>
            <a:spLocks noGrp="1" noRot="1" noChangeAspect="1" noTextEdit="1"/>
          </p:cNvSpPr>
          <p:nvPr>
            <p:ph type="sldImg"/>
          </p:nvPr>
        </p:nvSpPr>
        <p:spPr>
          <a:ln/>
        </p:spPr>
      </p:sp>
      <p:sp>
        <p:nvSpPr>
          <p:cNvPr id="22530" name="Notes Placeholder 2">
            <a:extLst>
              <a:ext uri="{FF2B5EF4-FFF2-40B4-BE49-F238E27FC236}">
                <a16:creationId xmlns:a16="http://schemas.microsoft.com/office/drawing/2014/main" id="{BFF2B2CC-604F-9553-297A-388611100FE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2531" name="Slide Number Placeholder 3">
            <a:extLst>
              <a:ext uri="{FF2B5EF4-FFF2-40B4-BE49-F238E27FC236}">
                <a16:creationId xmlns:a16="http://schemas.microsoft.com/office/drawing/2014/main" id="{D4F29B3F-EBE0-F1D6-C5DA-62CC8D7D0D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0D1EE76-0EF3-0145-A25E-ADA9BF241C2D}" type="slidenum">
              <a:rPr lang="en-US" altLang="en-US" sz="1200"/>
              <a:pPr/>
              <a:t>2</a:t>
            </a:fld>
            <a:endParaRPr lang="en-US" altLang="en-US" sz="1200"/>
          </a:p>
        </p:txBody>
      </p:sp>
    </p:spTree>
    <p:extLst>
      <p:ext uri="{BB962C8B-B14F-4D97-AF65-F5344CB8AC3E}">
        <p14:creationId xmlns:p14="http://schemas.microsoft.com/office/powerpoint/2010/main" val="3072946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C39096BD-9A38-4DC2-B059-884D267B860E}"/>
              </a:ext>
            </a:extLst>
          </p:cNvPr>
          <p:cNvSpPr>
            <a:spLocks noGrp="1" noRot="1" noChangeAspect="1" noTextEdit="1"/>
          </p:cNvSpPr>
          <p:nvPr>
            <p:ph type="sldImg"/>
          </p:nvPr>
        </p:nvSpPr>
        <p:spPr>
          <a:ln/>
        </p:spPr>
      </p:sp>
      <p:sp>
        <p:nvSpPr>
          <p:cNvPr id="61442" name="Notes Placeholder 2">
            <a:extLst>
              <a:ext uri="{FF2B5EF4-FFF2-40B4-BE49-F238E27FC236}">
                <a16:creationId xmlns:a16="http://schemas.microsoft.com/office/drawing/2014/main" id="{C27AAA65-7939-E32F-1E19-AF58E2FF5B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61443" name="Slide Number Placeholder 3">
            <a:extLst>
              <a:ext uri="{FF2B5EF4-FFF2-40B4-BE49-F238E27FC236}">
                <a16:creationId xmlns:a16="http://schemas.microsoft.com/office/drawing/2014/main" id="{2BA2CFBF-EEF4-FBBB-6B8F-B16A7C1DE8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121472A-AFA5-6240-B2C1-263D297A76F6}" type="slidenum">
              <a:rPr lang="en-US" altLang="en-US" sz="1200"/>
              <a:pPr/>
              <a:t>22</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C39096BD-9A38-4DC2-B059-884D267B860E}"/>
              </a:ext>
            </a:extLst>
          </p:cNvPr>
          <p:cNvSpPr>
            <a:spLocks noGrp="1" noRot="1" noChangeAspect="1" noTextEdit="1"/>
          </p:cNvSpPr>
          <p:nvPr>
            <p:ph type="sldImg"/>
          </p:nvPr>
        </p:nvSpPr>
        <p:spPr>
          <a:ln/>
        </p:spPr>
      </p:sp>
      <p:sp>
        <p:nvSpPr>
          <p:cNvPr id="61442" name="Notes Placeholder 2">
            <a:extLst>
              <a:ext uri="{FF2B5EF4-FFF2-40B4-BE49-F238E27FC236}">
                <a16:creationId xmlns:a16="http://schemas.microsoft.com/office/drawing/2014/main" id="{C27AAA65-7939-E32F-1E19-AF58E2FF5B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61443" name="Slide Number Placeholder 3">
            <a:extLst>
              <a:ext uri="{FF2B5EF4-FFF2-40B4-BE49-F238E27FC236}">
                <a16:creationId xmlns:a16="http://schemas.microsoft.com/office/drawing/2014/main" id="{2BA2CFBF-EEF4-FBBB-6B8F-B16A7C1DE8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121472A-AFA5-6240-B2C1-263D297A76F6}" type="slidenum">
              <a:rPr lang="en-US" altLang="en-US" sz="1200"/>
              <a:pPr/>
              <a:t>23</a:t>
            </a:fld>
            <a:endParaRPr lang="en-US" altLang="en-US" sz="1200"/>
          </a:p>
        </p:txBody>
      </p:sp>
    </p:spTree>
    <p:extLst>
      <p:ext uri="{BB962C8B-B14F-4D97-AF65-F5344CB8AC3E}">
        <p14:creationId xmlns:p14="http://schemas.microsoft.com/office/powerpoint/2010/main" val="1633906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C39096BD-9A38-4DC2-B059-884D267B860E}"/>
              </a:ext>
            </a:extLst>
          </p:cNvPr>
          <p:cNvSpPr>
            <a:spLocks noGrp="1" noRot="1" noChangeAspect="1" noTextEdit="1"/>
          </p:cNvSpPr>
          <p:nvPr>
            <p:ph type="sldImg"/>
          </p:nvPr>
        </p:nvSpPr>
        <p:spPr>
          <a:ln/>
        </p:spPr>
      </p:sp>
      <p:sp>
        <p:nvSpPr>
          <p:cNvPr id="61442" name="Notes Placeholder 2">
            <a:extLst>
              <a:ext uri="{FF2B5EF4-FFF2-40B4-BE49-F238E27FC236}">
                <a16:creationId xmlns:a16="http://schemas.microsoft.com/office/drawing/2014/main" id="{C27AAA65-7939-E32F-1E19-AF58E2FF5B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61443" name="Slide Number Placeholder 3">
            <a:extLst>
              <a:ext uri="{FF2B5EF4-FFF2-40B4-BE49-F238E27FC236}">
                <a16:creationId xmlns:a16="http://schemas.microsoft.com/office/drawing/2014/main" id="{2BA2CFBF-EEF4-FBBB-6B8F-B16A7C1DE8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121472A-AFA5-6240-B2C1-263D297A76F6}" type="slidenum">
              <a:rPr lang="en-US" altLang="en-US" sz="1200"/>
              <a:pPr/>
              <a:t>24</a:t>
            </a:fld>
            <a:endParaRPr lang="en-US" altLang="en-US" sz="1200"/>
          </a:p>
        </p:txBody>
      </p:sp>
    </p:spTree>
    <p:extLst>
      <p:ext uri="{BB962C8B-B14F-4D97-AF65-F5344CB8AC3E}">
        <p14:creationId xmlns:p14="http://schemas.microsoft.com/office/powerpoint/2010/main" val="13791210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C957014A-5A97-98EB-354D-E3089987DF54}"/>
              </a:ext>
            </a:extLst>
          </p:cNvPr>
          <p:cNvSpPr>
            <a:spLocks noGrp="1" noRot="1" noChangeAspect="1" noTextEdit="1"/>
          </p:cNvSpPr>
          <p:nvPr>
            <p:ph type="sldImg"/>
          </p:nvPr>
        </p:nvSpPr>
        <p:spPr>
          <a:ln/>
        </p:spPr>
      </p:sp>
      <p:sp>
        <p:nvSpPr>
          <p:cNvPr id="59394" name="Notes Placeholder 2">
            <a:extLst>
              <a:ext uri="{FF2B5EF4-FFF2-40B4-BE49-F238E27FC236}">
                <a16:creationId xmlns:a16="http://schemas.microsoft.com/office/drawing/2014/main" id="{0A7266D2-4C21-771B-207B-5E6D3F6EEED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59395" name="Slide Number Placeholder 3">
            <a:extLst>
              <a:ext uri="{FF2B5EF4-FFF2-40B4-BE49-F238E27FC236}">
                <a16:creationId xmlns:a16="http://schemas.microsoft.com/office/drawing/2014/main" id="{D7B458B6-6B12-8A11-D933-811EFD6581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9EB7C6A3-C7B6-374A-8E9F-47EFDBA3D075}" type="slidenum">
              <a:rPr lang="en-US" altLang="en-US" sz="1200"/>
              <a:pPr/>
              <a:t>25</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4D0473E1-A789-8B00-4ABF-5CABE52B735A}"/>
              </a:ext>
            </a:extLst>
          </p:cNvPr>
          <p:cNvSpPr>
            <a:spLocks noGrp="1" noRot="1" noChangeAspect="1" noTextEdit="1"/>
          </p:cNvSpPr>
          <p:nvPr>
            <p:ph type="sldImg"/>
          </p:nvPr>
        </p:nvSpPr>
        <p:spPr>
          <a:ln/>
        </p:spPr>
      </p:sp>
      <p:sp>
        <p:nvSpPr>
          <p:cNvPr id="63490" name="Notes Placeholder 2">
            <a:extLst>
              <a:ext uri="{FF2B5EF4-FFF2-40B4-BE49-F238E27FC236}">
                <a16:creationId xmlns:a16="http://schemas.microsoft.com/office/drawing/2014/main" id="{D5A3CD5A-9C7B-87E9-D2EA-A399A1046D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63491" name="Slide Number Placeholder 3">
            <a:extLst>
              <a:ext uri="{FF2B5EF4-FFF2-40B4-BE49-F238E27FC236}">
                <a16:creationId xmlns:a16="http://schemas.microsoft.com/office/drawing/2014/main" id="{BFAF69B1-B18A-167E-40BC-2B7237CF67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4179842-8DA3-BF48-88F0-2E7B7A99FC74}" type="slidenum">
              <a:rPr lang="en-US" altLang="en-US" sz="1200"/>
              <a:pPr/>
              <a:t>26</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E18B77A2-A3E8-61CA-3884-CE3B393026A0}"/>
              </a:ext>
            </a:extLst>
          </p:cNvPr>
          <p:cNvSpPr>
            <a:spLocks noGrp="1" noRot="1" noChangeAspect="1" noTextEdit="1"/>
          </p:cNvSpPr>
          <p:nvPr>
            <p:ph type="sldImg"/>
          </p:nvPr>
        </p:nvSpPr>
        <p:spPr>
          <a:ln/>
        </p:spPr>
      </p:sp>
      <p:sp>
        <p:nvSpPr>
          <p:cNvPr id="65538" name="Notes Placeholder 2">
            <a:extLst>
              <a:ext uri="{FF2B5EF4-FFF2-40B4-BE49-F238E27FC236}">
                <a16:creationId xmlns:a16="http://schemas.microsoft.com/office/drawing/2014/main" id="{4B68465C-6765-B14C-02FC-0A18CBBF743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65539" name="Slide Number Placeholder 3">
            <a:extLst>
              <a:ext uri="{FF2B5EF4-FFF2-40B4-BE49-F238E27FC236}">
                <a16:creationId xmlns:a16="http://schemas.microsoft.com/office/drawing/2014/main" id="{182A8E16-DC92-03AF-9B0B-CF0CE3D020A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161AFEA0-4BAF-0140-8FE7-5329C4CFA315}" type="slidenum">
              <a:rPr lang="en-US" altLang="en-US" sz="1200"/>
              <a:pPr/>
              <a:t>27</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FA1185C7-A5CD-2E46-3BD3-13DD838D7CE1}"/>
              </a:ext>
            </a:extLst>
          </p:cNvPr>
          <p:cNvSpPr>
            <a:spLocks noGrp="1" noRot="1" noChangeAspect="1" noTextEdit="1"/>
          </p:cNvSpPr>
          <p:nvPr>
            <p:ph type="sldImg"/>
          </p:nvPr>
        </p:nvSpPr>
        <p:spPr>
          <a:ln/>
        </p:spPr>
      </p:sp>
      <p:sp>
        <p:nvSpPr>
          <p:cNvPr id="24578" name="Notes Placeholder 2">
            <a:extLst>
              <a:ext uri="{FF2B5EF4-FFF2-40B4-BE49-F238E27FC236}">
                <a16:creationId xmlns:a16="http://schemas.microsoft.com/office/drawing/2014/main" id="{607EED7C-2D0E-F031-B753-85E4E4ABC26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4579" name="Slide Number Placeholder 3">
            <a:extLst>
              <a:ext uri="{FF2B5EF4-FFF2-40B4-BE49-F238E27FC236}">
                <a16:creationId xmlns:a16="http://schemas.microsoft.com/office/drawing/2014/main" id="{A99FC351-F5E7-D06A-1858-B1291C4F86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17B2B547-ED26-D042-9E0F-950EE792CFF9}" type="slidenum">
              <a:rPr lang="en-US" altLang="en-US" sz="1200"/>
              <a:pPr/>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6D98FCD7-A0AE-4047-8D3C-6E496C86C82F}"/>
              </a:ext>
            </a:extLst>
          </p:cNvPr>
          <p:cNvSpPr>
            <a:spLocks noGrp="1" noRot="1" noChangeAspect="1" noTextEdit="1"/>
          </p:cNvSpPr>
          <p:nvPr>
            <p:ph type="sldImg"/>
          </p:nvPr>
        </p:nvSpPr>
        <p:spPr>
          <a:ln/>
        </p:spPr>
      </p:sp>
      <p:sp>
        <p:nvSpPr>
          <p:cNvPr id="26626" name="Notes Placeholder 2">
            <a:extLst>
              <a:ext uri="{FF2B5EF4-FFF2-40B4-BE49-F238E27FC236}">
                <a16:creationId xmlns:a16="http://schemas.microsoft.com/office/drawing/2014/main" id="{EC6D8DAB-E13F-9383-686F-7F7868511C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6627" name="Slide Number Placeholder 3">
            <a:extLst>
              <a:ext uri="{FF2B5EF4-FFF2-40B4-BE49-F238E27FC236}">
                <a16:creationId xmlns:a16="http://schemas.microsoft.com/office/drawing/2014/main" id="{11D2E716-45B0-30E5-B3D7-14DEB6223E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381B2BA-4641-5E46-BB5F-7628A88BDA9A}" type="slidenum">
              <a:rPr lang="en-US" altLang="en-US" sz="1200"/>
              <a:pPr/>
              <a:t>4</a:t>
            </a:fld>
            <a:endParaRPr lang="en-US" altLang="en-US" sz="1200"/>
          </a:p>
        </p:txBody>
      </p:sp>
    </p:spTree>
    <p:extLst>
      <p:ext uri="{BB962C8B-B14F-4D97-AF65-F5344CB8AC3E}">
        <p14:creationId xmlns:p14="http://schemas.microsoft.com/office/powerpoint/2010/main" val="666442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6D98FCD7-A0AE-4047-8D3C-6E496C86C82F}"/>
              </a:ext>
            </a:extLst>
          </p:cNvPr>
          <p:cNvSpPr>
            <a:spLocks noGrp="1" noRot="1" noChangeAspect="1" noTextEdit="1"/>
          </p:cNvSpPr>
          <p:nvPr>
            <p:ph type="sldImg"/>
          </p:nvPr>
        </p:nvSpPr>
        <p:spPr>
          <a:ln/>
        </p:spPr>
      </p:sp>
      <p:sp>
        <p:nvSpPr>
          <p:cNvPr id="26626" name="Notes Placeholder 2">
            <a:extLst>
              <a:ext uri="{FF2B5EF4-FFF2-40B4-BE49-F238E27FC236}">
                <a16:creationId xmlns:a16="http://schemas.microsoft.com/office/drawing/2014/main" id="{EC6D8DAB-E13F-9383-686F-7F7868511C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26627" name="Slide Number Placeholder 3">
            <a:extLst>
              <a:ext uri="{FF2B5EF4-FFF2-40B4-BE49-F238E27FC236}">
                <a16:creationId xmlns:a16="http://schemas.microsoft.com/office/drawing/2014/main" id="{11D2E716-45B0-30E5-B3D7-14DEB6223E5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3381B2BA-4641-5E46-BB5F-7628A88BDA9A}" type="slidenum">
              <a:rPr lang="en-US" altLang="en-US" sz="1200"/>
              <a:pPr/>
              <a:t>5</a:t>
            </a:fld>
            <a:endParaRPr lang="en-US" altLang="en-US" sz="1200"/>
          </a:p>
        </p:txBody>
      </p:sp>
    </p:spTree>
    <p:extLst>
      <p:ext uri="{BB962C8B-B14F-4D97-AF65-F5344CB8AC3E}">
        <p14:creationId xmlns:p14="http://schemas.microsoft.com/office/powerpoint/2010/main" val="24038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a:extLst>
              <a:ext uri="{FF2B5EF4-FFF2-40B4-BE49-F238E27FC236}">
                <a16:creationId xmlns:a16="http://schemas.microsoft.com/office/drawing/2014/main" id="{BA660071-4397-9417-5280-4CF383614D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E1E30140-5C70-F84F-B57B-927C3393566E}" type="slidenum">
              <a:rPr lang="en-US" altLang="en-US" sz="1200"/>
              <a:pPr/>
              <a:t>6</a:t>
            </a:fld>
            <a:endParaRPr lang="en-US" altLang="en-US" sz="1200"/>
          </a:p>
        </p:txBody>
      </p:sp>
      <p:sp>
        <p:nvSpPr>
          <p:cNvPr id="31746" name="Slide Image Placeholder 1">
            <a:extLst>
              <a:ext uri="{FF2B5EF4-FFF2-40B4-BE49-F238E27FC236}">
                <a16:creationId xmlns:a16="http://schemas.microsoft.com/office/drawing/2014/main" id="{32C938D6-4E8C-B809-11FE-53A36A096003}"/>
              </a:ext>
            </a:extLst>
          </p:cNvPr>
          <p:cNvSpPr>
            <a:spLocks noGrp="1" noRot="1" noChangeAspect="1" noTextEdit="1"/>
          </p:cNvSpPr>
          <p:nvPr>
            <p:ph type="sldImg"/>
          </p:nvPr>
        </p:nvSpPr>
        <p:spPr>
          <a:ln/>
        </p:spPr>
      </p:sp>
      <p:sp>
        <p:nvSpPr>
          <p:cNvPr id="31747" name="Notes Placeholder 2">
            <a:extLst>
              <a:ext uri="{FF2B5EF4-FFF2-40B4-BE49-F238E27FC236}">
                <a16:creationId xmlns:a16="http://schemas.microsoft.com/office/drawing/2014/main" id="{A9DA4449-21FF-56A4-FE4F-5F77AB671B4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31748" name="Slide Number Placeholder 3">
            <a:extLst>
              <a:ext uri="{FF2B5EF4-FFF2-40B4-BE49-F238E27FC236}">
                <a16:creationId xmlns:a16="http://schemas.microsoft.com/office/drawing/2014/main" id="{78A93DD6-0BB5-0F4C-C811-0B77F0D224CB}"/>
              </a:ext>
            </a:extLst>
          </p:cNvPr>
          <p:cNvSpPr txBox="1">
            <a:spLocks noGrp="1"/>
          </p:cNvSpPr>
          <p:nvPr/>
        </p:nvSpPr>
        <p:spPr bwMode="auto">
          <a:xfrm>
            <a:off x="3929063" y="8769350"/>
            <a:ext cx="3003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4AEF0691-055A-9643-8E7A-7775D747E248}" type="slidenum">
              <a:rPr lang="en-US" altLang="en-US" sz="1200">
                <a:latin typeface="Calibri" panose="020F0502020204030204" pitchFamily="34" charset="0"/>
              </a:rPr>
              <a:pPr algn="r" eaLnBrk="1" hangingPunct="1"/>
              <a:t>6</a:t>
            </a:fld>
            <a:endParaRPr lang="en-US" altLang="en-US" sz="120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a:extLst>
              <a:ext uri="{FF2B5EF4-FFF2-40B4-BE49-F238E27FC236}">
                <a16:creationId xmlns:a16="http://schemas.microsoft.com/office/drawing/2014/main" id="{903BDDA3-D485-D7D0-505D-BD6067AD8F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45E3E67-7AF2-964D-B1EE-1D2F74C8624C}" type="slidenum">
              <a:rPr lang="en-US" altLang="en-US" sz="1200"/>
              <a:pPr/>
              <a:t>7</a:t>
            </a:fld>
            <a:endParaRPr lang="en-US" altLang="en-US" sz="1200"/>
          </a:p>
        </p:txBody>
      </p:sp>
      <p:sp>
        <p:nvSpPr>
          <p:cNvPr id="35842" name="Slide Image Placeholder 1">
            <a:extLst>
              <a:ext uri="{FF2B5EF4-FFF2-40B4-BE49-F238E27FC236}">
                <a16:creationId xmlns:a16="http://schemas.microsoft.com/office/drawing/2014/main" id="{AB4B879A-319C-E18E-EBBC-C6E7BA86D010}"/>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DAEF2C6E-2BFC-5BF4-C2C8-744D1CD43B7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35844" name="Slide Number Placeholder 3">
            <a:extLst>
              <a:ext uri="{FF2B5EF4-FFF2-40B4-BE49-F238E27FC236}">
                <a16:creationId xmlns:a16="http://schemas.microsoft.com/office/drawing/2014/main" id="{778550C5-4645-0672-2529-507492AF664D}"/>
              </a:ext>
            </a:extLst>
          </p:cNvPr>
          <p:cNvSpPr txBox="1">
            <a:spLocks noGrp="1"/>
          </p:cNvSpPr>
          <p:nvPr/>
        </p:nvSpPr>
        <p:spPr bwMode="auto">
          <a:xfrm>
            <a:off x="3929063" y="8769350"/>
            <a:ext cx="3003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F674469F-F2BA-964C-A100-ECCBE3148AD4}" type="slidenum">
              <a:rPr lang="en-US" altLang="en-US" sz="1200">
                <a:latin typeface="Calibri" panose="020F0502020204030204" pitchFamily="34" charset="0"/>
              </a:rPr>
              <a:pPr algn="r" eaLnBrk="1" hangingPunct="1"/>
              <a:t>7</a:t>
            </a:fld>
            <a:endParaRPr lang="en-US" altLang="en-US" sz="1200">
              <a:latin typeface="Calibri" panose="020F0502020204030204" pitchFamily="34" charset="0"/>
            </a:endParaRPr>
          </a:p>
        </p:txBody>
      </p:sp>
    </p:spTree>
    <p:extLst>
      <p:ext uri="{BB962C8B-B14F-4D97-AF65-F5344CB8AC3E}">
        <p14:creationId xmlns:p14="http://schemas.microsoft.com/office/powerpoint/2010/main" val="24977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a:extLst>
              <a:ext uri="{FF2B5EF4-FFF2-40B4-BE49-F238E27FC236}">
                <a16:creationId xmlns:a16="http://schemas.microsoft.com/office/drawing/2014/main" id="{903BDDA3-D485-D7D0-505D-BD6067AD8F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45E3E67-7AF2-964D-B1EE-1D2F74C8624C}" type="slidenum">
              <a:rPr lang="en-US" altLang="en-US" sz="1200"/>
              <a:pPr/>
              <a:t>8</a:t>
            </a:fld>
            <a:endParaRPr lang="en-US" altLang="en-US" sz="1200"/>
          </a:p>
        </p:txBody>
      </p:sp>
      <p:sp>
        <p:nvSpPr>
          <p:cNvPr id="35842" name="Slide Image Placeholder 1">
            <a:extLst>
              <a:ext uri="{FF2B5EF4-FFF2-40B4-BE49-F238E27FC236}">
                <a16:creationId xmlns:a16="http://schemas.microsoft.com/office/drawing/2014/main" id="{AB4B879A-319C-E18E-EBBC-C6E7BA86D010}"/>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DAEF2C6E-2BFC-5BF4-C2C8-744D1CD43B7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35844" name="Slide Number Placeholder 3">
            <a:extLst>
              <a:ext uri="{FF2B5EF4-FFF2-40B4-BE49-F238E27FC236}">
                <a16:creationId xmlns:a16="http://schemas.microsoft.com/office/drawing/2014/main" id="{778550C5-4645-0672-2529-507492AF664D}"/>
              </a:ext>
            </a:extLst>
          </p:cNvPr>
          <p:cNvSpPr txBox="1">
            <a:spLocks noGrp="1"/>
          </p:cNvSpPr>
          <p:nvPr/>
        </p:nvSpPr>
        <p:spPr bwMode="auto">
          <a:xfrm>
            <a:off x="3929063" y="8769350"/>
            <a:ext cx="3003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F674469F-F2BA-964C-A100-ECCBE3148AD4}" type="slidenum">
              <a:rPr lang="en-US" altLang="en-US" sz="1200">
                <a:latin typeface="Calibri" panose="020F0502020204030204" pitchFamily="34" charset="0"/>
              </a:rPr>
              <a:pPr algn="r" eaLnBrk="1" hangingPunct="1"/>
              <a:t>8</a:t>
            </a:fld>
            <a:endParaRPr lang="en-US" altLang="en-US" sz="1200">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E79BB78A-BA48-E71C-6C7E-CAD34C7A235C}"/>
              </a:ext>
            </a:extLst>
          </p:cNvPr>
          <p:cNvSpPr>
            <a:spLocks noGrp="1" noRot="1" noChangeAspect="1" noTextEdit="1"/>
          </p:cNvSpPr>
          <p:nvPr>
            <p:ph type="sldImg"/>
          </p:nvPr>
        </p:nvSpPr>
        <p:spPr>
          <a:ln/>
        </p:spPr>
      </p:sp>
      <p:sp>
        <p:nvSpPr>
          <p:cNvPr id="33794" name="Notes Placeholder 2">
            <a:extLst>
              <a:ext uri="{FF2B5EF4-FFF2-40B4-BE49-F238E27FC236}">
                <a16:creationId xmlns:a16="http://schemas.microsoft.com/office/drawing/2014/main" id="{2B30011A-EAE6-5D0A-D524-0EE991C5AFB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anose="020B0600070205080204" pitchFamily="34" charset="-128"/>
            </a:endParaRPr>
          </a:p>
        </p:txBody>
      </p:sp>
      <p:sp>
        <p:nvSpPr>
          <p:cNvPr id="33795" name="Slide Number Placeholder 3">
            <a:extLst>
              <a:ext uri="{FF2B5EF4-FFF2-40B4-BE49-F238E27FC236}">
                <a16:creationId xmlns:a16="http://schemas.microsoft.com/office/drawing/2014/main" id="{40C6A420-BA16-7AFB-9AF7-709DF2C5E83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4D5658B-F701-C144-80A5-1B87892931FD}" type="slidenum">
              <a:rPr lang="en-US" altLang="en-US" sz="1200"/>
              <a:pPr/>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8" descr="FDL_4K.png">
            <a:extLst>
              <a:ext uri="{FF2B5EF4-FFF2-40B4-BE49-F238E27FC236}">
                <a16:creationId xmlns:a16="http://schemas.microsoft.com/office/drawing/2014/main" id="{EA0646BE-C116-FC22-21C4-F30FFEAA5E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2725" y="2138363"/>
            <a:ext cx="1147763"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a:t>Click to edit Master title style</a:t>
            </a:r>
          </a:p>
        </p:txBody>
      </p:sp>
      <p:sp>
        <p:nvSpPr>
          <p:cNvPr id="3" name="Footer Placeholder 4">
            <a:extLst>
              <a:ext uri="{FF2B5EF4-FFF2-40B4-BE49-F238E27FC236}">
                <a16:creationId xmlns:a16="http://schemas.microsoft.com/office/drawing/2014/main" id="{D83132BC-635C-0248-1F35-65CDD11EF8A7}"/>
              </a:ext>
            </a:extLst>
          </p:cNvPr>
          <p:cNvSpPr>
            <a:spLocks noGrp="1"/>
          </p:cNvSpPr>
          <p:nvPr>
            <p:ph type="ftr" sz="quarter" idx="10"/>
          </p:nvPr>
        </p:nvSpPr>
        <p:spPr/>
        <p:txBody>
          <a:bodyPr/>
          <a:lstStyle>
            <a:lvl1pPr>
              <a:defRPr/>
            </a:lvl1pPr>
          </a:lstStyle>
          <a:p>
            <a:pPr>
              <a:defRPr/>
            </a:pPr>
            <a:r>
              <a:rPr lang="es-ES"/>
              <a:t>October 10, 2022 Ver 1.0</a:t>
            </a:r>
            <a:endParaRPr lang="en-US"/>
          </a:p>
        </p:txBody>
      </p:sp>
      <p:sp>
        <p:nvSpPr>
          <p:cNvPr id="4" name="Slide Number Placeholder 5">
            <a:extLst>
              <a:ext uri="{FF2B5EF4-FFF2-40B4-BE49-F238E27FC236}">
                <a16:creationId xmlns:a16="http://schemas.microsoft.com/office/drawing/2014/main" id="{15583671-5763-74F8-3370-7BFFE038BF63}"/>
              </a:ext>
            </a:extLst>
          </p:cNvPr>
          <p:cNvSpPr>
            <a:spLocks noGrp="1"/>
          </p:cNvSpPr>
          <p:nvPr>
            <p:ph type="sldNum" sz="quarter" idx="11"/>
          </p:nvPr>
        </p:nvSpPr>
        <p:spPr/>
        <p:txBody>
          <a:bodyPr/>
          <a:lstStyle>
            <a:lvl1pPr>
              <a:defRPr/>
            </a:lvl1pPr>
          </a:lstStyle>
          <a:p>
            <a:fld id="{42804CA9-32C4-834B-A6F8-FE3A5F5C483C}" type="slidenum">
              <a:rPr lang="en-US" altLang="en-US"/>
              <a:pPr/>
              <a:t>‹#›</a:t>
            </a:fld>
            <a:endParaRPr lang="en-US" altLang="en-US"/>
          </a:p>
        </p:txBody>
      </p:sp>
      <p:sp>
        <p:nvSpPr>
          <p:cNvPr id="5" name="Date Placeholder 6">
            <a:extLst>
              <a:ext uri="{FF2B5EF4-FFF2-40B4-BE49-F238E27FC236}">
                <a16:creationId xmlns:a16="http://schemas.microsoft.com/office/drawing/2014/main" id="{140D5C26-78CF-9093-5E68-D073A942F7A8}"/>
              </a:ext>
            </a:extLst>
          </p:cNvPr>
          <p:cNvSpPr>
            <a:spLocks noGrp="1"/>
          </p:cNvSpPr>
          <p:nvPr>
            <p:ph type="dt" sz="half" idx="12"/>
          </p:nvPr>
        </p:nvSpPr>
        <p:spPr>
          <a:xfrm>
            <a:off x="3816350" y="6508750"/>
            <a:ext cx="2133600" cy="365125"/>
          </a:xfrm>
          <a:prstGeom prst="rect">
            <a:avLst/>
          </a:prstGeom>
        </p:spPr>
        <p:txBody>
          <a:bodyPr/>
          <a:lstStyle>
            <a:lvl1pPr>
              <a:defRPr/>
            </a:lvl1pPr>
          </a:lstStyle>
          <a:p>
            <a:fld id="{1DD0367B-9EDB-4975-8D3D-BDAE24AF8DFA}" type="datetime1">
              <a:rPr lang="en-US" altLang="en-US" smtClean="0"/>
              <a:t>9/7/2024</a:t>
            </a:fld>
            <a:endParaRPr lang="en-US" altLang="en-US"/>
          </a:p>
        </p:txBody>
      </p:sp>
    </p:spTree>
    <p:extLst>
      <p:ext uri="{BB962C8B-B14F-4D97-AF65-F5344CB8AC3E}">
        <p14:creationId xmlns:p14="http://schemas.microsoft.com/office/powerpoint/2010/main" val="367913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2" name="Picture 10" descr="OutdoorAdventures.jpg">
            <a:extLst>
              <a:ext uri="{FF2B5EF4-FFF2-40B4-BE49-F238E27FC236}">
                <a16:creationId xmlns:a16="http://schemas.microsoft.com/office/drawing/2014/main" id="{00048760-9529-5249-329A-F35554D0EE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45293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AutoShape 7">
            <a:extLst>
              <a:ext uri="{FF2B5EF4-FFF2-40B4-BE49-F238E27FC236}">
                <a16:creationId xmlns:a16="http://schemas.microsoft.com/office/drawing/2014/main" id="{D42571B6-7877-C690-7FDD-BDDEF55D21BF}"/>
              </a:ext>
            </a:extLst>
          </p:cNvPr>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DAD9E51-A264-C5AA-F02C-B893432C520B}"/>
              </a:ext>
            </a:extLst>
          </p:cNvPr>
          <p:cNvSpPr>
            <a:spLocks noGrp="1"/>
          </p:cNvSpPr>
          <p:nvPr>
            <p:ph type="dt" sz="half" idx="10"/>
          </p:nvPr>
        </p:nvSpPr>
        <p:spPr/>
        <p:txBody>
          <a:bodyPr/>
          <a:lstStyle>
            <a:lvl1pPr>
              <a:defRPr/>
            </a:lvl1pPr>
          </a:lstStyle>
          <a:p>
            <a:fld id="{03680FB1-B9EF-4D6F-B6A4-4C80D45F49A6}" type="datetime1">
              <a:rPr lang="en-US" altLang="en-US" smtClean="0"/>
              <a:t>9/7/2024</a:t>
            </a:fld>
            <a:endParaRPr lang="en-US" altLang="en-US"/>
          </a:p>
        </p:txBody>
      </p:sp>
      <p:sp>
        <p:nvSpPr>
          <p:cNvPr id="6" name="Footer Placeholder 4">
            <a:extLst>
              <a:ext uri="{FF2B5EF4-FFF2-40B4-BE49-F238E27FC236}">
                <a16:creationId xmlns:a16="http://schemas.microsoft.com/office/drawing/2014/main" id="{01C1239B-8E0A-C0C8-78C8-959D7CE559CE}"/>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5">
            <a:extLst>
              <a:ext uri="{FF2B5EF4-FFF2-40B4-BE49-F238E27FC236}">
                <a16:creationId xmlns:a16="http://schemas.microsoft.com/office/drawing/2014/main" id="{E9EB9566-AE32-951D-6C85-D7ABCD2EA719}"/>
              </a:ext>
            </a:extLst>
          </p:cNvPr>
          <p:cNvSpPr>
            <a:spLocks noGrp="1"/>
          </p:cNvSpPr>
          <p:nvPr>
            <p:ph type="sldNum" sz="quarter" idx="12"/>
          </p:nvPr>
        </p:nvSpPr>
        <p:spPr/>
        <p:txBody>
          <a:bodyPr/>
          <a:lstStyle>
            <a:lvl1pPr>
              <a:defRPr/>
            </a:lvl1pPr>
          </a:lstStyle>
          <a:p>
            <a:fld id="{4CF0E360-3417-CE4D-9D50-EE159110E863}" type="slidenum">
              <a:rPr lang="en-US" altLang="en-US"/>
              <a:pPr/>
              <a:t>‹#›</a:t>
            </a:fld>
            <a:endParaRPr lang="en-US" altLang="en-US"/>
          </a:p>
        </p:txBody>
      </p:sp>
    </p:spTree>
    <p:extLst>
      <p:ext uri="{BB962C8B-B14F-4D97-AF65-F5344CB8AC3E}">
        <p14:creationId xmlns:p14="http://schemas.microsoft.com/office/powerpoint/2010/main" val="3223944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2" name="Picture 10" descr="OutdoorAdventures.jpg">
            <a:extLst>
              <a:ext uri="{FF2B5EF4-FFF2-40B4-BE49-F238E27FC236}">
                <a16:creationId xmlns:a16="http://schemas.microsoft.com/office/drawing/2014/main" id="{576502D8-9D8B-53BE-13D5-A6F68D2D920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45293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AutoShape 7">
            <a:extLst>
              <a:ext uri="{FF2B5EF4-FFF2-40B4-BE49-F238E27FC236}">
                <a16:creationId xmlns:a16="http://schemas.microsoft.com/office/drawing/2014/main" id="{F4789E2B-8410-7FA3-CDC4-50B171AA13D5}"/>
              </a:ext>
            </a:extLst>
          </p:cNvPr>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250C079-894E-6825-54C4-19BB245F4E56}"/>
              </a:ext>
            </a:extLst>
          </p:cNvPr>
          <p:cNvSpPr>
            <a:spLocks noGrp="1"/>
          </p:cNvSpPr>
          <p:nvPr>
            <p:ph type="dt" sz="half" idx="10"/>
          </p:nvPr>
        </p:nvSpPr>
        <p:spPr/>
        <p:txBody>
          <a:bodyPr/>
          <a:lstStyle>
            <a:lvl1pPr>
              <a:defRPr/>
            </a:lvl1pPr>
          </a:lstStyle>
          <a:p>
            <a:fld id="{670AA1EC-35E0-4ABD-9390-0A7BD637E53B}" type="datetime1">
              <a:rPr lang="en-US" altLang="en-US" smtClean="0"/>
              <a:t>9/7/2024</a:t>
            </a:fld>
            <a:endParaRPr lang="en-US" altLang="en-US"/>
          </a:p>
        </p:txBody>
      </p:sp>
      <p:sp>
        <p:nvSpPr>
          <p:cNvPr id="6" name="Footer Placeholder 4">
            <a:extLst>
              <a:ext uri="{FF2B5EF4-FFF2-40B4-BE49-F238E27FC236}">
                <a16:creationId xmlns:a16="http://schemas.microsoft.com/office/drawing/2014/main" id="{D2A0CA75-4C07-F5AC-023B-5E70942B116E}"/>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5">
            <a:extLst>
              <a:ext uri="{FF2B5EF4-FFF2-40B4-BE49-F238E27FC236}">
                <a16:creationId xmlns:a16="http://schemas.microsoft.com/office/drawing/2014/main" id="{69D19038-D06A-3692-160D-20C26C3CFE59}"/>
              </a:ext>
            </a:extLst>
          </p:cNvPr>
          <p:cNvSpPr>
            <a:spLocks noGrp="1"/>
          </p:cNvSpPr>
          <p:nvPr>
            <p:ph type="sldNum" sz="quarter" idx="12"/>
          </p:nvPr>
        </p:nvSpPr>
        <p:spPr/>
        <p:txBody>
          <a:bodyPr/>
          <a:lstStyle>
            <a:lvl1pPr>
              <a:defRPr/>
            </a:lvl1pPr>
          </a:lstStyle>
          <a:p>
            <a:fld id="{685A58E7-A926-F448-ACFA-185251300FB6}" type="slidenum">
              <a:rPr lang="en-US" altLang="en-US"/>
              <a:pPr/>
              <a:t>‹#›</a:t>
            </a:fld>
            <a:endParaRPr lang="en-US" altLang="en-US"/>
          </a:p>
        </p:txBody>
      </p:sp>
    </p:spTree>
    <p:extLst>
      <p:ext uri="{BB962C8B-B14F-4D97-AF65-F5344CB8AC3E}">
        <p14:creationId xmlns:p14="http://schemas.microsoft.com/office/powerpoint/2010/main" val="1862873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2" name="Picture 10" descr="OutdoorAdventures.jpg">
            <a:extLst>
              <a:ext uri="{FF2B5EF4-FFF2-40B4-BE49-F238E27FC236}">
                <a16:creationId xmlns:a16="http://schemas.microsoft.com/office/drawing/2014/main" id="{7140B045-9F4A-F833-CE6F-FC569C28DAB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45293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AutoShape 7">
            <a:extLst>
              <a:ext uri="{FF2B5EF4-FFF2-40B4-BE49-F238E27FC236}">
                <a16:creationId xmlns:a16="http://schemas.microsoft.com/office/drawing/2014/main" id="{49CCF0F5-1095-5675-C1CF-CD9017BEE718}"/>
              </a:ext>
            </a:extLst>
          </p:cNvPr>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52DA255-8568-6912-5798-C19E5DC346DB}"/>
              </a:ext>
            </a:extLst>
          </p:cNvPr>
          <p:cNvSpPr>
            <a:spLocks noGrp="1"/>
          </p:cNvSpPr>
          <p:nvPr>
            <p:ph type="dt" sz="half" idx="10"/>
          </p:nvPr>
        </p:nvSpPr>
        <p:spPr/>
        <p:txBody>
          <a:bodyPr/>
          <a:lstStyle>
            <a:lvl1pPr>
              <a:defRPr/>
            </a:lvl1pPr>
          </a:lstStyle>
          <a:p>
            <a:fld id="{3C3725B4-B7F6-4ED5-A67D-58951C466BB7}" type="datetime1">
              <a:rPr lang="en-US" altLang="en-US" smtClean="0"/>
              <a:t>9/7/2024</a:t>
            </a:fld>
            <a:endParaRPr lang="en-US" altLang="en-US"/>
          </a:p>
        </p:txBody>
      </p:sp>
      <p:sp>
        <p:nvSpPr>
          <p:cNvPr id="6" name="Footer Placeholder 4">
            <a:extLst>
              <a:ext uri="{FF2B5EF4-FFF2-40B4-BE49-F238E27FC236}">
                <a16:creationId xmlns:a16="http://schemas.microsoft.com/office/drawing/2014/main" id="{E486F8ED-80FE-3690-125B-2FEC2EFB2FE7}"/>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5">
            <a:extLst>
              <a:ext uri="{FF2B5EF4-FFF2-40B4-BE49-F238E27FC236}">
                <a16:creationId xmlns:a16="http://schemas.microsoft.com/office/drawing/2014/main" id="{A3420142-A943-F47E-D384-FD95CE2A56D9}"/>
              </a:ext>
            </a:extLst>
          </p:cNvPr>
          <p:cNvSpPr>
            <a:spLocks noGrp="1"/>
          </p:cNvSpPr>
          <p:nvPr>
            <p:ph type="sldNum" sz="quarter" idx="12"/>
          </p:nvPr>
        </p:nvSpPr>
        <p:spPr/>
        <p:txBody>
          <a:bodyPr/>
          <a:lstStyle>
            <a:lvl1pPr>
              <a:defRPr/>
            </a:lvl1pPr>
          </a:lstStyle>
          <a:p>
            <a:fld id="{568C21BC-963D-3B43-95FF-6D8CD42C4DE5}" type="slidenum">
              <a:rPr lang="en-US" altLang="en-US"/>
              <a:pPr/>
              <a:t>‹#›</a:t>
            </a:fld>
            <a:endParaRPr lang="en-US" altLang="en-US"/>
          </a:p>
        </p:txBody>
      </p:sp>
    </p:spTree>
    <p:extLst>
      <p:ext uri="{BB962C8B-B14F-4D97-AF65-F5344CB8AC3E}">
        <p14:creationId xmlns:p14="http://schemas.microsoft.com/office/powerpoint/2010/main" val="1896777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8" descr="FDL_4K.png">
            <a:extLst>
              <a:ext uri="{FF2B5EF4-FFF2-40B4-BE49-F238E27FC236}">
                <a16:creationId xmlns:a16="http://schemas.microsoft.com/office/drawing/2014/main" id="{6E663B48-3487-DC2C-1EAF-269C108C43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2725" y="2138363"/>
            <a:ext cx="1147763"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a:t>Click to edit Master title style</a:t>
            </a:r>
          </a:p>
        </p:txBody>
      </p:sp>
      <p:sp>
        <p:nvSpPr>
          <p:cNvPr id="3" name="Footer Placeholder 4">
            <a:extLst>
              <a:ext uri="{FF2B5EF4-FFF2-40B4-BE49-F238E27FC236}">
                <a16:creationId xmlns:a16="http://schemas.microsoft.com/office/drawing/2014/main" id="{CC2C5269-9C0D-57CA-91E6-D20750A700D1}"/>
              </a:ext>
            </a:extLst>
          </p:cNvPr>
          <p:cNvSpPr>
            <a:spLocks noGrp="1"/>
          </p:cNvSpPr>
          <p:nvPr>
            <p:ph type="ftr" sz="quarter" idx="10"/>
          </p:nvPr>
        </p:nvSpPr>
        <p:spPr/>
        <p:txBody>
          <a:bodyPr/>
          <a:lstStyle>
            <a:lvl1pPr>
              <a:defRPr/>
            </a:lvl1pPr>
          </a:lstStyle>
          <a:p>
            <a:pPr>
              <a:defRPr/>
            </a:pPr>
            <a:r>
              <a:rPr lang="es-ES"/>
              <a:t>October 10, 2022 Ver 1.0</a:t>
            </a:r>
            <a:endParaRPr lang="en-US"/>
          </a:p>
        </p:txBody>
      </p:sp>
      <p:sp>
        <p:nvSpPr>
          <p:cNvPr id="4" name="Slide Number Placeholder 5">
            <a:extLst>
              <a:ext uri="{FF2B5EF4-FFF2-40B4-BE49-F238E27FC236}">
                <a16:creationId xmlns:a16="http://schemas.microsoft.com/office/drawing/2014/main" id="{D70BD5CC-98AE-E9FB-5109-8B5BEC52A1CB}"/>
              </a:ext>
            </a:extLst>
          </p:cNvPr>
          <p:cNvSpPr>
            <a:spLocks noGrp="1"/>
          </p:cNvSpPr>
          <p:nvPr>
            <p:ph type="sldNum" sz="quarter" idx="11"/>
          </p:nvPr>
        </p:nvSpPr>
        <p:spPr/>
        <p:txBody>
          <a:bodyPr/>
          <a:lstStyle>
            <a:lvl1pPr>
              <a:defRPr/>
            </a:lvl1pPr>
          </a:lstStyle>
          <a:p>
            <a:fld id="{BBFFB631-7895-2A47-9CB7-794D2602D3ED}" type="slidenum">
              <a:rPr lang="en-US" altLang="en-US"/>
              <a:pPr/>
              <a:t>‹#›</a:t>
            </a:fld>
            <a:endParaRPr lang="en-US" altLang="en-US"/>
          </a:p>
        </p:txBody>
      </p:sp>
      <p:sp>
        <p:nvSpPr>
          <p:cNvPr id="5" name="Date Placeholder 6">
            <a:extLst>
              <a:ext uri="{FF2B5EF4-FFF2-40B4-BE49-F238E27FC236}">
                <a16:creationId xmlns:a16="http://schemas.microsoft.com/office/drawing/2014/main" id="{CA1412EB-F75D-58B5-E33C-DAA04467440C}"/>
              </a:ext>
            </a:extLst>
          </p:cNvPr>
          <p:cNvSpPr>
            <a:spLocks noGrp="1"/>
          </p:cNvSpPr>
          <p:nvPr>
            <p:ph type="dt" sz="half" idx="12"/>
          </p:nvPr>
        </p:nvSpPr>
        <p:spPr>
          <a:xfrm>
            <a:off x="3816350" y="6508750"/>
            <a:ext cx="2133600" cy="365125"/>
          </a:xfrm>
          <a:prstGeom prst="rect">
            <a:avLst/>
          </a:prstGeom>
        </p:spPr>
        <p:txBody>
          <a:bodyPr/>
          <a:lstStyle>
            <a:lvl1pPr>
              <a:defRPr/>
            </a:lvl1pPr>
          </a:lstStyle>
          <a:p>
            <a:fld id="{EFF20CB3-E8FD-4385-95C6-0AF61A465572}" type="datetime1">
              <a:rPr lang="en-US" altLang="en-US" smtClean="0"/>
              <a:t>9/7/2024</a:t>
            </a:fld>
            <a:endParaRPr lang="en-US" altLang="en-US"/>
          </a:p>
        </p:txBody>
      </p:sp>
    </p:spTree>
    <p:extLst>
      <p:ext uri="{BB962C8B-B14F-4D97-AF65-F5344CB8AC3E}">
        <p14:creationId xmlns:p14="http://schemas.microsoft.com/office/powerpoint/2010/main" val="3539264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2_Title Slide">
    <p:spTree>
      <p:nvGrpSpPr>
        <p:cNvPr id="1" name=""/>
        <p:cNvGrpSpPr/>
        <p:nvPr/>
      </p:nvGrpSpPr>
      <p:grpSpPr>
        <a:xfrm>
          <a:off x="0" y="0"/>
          <a:ext cx="0" cy="0"/>
          <a:chOff x="0" y="0"/>
          <a:chExt cx="0" cy="0"/>
        </a:xfrm>
      </p:grpSpPr>
      <p:sp>
        <p:nvSpPr>
          <p:cNvPr id="2478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4781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2" name="Rectangle 4">
            <a:extLst>
              <a:ext uri="{FF2B5EF4-FFF2-40B4-BE49-F238E27FC236}">
                <a16:creationId xmlns:a16="http://schemas.microsoft.com/office/drawing/2014/main" id="{12274EC9-427E-1B20-796F-D5A807513580}"/>
              </a:ext>
            </a:extLst>
          </p:cNvPr>
          <p:cNvSpPr>
            <a:spLocks noGrp="1" noChangeArrowheads="1"/>
          </p:cNvSpPr>
          <p:nvPr>
            <p:ph type="dt" sz="half" idx="10"/>
          </p:nvPr>
        </p:nvSpPr>
        <p:spPr/>
        <p:txBody>
          <a:bodyPr/>
          <a:lstStyle>
            <a:lvl1pPr>
              <a:defRPr>
                <a:latin typeface="Helvetica" pitchFamily="-128" charset="0"/>
                <a:ea typeface="+mn-ea"/>
              </a:defRPr>
            </a:lvl1pPr>
          </a:lstStyle>
          <a:p>
            <a:pPr>
              <a:defRPr/>
            </a:pPr>
            <a:fld id="{7CD5C8CD-1123-4F10-85CB-522E5194AC17}" type="datetime1">
              <a:rPr lang="en-US" smtClean="0"/>
              <a:t>9/7/2024</a:t>
            </a:fld>
            <a:endParaRPr lang="en-US"/>
          </a:p>
        </p:txBody>
      </p:sp>
      <p:sp>
        <p:nvSpPr>
          <p:cNvPr id="3" name="Rectangle 5">
            <a:extLst>
              <a:ext uri="{FF2B5EF4-FFF2-40B4-BE49-F238E27FC236}">
                <a16:creationId xmlns:a16="http://schemas.microsoft.com/office/drawing/2014/main" id="{0AA544F8-F05B-231D-245B-8DE2AD6FE004}"/>
              </a:ext>
            </a:extLst>
          </p:cNvPr>
          <p:cNvSpPr>
            <a:spLocks noGrp="1" noChangeArrowheads="1"/>
          </p:cNvSpPr>
          <p:nvPr>
            <p:ph type="ftr" sz="quarter" idx="11"/>
          </p:nvPr>
        </p:nvSpPr>
        <p:spPr/>
        <p:txBody>
          <a:bodyPr/>
          <a:lstStyle>
            <a:lvl1pPr>
              <a:defRPr/>
            </a:lvl1pPr>
          </a:lstStyle>
          <a:p>
            <a:pPr>
              <a:defRPr/>
            </a:pPr>
            <a:r>
              <a:rPr lang="es-ES"/>
              <a:t>October 10, 2022 Ver 1.0</a:t>
            </a:r>
            <a:endParaRPr lang="en-US"/>
          </a:p>
        </p:txBody>
      </p:sp>
      <p:sp>
        <p:nvSpPr>
          <p:cNvPr id="4" name="Rectangle 6">
            <a:extLst>
              <a:ext uri="{FF2B5EF4-FFF2-40B4-BE49-F238E27FC236}">
                <a16:creationId xmlns:a16="http://schemas.microsoft.com/office/drawing/2014/main" id="{F3C0976C-4BFE-4833-3FBF-049006800311}"/>
              </a:ext>
            </a:extLst>
          </p:cNvPr>
          <p:cNvSpPr>
            <a:spLocks noGrp="1" noChangeArrowheads="1"/>
          </p:cNvSpPr>
          <p:nvPr>
            <p:ph type="sldNum" sz="quarter" idx="12"/>
          </p:nvPr>
        </p:nvSpPr>
        <p:spPr/>
        <p:txBody>
          <a:bodyPr/>
          <a:lstStyle>
            <a:lvl1pPr>
              <a:defRPr/>
            </a:lvl1pPr>
          </a:lstStyle>
          <a:p>
            <a:fld id="{731EF568-59C1-474E-B218-16EBB3ED1305}" type="slidenum">
              <a:rPr lang="en-US" altLang="en-US"/>
              <a:pPr/>
              <a:t>‹#›</a:t>
            </a:fld>
            <a:endParaRPr lang="en-US" altLang="en-US"/>
          </a:p>
        </p:txBody>
      </p:sp>
    </p:spTree>
    <p:extLst>
      <p:ext uri="{BB962C8B-B14F-4D97-AF65-F5344CB8AC3E}">
        <p14:creationId xmlns:p14="http://schemas.microsoft.com/office/powerpoint/2010/main" val="4236366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086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dirty="0"/>
          </a:p>
        </p:txBody>
      </p:sp>
      <p:sp>
        <p:nvSpPr>
          <p:cNvPr id="5" name="Rectangle 4">
            <a:extLst>
              <a:ext uri="{FF2B5EF4-FFF2-40B4-BE49-F238E27FC236}">
                <a16:creationId xmlns:a16="http://schemas.microsoft.com/office/drawing/2014/main" id="{A5CB0322-73A7-00B3-9CA7-013C7EE5DBF4}"/>
              </a:ext>
            </a:extLst>
          </p:cNvPr>
          <p:cNvSpPr>
            <a:spLocks noGrp="1" noChangeArrowheads="1"/>
          </p:cNvSpPr>
          <p:nvPr>
            <p:ph type="dt" sz="half" idx="10"/>
          </p:nvPr>
        </p:nvSpPr>
        <p:spPr/>
        <p:txBody>
          <a:bodyPr/>
          <a:lstStyle>
            <a:lvl1pPr>
              <a:defRPr>
                <a:latin typeface="Helvetica" pitchFamily="-128" charset="0"/>
                <a:ea typeface="+mn-ea"/>
              </a:defRPr>
            </a:lvl1pPr>
          </a:lstStyle>
          <a:p>
            <a:pPr>
              <a:defRPr/>
            </a:pPr>
            <a:fld id="{BC180870-8A63-4408-94FC-398AC3C34CFE}" type="datetime1">
              <a:rPr lang="en-US" smtClean="0"/>
              <a:t>9/7/2024</a:t>
            </a:fld>
            <a:endParaRPr lang="en-US"/>
          </a:p>
        </p:txBody>
      </p:sp>
      <p:sp>
        <p:nvSpPr>
          <p:cNvPr id="6" name="Footer Placeholder 5">
            <a:extLst>
              <a:ext uri="{FF2B5EF4-FFF2-40B4-BE49-F238E27FC236}">
                <a16:creationId xmlns:a16="http://schemas.microsoft.com/office/drawing/2014/main" id="{78D252CC-7AA4-C509-5C4C-527467EB16D7}"/>
              </a:ext>
            </a:extLst>
          </p:cNvPr>
          <p:cNvSpPr>
            <a:spLocks noGrp="1" noChangeArrowheads="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6">
            <a:extLst>
              <a:ext uri="{FF2B5EF4-FFF2-40B4-BE49-F238E27FC236}">
                <a16:creationId xmlns:a16="http://schemas.microsoft.com/office/drawing/2014/main" id="{2E07816C-14A4-10E8-F478-FE936F5BABCF}"/>
              </a:ext>
            </a:extLst>
          </p:cNvPr>
          <p:cNvSpPr>
            <a:spLocks noGrp="1" noChangeArrowheads="1"/>
          </p:cNvSpPr>
          <p:nvPr>
            <p:ph type="sldNum" sz="quarter" idx="12"/>
          </p:nvPr>
        </p:nvSpPr>
        <p:spPr/>
        <p:txBody>
          <a:bodyPr/>
          <a:lstStyle>
            <a:lvl1pPr>
              <a:defRPr/>
            </a:lvl1pPr>
          </a:lstStyle>
          <a:p>
            <a:fld id="{1A754D03-AB49-7A4F-984F-D76E10DABDE9}" type="slidenum">
              <a:rPr lang="en-US" altLang="en-US"/>
              <a:pPr/>
              <a:t>‹#›</a:t>
            </a:fld>
            <a:endParaRPr lang="en-US" altLang="en-US"/>
          </a:p>
        </p:txBody>
      </p:sp>
    </p:spTree>
    <p:extLst>
      <p:ext uri="{BB962C8B-B14F-4D97-AF65-F5344CB8AC3E}">
        <p14:creationId xmlns:p14="http://schemas.microsoft.com/office/powerpoint/2010/main" val="1224906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FDL_4K.png">
            <a:extLst>
              <a:ext uri="{FF2B5EF4-FFF2-40B4-BE49-F238E27FC236}">
                <a16:creationId xmlns:a16="http://schemas.microsoft.com/office/drawing/2014/main" id="{A3C4F5B1-004E-2B33-1582-4F0C1D7568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9226D82-6A8B-6097-94D5-9413DF32C844}"/>
              </a:ext>
            </a:extLst>
          </p:cNvPr>
          <p:cNvSpPr>
            <a:spLocks noGrp="1"/>
          </p:cNvSpPr>
          <p:nvPr>
            <p:ph type="ftr" sz="quarter" idx="10"/>
          </p:nvPr>
        </p:nvSpPr>
        <p:spPr/>
        <p:txBody>
          <a:bodyPr/>
          <a:lstStyle>
            <a:lvl1pPr>
              <a:defRPr/>
            </a:lvl1pPr>
          </a:lstStyle>
          <a:p>
            <a:pPr>
              <a:defRPr/>
            </a:pPr>
            <a:r>
              <a:rPr lang="es-ES"/>
              <a:t>October 10, 2022 Ver 1.0</a:t>
            </a:r>
            <a:endParaRPr lang="en-US"/>
          </a:p>
        </p:txBody>
      </p:sp>
      <p:sp>
        <p:nvSpPr>
          <p:cNvPr id="6" name="Slide Number Placeholder 5">
            <a:extLst>
              <a:ext uri="{FF2B5EF4-FFF2-40B4-BE49-F238E27FC236}">
                <a16:creationId xmlns:a16="http://schemas.microsoft.com/office/drawing/2014/main" id="{1856BD51-7BDD-948E-8BFF-EAA89BEB579A}"/>
              </a:ext>
            </a:extLst>
          </p:cNvPr>
          <p:cNvSpPr>
            <a:spLocks noGrp="1"/>
          </p:cNvSpPr>
          <p:nvPr>
            <p:ph type="sldNum" sz="quarter" idx="11"/>
          </p:nvPr>
        </p:nvSpPr>
        <p:spPr/>
        <p:txBody>
          <a:bodyPr/>
          <a:lstStyle>
            <a:lvl1pPr>
              <a:defRPr/>
            </a:lvl1pPr>
          </a:lstStyle>
          <a:p>
            <a:fld id="{90459617-BBEF-8045-9FD5-3E3743A141C3}" type="slidenum">
              <a:rPr lang="en-US" altLang="en-US"/>
              <a:pPr/>
              <a:t>‹#›</a:t>
            </a:fld>
            <a:endParaRPr lang="en-US" altLang="en-US"/>
          </a:p>
        </p:txBody>
      </p:sp>
      <p:sp>
        <p:nvSpPr>
          <p:cNvPr id="7" name="Date Placeholder 6">
            <a:extLst>
              <a:ext uri="{FF2B5EF4-FFF2-40B4-BE49-F238E27FC236}">
                <a16:creationId xmlns:a16="http://schemas.microsoft.com/office/drawing/2014/main" id="{EB2C894B-EBF3-9DFE-DDFB-A21D9555630F}"/>
              </a:ext>
            </a:extLst>
          </p:cNvPr>
          <p:cNvSpPr>
            <a:spLocks noGrp="1"/>
          </p:cNvSpPr>
          <p:nvPr>
            <p:ph type="dt" sz="half" idx="12"/>
          </p:nvPr>
        </p:nvSpPr>
        <p:spPr>
          <a:xfrm>
            <a:off x="3816350" y="6508750"/>
            <a:ext cx="2133600" cy="365125"/>
          </a:xfrm>
          <a:prstGeom prst="rect">
            <a:avLst/>
          </a:prstGeom>
        </p:spPr>
        <p:txBody>
          <a:bodyPr/>
          <a:lstStyle>
            <a:lvl1pPr>
              <a:defRPr/>
            </a:lvl1pPr>
          </a:lstStyle>
          <a:p>
            <a:fld id="{BFF40037-6E7C-438B-BB8C-3581B9E5F575}" type="datetime1">
              <a:rPr lang="en-US" altLang="en-US" smtClean="0"/>
              <a:t>9/7/2024</a:t>
            </a:fld>
            <a:endParaRPr lang="en-US" altLang="en-US"/>
          </a:p>
        </p:txBody>
      </p:sp>
    </p:spTree>
    <p:extLst>
      <p:ext uri="{BB962C8B-B14F-4D97-AF65-F5344CB8AC3E}">
        <p14:creationId xmlns:p14="http://schemas.microsoft.com/office/powerpoint/2010/main" val="219873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8" descr="FDL_4K.png">
            <a:extLst>
              <a:ext uri="{FF2B5EF4-FFF2-40B4-BE49-F238E27FC236}">
                <a16:creationId xmlns:a16="http://schemas.microsoft.com/office/drawing/2014/main" id="{62BD6562-DAA3-6646-6740-4909C727D7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36631870-658B-97F4-3948-E71AB4950599}"/>
              </a:ext>
            </a:extLst>
          </p:cNvPr>
          <p:cNvSpPr>
            <a:spLocks noGrp="1"/>
          </p:cNvSpPr>
          <p:nvPr>
            <p:ph type="dt" sz="half" idx="10"/>
          </p:nvPr>
        </p:nvSpPr>
        <p:spPr>
          <a:xfrm>
            <a:off x="3816350" y="6508750"/>
            <a:ext cx="2133600" cy="365125"/>
          </a:xfrm>
          <a:prstGeom prst="rect">
            <a:avLst/>
          </a:prstGeom>
        </p:spPr>
        <p:txBody>
          <a:bodyPr/>
          <a:lstStyle>
            <a:lvl1pPr>
              <a:defRPr/>
            </a:lvl1pPr>
          </a:lstStyle>
          <a:p>
            <a:fld id="{8842E223-A923-42F0-9322-E851848435F9}" type="datetime1">
              <a:rPr lang="en-US" altLang="en-US" smtClean="0"/>
              <a:t>9/7/2024</a:t>
            </a:fld>
            <a:endParaRPr lang="en-US" altLang="en-US"/>
          </a:p>
        </p:txBody>
      </p:sp>
      <p:sp>
        <p:nvSpPr>
          <p:cNvPr id="7" name="Footer Placeholder 5">
            <a:extLst>
              <a:ext uri="{FF2B5EF4-FFF2-40B4-BE49-F238E27FC236}">
                <a16:creationId xmlns:a16="http://schemas.microsoft.com/office/drawing/2014/main" id="{5E55A085-4217-BA14-1DC2-528A08BDA084}"/>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8" name="Slide Number Placeholder 6">
            <a:extLst>
              <a:ext uri="{FF2B5EF4-FFF2-40B4-BE49-F238E27FC236}">
                <a16:creationId xmlns:a16="http://schemas.microsoft.com/office/drawing/2014/main" id="{A1692CCB-C083-B51B-8E4D-CCAC0505B830}"/>
              </a:ext>
            </a:extLst>
          </p:cNvPr>
          <p:cNvSpPr>
            <a:spLocks noGrp="1"/>
          </p:cNvSpPr>
          <p:nvPr>
            <p:ph type="sldNum" sz="quarter" idx="12"/>
          </p:nvPr>
        </p:nvSpPr>
        <p:spPr/>
        <p:txBody>
          <a:bodyPr/>
          <a:lstStyle>
            <a:lvl1pPr>
              <a:defRPr/>
            </a:lvl1pPr>
          </a:lstStyle>
          <a:p>
            <a:fld id="{8F36B121-A877-DE4F-8343-AFEAFDE05F49}" type="slidenum">
              <a:rPr lang="en-US" altLang="en-US"/>
              <a:pPr/>
              <a:t>‹#›</a:t>
            </a:fld>
            <a:endParaRPr lang="en-US" altLang="en-US"/>
          </a:p>
        </p:txBody>
      </p:sp>
    </p:spTree>
    <p:extLst>
      <p:ext uri="{BB962C8B-B14F-4D97-AF65-F5344CB8AC3E}">
        <p14:creationId xmlns:p14="http://schemas.microsoft.com/office/powerpoint/2010/main" val="186703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8" descr="FDL_4K.png">
            <a:extLst>
              <a:ext uri="{FF2B5EF4-FFF2-40B4-BE49-F238E27FC236}">
                <a16:creationId xmlns:a16="http://schemas.microsoft.com/office/drawing/2014/main" id="{8C05613C-FD32-F275-EDFF-CC1B9D9E400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960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31937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7960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1937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a:extLst>
              <a:ext uri="{FF2B5EF4-FFF2-40B4-BE49-F238E27FC236}">
                <a16:creationId xmlns:a16="http://schemas.microsoft.com/office/drawing/2014/main" id="{EDBF2B7B-3D7C-9F0F-6FEC-5D9105D1C7A4}"/>
              </a:ext>
            </a:extLst>
          </p:cNvPr>
          <p:cNvSpPr>
            <a:spLocks noGrp="1"/>
          </p:cNvSpPr>
          <p:nvPr>
            <p:ph type="dt" sz="half" idx="10"/>
          </p:nvPr>
        </p:nvSpPr>
        <p:spPr>
          <a:xfrm>
            <a:off x="3816350" y="6508750"/>
            <a:ext cx="2133600" cy="365125"/>
          </a:xfrm>
          <a:prstGeom prst="rect">
            <a:avLst/>
          </a:prstGeom>
        </p:spPr>
        <p:txBody>
          <a:bodyPr/>
          <a:lstStyle>
            <a:lvl1pPr>
              <a:defRPr/>
            </a:lvl1pPr>
          </a:lstStyle>
          <a:p>
            <a:fld id="{0F8BF55B-477A-4A50-BFAF-BE0722CB94BF}" type="datetime1">
              <a:rPr lang="en-US" altLang="en-US" smtClean="0"/>
              <a:t>9/7/2024</a:t>
            </a:fld>
            <a:endParaRPr lang="en-US" altLang="en-US"/>
          </a:p>
        </p:txBody>
      </p:sp>
      <p:sp>
        <p:nvSpPr>
          <p:cNvPr id="9" name="Footer Placeholder 7">
            <a:extLst>
              <a:ext uri="{FF2B5EF4-FFF2-40B4-BE49-F238E27FC236}">
                <a16:creationId xmlns:a16="http://schemas.microsoft.com/office/drawing/2014/main" id="{DAD967C6-CBEB-3A48-B93F-964DFEE00B65}"/>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10" name="Slide Number Placeholder 8">
            <a:extLst>
              <a:ext uri="{FF2B5EF4-FFF2-40B4-BE49-F238E27FC236}">
                <a16:creationId xmlns:a16="http://schemas.microsoft.com/office/drawing/2014/main" id="{BBBFAFC8-A10D-9EE6-E70D-AF78089FB303}"/>
              </a:ext>
            </a:extLst>
          </p:cNvPr>
          <p:cNvSpPr>
            <a:spLocks noGrp="1"/>
          </p:cNvSpPr>
          <p:nvPr>
            <p:ph type="sldNum" sz="quarter" idx="12"/>
          </p:nvPr>
        </p:nvSpPr>
        <p:spPr/>
        <p:txBody>
          <a:bodyPr/>
          <a:lstStyle>
            <a:lvl1pPr>
              <a:defRPr/>
            </a:lvl1pPr>
          </a:lstStyle>
          <a:p>
            <a:fld id="{2193C445-731B-FA42-8A6F-38B8B3601F71}" type="slidenum">
              <a:rPr lang="en-US" altLang="en-US"/>
              <a:pPr/>
              <a:t>‹#›</a:t>
            </a:fld>
            <a:endParaRPr lang="en-US" altLang="en-US"/>
          </a:p>
        </p:txBody>
      </p:sp>
    </p:spTree>
    <p:extLst>
      <p:ext uri="{BB962C8B-B14F-4D97-AF65-F5344CB8AC3E}">
        <p14:creationId xmlns:p14="http://schemas.microsoft.com/office/powerpoint/2010/main" val="1111516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8" descr="FDL_4K.png">
            <a:extLst>
              <a:ext uri="{FF2B5EF4-FFF2-40B4-BE49-F238E27FC236}">
                <a16:creationId xmlns:a16="http://schemas.microsoft.com/office/drawing/2014/main" id="{CF869D83-7450-1C12-1050-07CD2FC690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325" y="328613"/>
            <a:ext cx="1003300" cy="103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4" name="Date Placeholder 2">
            <a:extLst>
              <a:ext uri="{FF2B5EF4-FFF2-40B4-BE49-F238E27FC236}">
                <a16:creationId xmlns:a16="http://schemas.microsoft.com/office/drawing/2014/main" id="{3D29660F-F1A2-113D-B8E1-1BFC925819A6}"/>
              </a:ext>
            </a:extLst>
          </p:cNvPr>
          <p:cNvSpPr>
            <a:spLocks noGrp="1"/>
          </p:cNvSpPr>
          <p:nvPr>
            <p:ph type="dt" sz="half" idx="10"/>
          </p:nvPr>
        </p:nvSpPr>
        <p:spPr>
          <a:xfrm>
            <a:off x="3816350" y="6508750"/>
            <a:ext cx="2133600" cy="365125"/>
          </a:xfrm>
          <a:prstGeom prst="rect">
            <a:avLst/>
          </a:prstGeom>
        </p:spPr>
        <p:txBody>
          <a:bodyPr/>
          <a:lstStyle>
            <a:lvl1pPr>
              <a:defRPr/>
            </a:lvl1pPr>
          </a:lstStyle>
          <a:p>
            <a:fld id="{0A1F60FD-27FF-4802-ADDB-DC29547F45E8}" type="datetime1">
              <a:rPr lang="en-US" altLang="en-US" smtClean="0"/>
              <a:t>9/7/2024</a:t>
            </a:fld>
            <a:endParaRPr lang="en-US" altLang="en-US"/>
          </a:p>
        </p:txBody>
      </p:sp>
      <p:sp>
        <p:nvSpPr>
          <p:cNvPr id="5" name="Footer Placeholder 3">
            <a:extLst>
              <a:ext uri="{FF2B5EF4-FFF2-40B4-BE49-F238E27FC236}">
                <a16:creationId xmlns:a16="http://schemas.microsoft.com/office/drawing/2014/main" id="{09634AB0-0F65-82C0-7D08-8558C50E5A18}"/>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6" name="Slide Number Placeholder 4">
            <a:extLst>
              <a:ext uri="{FF2B5EF4-FFF2-40B4-BE49-F238E27FC236}">
                <a16:creationId xmlns:a16="http://schemas.microsoft.com/office/drawing/2014/main" id="{E4CBC0A7-A5E1-700D-A079-644206A5B3C5}"/>
              </a:ext>
            </a:extLst>
          </p:cNvPr>
          <p:cNvSpPr>
            <a:spLocks noGrp="1"/>
          </p:cNvSpPr>
          <p:nvPr>
            <p:ph type="sldNum" sz="quarter" idx="12"/>
          </p:nvPr>
        </p:nvSpPr>
        <p:spPr/>
        <p:txBody>
          <a:bodyPr/>
          <a:lstStyle>
            <a:lvl1pPr>
              <a:defRPr/>
            </a:lvl1pPr>
          </a:lstStyle>
          <a:p>
            <a:fld id="{87A654C9-5964-9343-B666-5E1A1F1DF09B}" type="slidenum">
              <a:rPr lang="en-US" altLang="en-US"/>
              <a:pPr/>
              <a:t>‹#›</a:t>
            </a:fld>
            <a:endParaRPr lang="en-US" altLang="en-US"/>
          </a:p>
        </p:txBody>
      </p:sp>
    </p:spTree>
    <p:extLst>
      <p:ext uri="{BB962C8B-B14F-4D97-AF65-F5344CB8AC3E}">
        <p14:creationId xmlns:p14="http://schemas.microsoft.com/office/powerpoint/2010/main" val="3004608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4F2B53-3557-219A-7C9D-F5F06E1FDA39}"/>
              </a:ext>
            </a:extLst>
          </p:cNvPr>
          <p:cNvSpPr>
            <a:spLocks noGrp="1"/>
          </p:cNvSpPr>
          <p:nvPr>
            <p:ph type="dt" sz="half" idx="10"/>
          </p:nvPr>
        </p:nvSpPr>
        <p:spPr>
          <a:xfrm>
            <a:off x="3816350" y="6508750"/>
            <a:ext cx="2133600" cy="365125"/>
          </a:xfrm>
          <a:prstGeom prst="rect">
            <a:avLst/>
          </a:prstGeom>
        </p:spPr>
        <p:txBody>
          <a:bodyPr/>
          <a:lstStyle>
            <a:lvl1pPr>
              <a:defRPr/>
            </a:lvl1pPr>
          </a:lstStyle>
          <a:p>
            <a:fld id="{A4E4CDBF-FE30-4BE8-842B-C32303F2F656}" type="datetime1">
              <a:rPr lang="en-US" altLang="en-US" smtClean="0"/>
              <a:t>9/7/2024</a:t>
            </a:fld>
            <a:endParaRPr lang="en-US" altLang="en-US"/>
          </a:p>
        </p:txBody>
      </p:sp>
      <p:sp>
        <p:nvSpPr>
          <p:cNvPr id="3" name="Footer Placeholder 2">
            <a:extLst>
              <a:ext uri="{FF2B5EF4-FFF2-40B4-BE49-F238E27FC236}">
                <a16:creationId xmlns:a16="http://schemas.microsoft.com/office/drawing/2014/main" id="{B687126A-BAF1-D20B-0B96-ACFFC60BD89A}"/>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4" name="Slide Number Placeholder 3">
            <a:extLst>
              <a:ext uri="{FF2B5EF4-FFF2-40B4-BE49-F238E27FC236}">
                <a16:creationId xmlns:a16="http://schemas.microsoft.com/office/drawing/2014/main" id="{C563D120-D693-CABF-C4C4-BC4D9E022E89}"/>
              </a:ext>
            </a:extLst>
          </p:cNvPr>
          <p:cNvSpPr>
            <a:spLocks noGrp="1"/>
          </p:cNvSpPr>
          <p:nvPr>
            <p:ph type="sldNum" sz="quarter" idx="12"/>
          </p:nvPr>
        </p:nvSpPr>
        <p:spPr/>
        <p:txBody>
          <a:bodyPr/>
          <a:lstStyle>
            <a:lvl1pPr>
              <a:defRPr/>
            </a:lvl1pPr>
          </a:lstStyle>
          <a:p>
            <a:fld id="{35513956-BB8A-EE49-9E36-B12E1D63AE64}" type="slidenum">
              <a:rPr lang="en-US" altLang="en-US"/>
              <a:pPr/>
              <a:t>‹#›</a:t>
            </a:fld>
            <a:endParaRPr lang="en-US" altLang="en-US"/>
          </a:p>
        </p:txBody>
      </p:sp>
    </p:spTree>
    <p:extLst>
      <p:ext uri="{BB962C8B-B14F-4D97-AF65-F5344CB8AC3E}">
        <p14:creationId xmlns:p14="http://schemas.microsoft.com/office/powerpoint/2010/main" val="340235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7EBA634-68B3-A272-7A0B-FF593427D606}"/>
              </a:ext>
            </a:extLst>
          </p:cNvPr>
          <p:cNvSpPr>
            <a:spLocks noGrp="1"/>
          </p:cNvSpPr>
          <p:nvPr>
            <p:ph type="dt" sz="half" idx="10"/>
          </p:nvPr>
        </p:nvSpPr>
        <p:spPr>
          <a:xfrm>
            <a:off x="3816350" y="6508750"/>
            <a:ext cx="2133600" cy="365125"/>
          </a:xfrm>
          <a:prstGeom prst="rect">
            <a:avLst/>
          </a:prstGeom>
        </p:spPr>
        <p:txBody>
          <a:bodyPr/>
          <a:lstStyle>
            <a:lvl1pPr>
              <a:defRPr/>
            </a:lvl1pPr>
          </a:lstStyle>
          <a:p>
            <a:fld id="{7CBAFCF8-F211-484C-96D7-E8BDE3E45042}" type="datetime1">
              <a:rPr lang="en-US" altLang="en-US" smtClean="0"/>
              <a:t>9/7/2024</a:t>
            </a:fld>
            <a:endParaRPr lang="en-US" altLang="en-US"/>
          </a:p>
        </p:txBody>
      </p:sp>
      <p:sp>
        <p:nvSpPr>
          <p:cNvPr id="6" name="Footer Placeholder 5">
            <a:extLst>
              <a:ext uri="{FF2B5EF4-FFF2-40B4-BE49-F238E27FC236}">
                <a16:creationId xmlns:a16="http://schemas.microsoft.com/office/drawing/2014/main" id="{20A25F0A-8A8A-F418-A751-07383522351C}"/>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6">
            <a:extLst>
              <a:ext uri="{FF2B5EF4-FFF2-40B4-BE49-F238E27FC236}">
                <a16:creationId xmlns:a16="http://schemas.microsoft.com/office/drawing/2014/main" id="{87A4BF75-9B27-1F5C-E0D5-58CC010A914B}"/>
              </a:ext>
            </a:extLst>
          </p:cNvPr>
          <p:cNvSpPr>
            <a:spLocks noGrp="1"/>
          </p:cNvSpPr>
          <p:nvPr>
            <p:ph type="sldNum" sz="quarter" idx="12"/>
          </p:nvPr>
        </p:nvSpPr>
        <p:spPr/>
        <p:txBody>
          <a:bodyPr/>
          <a:lstStyle>
            <a:lvl1pPr>
              <a:defRPr/>
            </a:lvl1pPr>
          </a:lstStyle>
          <a:p>
            <a:fld id="{8587A31E-586F-E645-AC2F-54CD323C78CA}" type="slidenum">
              <a:rPr lang="en-US" altLang="en-US"/>
              <a:pPr/>
              <a:t>‹#›</a:t>
            </a:fld>
            <a:endParaRPr lang="en-US" altLang="en-US"/>
          </a:p>
        </p:txBody>
      </p:sp>
    </p:spTree>
    <p:extLst>
      <p:ext uri="{BB962C8B-B14F-4D97-AF65-F5344CB8AC3E}">
        <p14:creationId xmlns:p14="http://schemas.microsoft.com/office/powerpoint/2010/main" val="415988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2" name="Picture 10" descr="OutdoorAdventures.jpg">
            <a:extLst>
              <a:ext uri="{FF2B5EF4-FFF2-40B4-BE49-F238E27FC236}">
                <a16:creationId xmlns:a16="http://schemas.microsoft.com/office/drawing/2014/main" id="{E77EF4E2-1529-29AF-13C4-47CB3EEEFFD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45293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AutoShape 7">
            <a:extLst>
              <a:ext uri="{FF2B5EF4-FFF2-40B4-BE49-F238E27FC236}">
                <a16:creationId xmlns:a16="http://schemas.microsoft.com/office/drawing/2014/main" id="{3C13D500-7BF5-6B9A-60F5-95D54EE43CFB}"/>
              </a:ext>
            </a:extLst>
          </p:cNvPr>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1F177F31-AFE4-AF0D-4E85-CE0CF40B560D}"/>
              </a:ext>
            </a:extLst>
          </p:cNvPr>
          <p:cNvSpPr>
            <a:spLocks noGrp="1"/>
          </p:cNvSpPr>
          <p:nvPr>
            <p:ph type="dt" sz="half" idx="10"/>
          </p:nvPr>
        </p:nvSpPr>
        <p:spPr/>
        <p:txBody>
          <a:bodyPr/>
          <a:lstStyle>
            <a:lvl1pPr>
              <a:defRPr/>
            </a:lvl1pPr>
          </a:lstStyle>
          <a:p>
            <a:fld id="{A79FDE3E-8AA5-43BA-9AE2-9036C2B094E3}" type="datetime1">
              <a:rPr lang="en-US" altLang="en-US" smtClean="0"/>
              <a:t>9/7/2024</a:t>
            </a:fld>
            <a:endParaRPr lang="en-US" altLang="en-US"/>
          </a:p>
        </p:txBody>
      </p:sp>
      <p:sp>
        <p:nvSpPr>
          <p:cNvPr id="6" name="Footer Placeholder 4">
            <a:extLst>
              <a:ext uri="{FF2B5EF4-FFF2-40B4-BE49-F238E27FC236}">
                <a16:creationId xmlns:a16="http://schemas.microsoft.com/office/drawing/2014/main" id="{35CA2983-C329-DE96-51C1-9D44805F7EFF}"/>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5">
            <a:extLst>
              <a:ext uri="{FF2B5EF4-FFF2-40B4-BE49-F238E27FC236}">
                <a16:creationId xmlns:a16="http://schemas.microsoft.com/office/drawing/2014/main" id="{8BA55EFB-9768-6AC8-DBCE-5DE63174A562}"/>
              </a:ext>
            </a:extLst>
          </p:cNvPr>
          <p:cNvSpPr>
            <a:spLocks noGrp="1"/>
          </p:cNvSpPr>
          <p:nvPr>
            <p:ph type="sldNum" sz="quarter" idx="12"/>
          </p:nvPr>
        </p:nvSpPr>
        <p:spPr/>
        <p:txBody>
          <a:bodyPr/>
          <a:lstStyle>
            <a:lvl1pPr>
              <a:defRPr/>
            </a:lvl1pPr>
          </a:lstStyle>
          <a:p>
            <a:fld id="{1B637EA5-ABF6-CB40-BEF5-E6B8DF328C09}" type="slidenum">
              <a:rPr lang="en-US" altLang="en-US"/>
              <a:pPr/>
              <a:t>‹#›</a:t>
            </a:fld>
            <a:endParaRPr lang="en-US" altLang="en-US"/>
          </a:p>
        </p:txBody>
      </p:sp>
    </p:spTree>
    <p:extLst>
      <p:ext uri="{BB962C8B-B14F-4D97-AF65-F5344CB8AC3E}">
        <p14:creationId xmlns:p14="http://schemas.microsoft.com/office/powerpoint/2010/main" val="1244874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2" name="Picture 10" descr="OutdoorAdventures.jpg">
            <a:extLst>
              <a:ext uri="{FF2B5EF4-FFF2-40B4-BE49-F238E27FC236}">
                <a16:creationId xmlns:a16="http://schemas.microsoft.com/office/drawing/2014/main" id="{9618C23A-DB4D-9D87-CDBE-C3FC377D18B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09800" y="381000"/>
            <a:ext cx="4452938"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AutoShape 7">
            <a:extLst>
              <a:ext uri="{FF2B5EF4-FFF2-40B4-BE49-F238E27FC236}">
                <a16:creationId xmlns:a16="http://schemas.microsoft.com/office/drawing/2014/main" id="{CEEC121E-3929-E28A-2008-A16AEE66EEEE}"/>
              </a:ext>
            </a:extLst>
          </p:cNvPr>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F714B77-9F45-9BFA-A941-0EA19C36865E}"/>
              </a:ext>
            </a:extLst>
          </p:cNvPr>
          <p:cNvSpPr>
            <a:spLocks noGrp="1"/>
          </p:cNvSpPr>
          <p:nvPr>
            <p:ph type="dt" sz="half" idx="10"/>
          </p:nvPr>
        </p:nvSpPr>
        <p:spPr/>
        <p:txBody>
          <a:bodyPr/>
          <a:lstStyle>
            <a:lvl1pPr>
              <a:defRPr/>
            </a:lvl1pPr>
          </a:lstStyle>
          <a:p>
            <a:fld id="{1FE07BA9-D71E-43CA-89A8-16251193C13D}" type="datetime1">
              <a:rPr lang="en-US" altLang="en-US" smtClean="0"/>
              <a:t>9/7/2024</a:t>
            </a:fld>
            <a:endParaRPr lang="en-US" altLang="en-US"/>
          </a:p>
        </p:txBody>
      </p:sp>
      <p:sp>
        <p:nvSpPr>
          <p:cNvPr id="6" name="Footer Placeholder 4">
            <a:extLst>
              <a:ext uri="{FF2B5EF4-FFF2-40B4-BE49-F238E27FC236}">
                <a16:creationId xmlns:a16="http://schemas.microsoft.com/office/drawing/2014/main" id="{BF7B5FEB-350E-2C4E-73F0-5F435A6120DC}"/>
              </a:ext>
            </a:extLst>
          </p:cNvPr>
          <p:cNvSpPr>
            <a:spLocks noGrp="1"/>
          </p:cNvSpPr>
          <p:nvPr>
            <p:ph type="ftr" sz="quarter" idx="11"/>
          </p:nvPr>
        </p:nvSpPr>
        <p:spPr/>
        <p:txBody>
          <a:bodyPr/>
          <a:lstStyle>
            <a:lvl1pPr>
              <a:defRPr/>
            </a:lvl1pPr>
          </a:lstStyle>
          <a:p>
            <a:pPr>
              <a:defRPr/>
            </a:pPr>
            <a:r>
              <a:rPr lang="es-ES"/>
              <a:t>October 10, 2022 Ver 1.0</a:t>
            </a:r>
            <a:endParaRPr lang="en-US"/>
          </a:p>
        </p:txBody>
      </p:sp>
      <p:sp>
        <p:nvSpPr>
          <p:cNvPr id="7" name="Slide Number Placeholder 5">
            <a:extLst>
              <a:ext uri="{FF2B5EF4-FFF2-40B4-BE49-F238E27FC236}">
                <a16:creationId xmlns:a16="http://schemas.microsoft.com/office/drawing/2014/main" id="{37B5C4F6-45FE-F42D-8393-A5EFD0CFAC73}"/>
              </a:ext>
            </a:extLst>
          </p:cNvPr>
          <p:cNvSpPr>
            <a:spLocks noGrp="1"/>
          </p:cNvSpPr>
          <p:nvPr>
            <p:ph type="sldNum" sz="quarter" idx="12"/>
          </p:nvPr>
        </p:nvSpPr>
        <p:spPr/>
        <p:txBody>
          <a:bodyPr/>
          <a:lstStyle>
            <a:lvl1pPr>
              <a:defRPr/>
            </a:lvl1pPr>
          </a:lstStyle>
          <a:p>
            <a:fld id="{463D353E-883E-EC4A-B50F-26E95C68D61D}" type="slidenum">
              <a:rPr lang="en-US" altLang="en-US"/>
              <a:pPr/>
              <a:t>‹#›</a:t>
            </a:fld>
            <a:endParaRPr lang="en-US" altLang="en-US"/>
          </a:p>
        </p:txBody>
      </p:sp>
    </p:spTree>
    <p:extLst>
      <p:ext uri="{BB962C8B-B14F-4D97-AF65-F5344CB8AC3E}">
        <p14:creationId xmlns:p14="http://schemas.microsoft.com/office/powerpoint/2010/main" val="63819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StatineryFolio.png">
            <a:extLst>
              <a:ext uri="{FF2B5EF4-FFF2-40B4-BE49-F238E27FC236}">
                <a16:creationId xmlns:a16="http://schemas.microsoft.com/office/drawing/2014/main" id="{8B7B1C00-60CE-8D25-37FF-4B0E8F6A0CBF}"/>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60325" y="6002338"/>
            <a:ext cx="9272588"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a:extLst>
              <a:ext uri="{FF2B5EF4-FFF2-40B4-BE49-F238E27FC236}">
                <a16:creationId xmlns:a16="http://schemas.microsoft.com/office/drawing/2014/main" id="{68600920-3470-3107-2180-BA6F1195EF8E}"/>
              </a:ext>
            </a:extLst>
          </p:cNvPr>
          <p:cNvSpPr>
            <a:spLocks noGrp="1"/>
          </p:cNvSpPr>
          <p:nvPr>
            <p:ph type="title"/>
          </p:nvPr>
        </p:nvSpPr>
        <p:spPr bwMode="auto">
          <a:xfrm>
            <a:off x="1566863" y="274638"/>
            <a:ext cx="70437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1DBA646-9FC2-4ECC-DCAF-7385141FEEA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6FBCB242-1799-CEE9-66D5-65E8EBD1BDE3}"/>
              </a:ext>
            </a:extLst>
          </p:cNvPr>
          <p:cNvSpPr>
            <a:spLocks noGrp="1"/>
          </p:cNvSpPr>
          <p:nvPr>
            <p:ph type="ftr" sz="quarter" idx="3"/>
          </p:nvPr>
        </p:nvSpPr>
        <p:spPr>
          <a:xfrm>
            <a:off x="22225" y="6508750"/>
            <a:ext cx="2895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800">
                <a:solidFill>
                  <a:srgbClr val="95B3D7"/>
                </a:solidFill>
                <a:latin typeface="Helvetica" pitchFamily="-128" charset="0"/>
                <a:ea typeface="+mn-ea"/>
              </a:defRPr>
            </a:lvl1pPr>
          </a:lstStyle>
          <a:p>
            <a:pPr>
              <a:defRPr/>
            </a:pPr>
            <a:r>
              <a:rPr lang="es-ES"/>
              <a:t>October 10, 2022 Ver 1.0</a:t>
            </a:r>
            <a:endParaRPr lang="en-US"/>
          </a:p>
        </p:txBody>
      </p:sp>
      <p:sp>
        <p:nvSpPr>
          <p:cNvPr id="6" name="Slide Number Placeholder 5">
            <a:extLst>
              <a:ext uri="{FF2B5EF4-FFF2-40B4-BE49-F238E27FC236}">
                <a16:creationId xmlns:a16="http://schemas.microsoft.com/office/drawing/2014/main" id="{1EA98EC3-ADA5-A172-519C-DECF0E3C9212}"/>
              </a:ext>
            </a:extLst>
          </p:cNvPr>
          <p:cNvSpPr>
            <a:spLocks noGrp="1"/>
          </p:cNvSpPr>
          <p:nvPr>
            <p:ph type="sldNum" sz="quarter" idx="4"/>
          </p:nvPr>
        </p:nvSpPr>
        <p:spPr>
          <a:xfrm>
            <a:off x="8686800" y="6508750"/>
            <a:ext cx="412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b="1">
                <a:solidFill>
                  <a:srgbClr val="95B3D7"/>
                </a:solidFill>
                <a:latin typeface="Helvetica" pitchFamily="2" charset="0"/>
              </a:defRPr>
            </a:lvl1pPr>
          </a:lstStyle>
          <a:p>
            <a:fld id="{02F4893D-BB89-DE46-B25F-08D0E0FB53AF}" type="slidenum">
              <a:rPr lang="en-US" altLang="en-US"/>
              <a:pPr/>
              <a:t>‹#›</a:t>
            </a:fld>
            <a:endParaRPr lang="en-US" altLang="en-US"/>
          </a:p>
        </p:txBody>
      </p:sp>
      <p:pic>
        <p:nvPicPr>
          <p:cNvPr id="1031" name="Picture 9" descr="Prepared_For_Life_4K.png">
            <a:extLst>
              <a:ext uri="{FF2B5EF4-FFF2-40B4-BE49-F238E27FC236}">
                <a16:creationId xmlns:a16="http://schemas.microsoft.com/office/drawing/2014/main" id="{47BD74FF-C16B-C547-D091-0701AA0FBAE8}"/>
              </a:ext>
            </a:extLst>
          </p:cNvPr>
          <p:cNvPicPr>
            <a:picLocks noChangeAspect="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6926263" y="6224588"/>
            <a:ext cx="1074737"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Date Placeholder 3">
            <a:extLst>
              <a:ext uri="{FF2B5EF4-FFF2-40B4-BE49-F238E27FC236}">
                <a16:creationId xmlns:a16="http://schemas.microsoft.com/office/drawing/2014/main" id="{46E4439D-4F25-C420-6019-08B1B5346D82}"/>
              </a:ext>
            </a:extLst>
          </p:cNvPr>
          <p:cNvSpPr>
            <a:spLocks noGrp="1"/>
          </p:cNvSpPr>
          <p:nvPr>
            <p:ph type="dt" sz="half" idx="2"/>
          </p:nvPr>
        </p:nvSpPr>
        <p:spPr>
          <a:xfrm>
            <a:off x="4022725" y="6508750"/>
            <a:ext cx="1727200"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eaLnBrk="1" hangingPunct="1">
              <a:defRPr sz="800">
                <a:solidFill>
                  <a:srgbClr val="95B3D7"/>
                </a:solidFill>
                <a:latin typeface="Helvetica" pitchFamily="2" charset="0"/>
              </a:defRPr>
            </a:lvl1pPr>
          </a:lstStyle>
          <a:p>
            <a:fld id="{6466C3B0-D1CB-4270-86F1-5E3CB5DCC662}" type="datetime1">
              <a:rPr lang="en-US" altLang="en-US" smtClean="0"/>
              <a:t>9/7/2024</a:t>
            </a:fld>
            <a:endParaRPr lang="en-US" alt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6" r:id="rId6"/>
    <p:sldLayoutId id="2147484237" r:id="rId7"/>
    <p:sldLayoutId id="2147484238" r:id="rId8"/>
    <p:sldLayoutId id="2147484239" r:id="rId9"/>
    <p:sldLayoutId id="2147484240" r:id="rId10"/>
    <p:sldLayoutId id="2147484241" r:id="rId11"/>
    <p:sldLayoutId id="2147484242" r:id="rId12"/>
    <p:sldLayoutId id="2147484243" r:id="rId13"/>
    <p:sldLayoutId id="2147484244" r:id="rId14"/>
    <p:sldLayoutId id="2147484245" r:id="rId15"/>
  </p:sldLayoutIdLst>
  <p:hf hdr="0" dt="0"/>
  <p:txStyles>
    <p:titleStyle>
      <a:lvl1pPr algn="l" defTabSz="457200" rtl="0" eaLnBrk="0" fontAlgn="base" hangingPunct="0">
        <a:spcBef>
          <a:spcPct val="0"/>
        </a:spcBef>
        <a:spcAft>
          <a:spcPct val="0"/>
        </a:spcAft>
        <a:defRPr sz="3200" b="1" kern="1200">
          <a:solidFill>
            <a:srgbClr val="CF0031"/>
          </a:solidFill>
          <a:latin typeface="Helvetica"/>
          <a:ea typeface="ヒラギノ角ゴ Pro W3" pitchFamily="-128" charset="-128"/>
          <a:cs typeface="ヒラギノ角ゴ Pro W3" charset="0"/>
        </a:defRPr>
      </a:lvl1pPr>
      <a:lvl2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cs typeface="ヒラギノ角ゴ Pro W3" charset="0"/>
        </a:defRPr>
      </a:lvl2pPr>
      <a:lvl3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cs typeface="ヒラギノ角ゴ Pro W3" charset="0"/>
        </a:defRPr>
      </a:lvl3pPr>
      <a:lvl4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cs typeface="ヒラギノ角ゴ Pro W3" charset="0"/>
        </a:defRPr>
      </a:lvl4pPr>
      <a:lvl5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cs typeface="ヒラギノ角ゴ Pro W3" charset="0"/>
        </a:defRPr>
      </a:lvl5pPr>
      <a:lvl6pPr marL="4572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6pPr>
      <a:lvl7pPr marL="9144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7pPr>
      <a:lvl8pPr marL="13716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8pPr>
      <a:lvl9pPr marL="18288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b="1" kern="1200">
          <a:solidFill>
            <a:srgbClr val="005AA3"/>
          </a:solidFill>
          <a:latin typeface="Helvetica"/>
          <a:ea typeface="ヒラギノ角ゴ Pro W3" pitchFamily="-128" charset="-128"/>
          <a:cs typeface="ヒラギノ角ゴ Pro W3"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005AA3"/>
          </a:solidFill>
          <a:latin typeface="Helvetica"/>
          <a:ea typeface="ヒラギノ角ゴ Pro W3" pitchFamily="-128"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005AA3"/>
          </a:solidFill>
          <a:latin typeface="Helvetica"/>
          <a:ea typeface="ヒラギノ角ゴ Pro W3" pitchFamily="-128"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b="1" i="1" kern="1200">
          <a:solidFill>
            <a:srgbClr val="CF0031"/>
          </a:solidFill>
          <a:latin typeface="Helvetica"/>
          <a:ea typeface="ヒラギノ角ゴ Pro W3" pitchFamily="-128"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i="1" kern="1200">
          <a:solidFill>
            <a:srgbClr val="005AA3"/>
          </a:solidFill>
          <a:latin typeface="Helvetica"/>
          <a:ea typeface="ヒラギノ角ゴ Pro W3" pitchFamily="-128"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5">
            <a:extLst>
              <a:ext uri="{FF2B5EF4-FFF2-40B4-BE49-F238E27FC236}">
                <a16:creationId xmlns:a16="http://schemas.microsoft.com/office/drawing/2014/main" id="{B479BF7B-AEAF-4A51-22CF-76ACD52875F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E672D64-957F-EE42-A1F7-A4FE9AF0C96D}" type="slidenum">
              <a:rPr lang="en-US" altLang="en-US" sz="1000">
                <a:solidFill>
                  <a:srgbClr val="95B3D7"/>
                </a:solidFill>
                <a:latin typeface="Helvetica" pitchFamily="2" charset="0"/>
                <a:ea typeface="ヒラギノ角ゴ Pro W3" panose="020B0300000000000000" pitchFamily="34" charset="-128"/>
              </a:rPr>
              <a:pPr/>
              <a:t>1</a:t>
            </a:fld>
            <a:endParaRPr lang="en-US" altLang="en-US" sz="1000">
              <a:solidFill>
                <a:srgbClr val="95B3D7"/>
              </a:solidFill>
              <a:latin typeface="Helvetica" pitchFamily="2" charset="0"/>
              <a:ea typeface="ヒラギノ角ゴ Pro W3" panose="020B0300000000000000" pitchFamily="34" charset="-128"/>
            </a:endParaRPr>
          </a:p>
        </p:txBody>
      </p:sp>
      <p:sp>
        <p:nvSpPr>
          <p:cNvPr id="3" name="Rectangle 2">
            <a:extLst>
              <a:ext uri="{FF2B5EF4-FFF2-40B4-BE49-F238E27FC236}">
                <a16:creationId xmlns:a16="http://schemas.microsoft.com/office/drawing/2014/main" id="{FEBFA7B2-FAED-0C17-9C9E-A8E0305B3E3D}"/>
              </a:ext>
            </a:extLst>
          </p:cNvPr>
          <p:cNvSpPr>
            <a:spLocks noGrp="1" noChangeArrowheads="1"/>
          </p:cNvSpPr>
          <p:nvPr>
            <p:ph type="title"/>
          </p:nvPr>
        </p:nvSpPr>
        <p:spPr>
          <a:xfrm>
            <a:off x="2061276" y="163168"/>
            <a:ext cx="6710767" cy="2109788"/>
          </a:xfrm>
        </p:spPr>
        <p:txBody>
          <a:bodyPr/>
          <a:lstStyle/>
          <a:p>
            <a:pPr algn="ctr" eaLnBrk="1" hangingPunct="1"/>
            <a:r>
              <a:rPr lang="en-US" altLang="en-US" sz="4800" i="1" dirty="0">
                <a:solidFill>
                  <a:srgbClr val="005AA3"/>
                </a:solidFill>
                <a:latin typeface="Helvetica" pitchFamily="2" charset="0"/>
                <a:ea typeface="ヒラギノ角ゴ Pro W3" panose="020B0300000000000000" pitchFamily="34" charset="-128"/>
              </a:rPr>
              <a:t>BSA</a:t>
            </a:r>
            <a:br>
              <a:rPr lang="en-US" altLang="en-US" sz="4800" i="1" dirty="0">
                <a:solidFill>
                  <a:srgbClr val="005AA3"/>
                </a:solidFill>
                <a:latin typeface="Helvetica" pitchFamily="2" charset="0"/>
                <a:ea typeface="ヒラギノ角ゴ Pro W3" panose="020B0300000000000000" pitchFamily="34" charset="-128"/>
              </a:rPr>
            </a:br>
            <a:r>
              <a:rPr lang="en-US" altLang="en-US" sz="4800" i="1" dirty="0">
                <a:solidFill>
                  <a:srgbClr val="005AA3"/>
                </a:solidFill>
                <a:latin typeface="Helvetica" pitchFamily="2" charset="0"/>
                <a:ea typeface="ヒラギノ角ゴ Pro W3" panose="020B0300000000000000" pitchFamily="34" charset="-128"/>
              </a:rPr>
              <a:t>CO-OP Muzzleloading Rifle Safety Briefing</a:t>
            </a:r>
            <a:endParaRPr lang="en-US" altLang="en-US" sz="4800" dirty="0">
              <a:solidFill>
                <a:srgbClr val="005AA3"/>
              </a:solidFill>
              <a:latin typeface="Helvetica" pitchFamily="2" charset="0"/>
              <a:ea typeface="ヒラギノ角ゴ Pro W3" panose="020B0300000000000000" pitchFamily="34" charset="-128"/>
            </a:endParaRPr>
          </a:p>
        </p:txBody>
      </p:sp>
      <p:sp>
        <p:nvSpPr>
          <p:cNvPr id="4" name="Rectangle 6">
            <a:extLst>
              <a:ext uri="{FF2B5EF4-FFF2-40B4-BE49-F238E27FC236}">
                <a16:creationId xmlns:a16="http://schemas.microsoft.com/office/drawing/2014/main" id="{22238089-93EC-AD97-C9B1-236478EA72FF}"/>
              </a:ext>
            </a:extLst>
          </p:cNvPr>
          <p:cNvSpPr>
            <a:spLocks noChangeArrowheads="1"/>
          </p:cNvSpPr>
          <p:nvPr/>
        </p:nvSpPr>
        <p:spPr bwMode="auto">
          <a:xfrm>
            <a:off x="852407" y="2799893"/>
            <a:ext cx="769490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r>
              <a:rPr lang="en-US" altLang="en-US" sz="3200" b="1" i="1" dirty="0">
                <a:solidFill>
                  <a:srgbClr val="DA2A00"/>
                </a:solidFill>
                <a:ea typeface="ヒラギノ角ゴ Pro W3" panose="020B0300000000000000" pitchFamily="34" charset="-128"/>
              </a:rPr>
              <a:t>NO PERCUSSION CAPS, BLACK POWDER, or BLACK POWDER SUBSTITUTE </a:t>
            </a:r>
            <a:br>
              <a:rPr lang="en-US" altLang="en-US" sz="3200" b="1" i="1" dirty="0">
                <a:solidFill>
                  <a:srgbClr val="DA2A00"/>
                </a:solidFill>
                <a:ea typeface="ヒラギノ角ゴ Pro W3" panose="020B0300000000000000" pitchFamily="34" charset="-128"/>
              </a:rPr>
            </a:br>
            <a:r>
              <a:rPr lang="en-US" altLang="en-US" sz="3200" b="1" i="1" dirty="0">
                <a:solidFill>
                  <a:srgbClr val="DA2A00"/>
                </a:solidFill>
                <a:ea typeface="ヒラギノ角ゴ Pro W3" panose="020B0300000000000000" pitchFamily="34" charset="-128"/>
              </a:rPr>
              <a:t>in the classroom</a:t>
            </a:r>
            <a:br>
              <a:rPr lang="en-US" altLang="en-US" sz="3200" b="1" i="1" dirty="0">
                <a:solidFill>
                  <a:srgbClr val="DA2A00"/>
                </a:solidFill>
                <a:ea typeface="ヒラギノ角ゴ Pro W3" panose="020B0300000000000000" pitchFamily="34" charset="-128"/>
              </a:rPr>
            </a:br>
            <a:r>
              <a:rPr lang="en-US" altLang="en-US" sz="3200" b="1" i="1" dirty="0">
                <a:solidFill>
                  <a:srgbClr val="DA2A00"/>
                </a:solidFill>
                <a:ea typeface="ヒラギノ角ゴ Pro W3" panose="020B0300000000000000" pitchFamily="34" charset="-128"/>
              </a:rPr>
              <a:t>NO EXCEPTIONS!</a:t>
            </a:r>
          </a:p>
        </p:txBody>
      </p:sp>
      <p:sp>
        <p:nvSpPr>
          <p:cNvPr id="5" name="Footer Placeholder 4">
            <a:extLst>
              <a:ext uri="{FF2B5EF4-FFF2-40B4-BE49-F238E27FC236}">
                <a16:creationId xmlns:a16="http://schemas.microsoft.com/office/drawing/2014/main" id="{EF8DCFB3-A89B-A03C-A198-906BE82D2968}"/>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a:extLst>
              <a:ext uri="{FF2B5EF4-FFF2-40B4-BE49-F238E27FC236}">
                <a16:creationId xmlns:a16="http://schemas.microsoft.com/office/drawing/2014/main" id="{E1BE1227-1F48-B8AC-A5F2-13D298EB4F1C}"/>
              </a:ext>
            </a:extLst>
          </p:cNvPr>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38914" name="Rectangle 3">
            <a:extLst>
              <a:ext uri="{FF2B5EF4-FFF2-40B4-BE49-F238E27FC236}">
                <a16:creationId xmlns:a16="http://schemas.microsoft.com/office/drawing/2014/main" id="{F2887334-C4DD-C05F-9D83-F7F456AA7F59}"/>
              </a:ext>
            </a:extLst>
          </p:cNvPr>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38915" name="Rectangle 4">
            <a:extLst>
              <a:ext uri="{FF2B5EF4-FFF2-40B4-BE49-F238E27FC236}">
                <a16:creationId xmlns:a16="http://schemas.microsoft.com/office/drawing/2014/main" id="{A4696A0E-5186-55AA-2B38-8A50067D7654}"/>
              </a:ext>
            </a:extLst>
          </p:cNvPr>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38916" name="Rectangle 6">
            <a:extLst>
              <a:ext uri="{FF2B5EF4-FFF2-40B4-BE49-F238E27FC236}">
                <a16:creationId xmlns:a16="http://schemas.microsoft.com/office/drawing/2014/main" id="{4858CB95-A0F1-6662-DCB9-5261D1102DB9}"/>
              </a:ext>
            </a:extLst>
          </p:cNvPr>
          <p:cNvSpPr>
            <a:spLocks noGrp="1" noChangeArrowheads="1"/>
          </p:cNvSpPr>
          <p:nvPr>
            <p:ph type="title"/>
          </p:nvPr>
        </p:nvSpPr>
        <p:spPr>
          <a:xfrm>
            <a:off x="457200" y="38100"/>
            <a:ext cx="7696200" cy="1104900"/>
          </a:xfrm>
          <a:noFill/>
        </p:spPr>
        <p:txBody>
          <a:bodyPr/>
          <a:lstStyle/>
          <a:p>
            <a:pPr algn="ctr"/>
            <a:r>
              <a:rPr lang="en-US" altLang="en-US">
                <a:latin typeface="Helvetica" pitchFamily="2" charset="0"/>
                <a:ea typeface="ヒラギノ角ゴ Pro W3" panose="020B0300000000000000" pitchFamily="34" charset="-128"/>
              </a:rPr>
              <a:t>FUNDAMENTALS  “Aiming”</a:t>
            </a:r>
          </a:p>
        </p:txBody>
      </p:sp>
      <p:grpSp>
        <p:nvGrpSpPr>
          <p:cNvPr id="38917" name="Group 76">
            <a:extLst>
              <a:ext uri="{FF2B5EF4-FFF2-40B4-BE49-F238E27FC236}">
                <a16:creationId xmlns:a16="http://schemas.microsoft.com/office/drawing/2014/main" id="{EB793F13-7712-C1B4-FC1B-5380F47EFF76}"/>
              </a:ext>
            </a:extLst>
          </p:cNvPr>
          <p:cNvGrpSpPr>
            <a:grpSpLocks/>
          </p:cNvGrpSpPr>
          <p:nvPr/>
        </p:nvGrpSpPr>
        <p:grpSpPr bwMode="auto">
          <a:xfrm>
            <a:off x="593725" y="2525713"/>
            <a:ext cx="1816100" cy="1117600"/>
            <a:chOff x="593725" y="3005138"/>
            <a:chExt cx="1816100" cy="1117600"/>
          </a:xfrm>
        </p:grpSpPr>
        <p:sp>
          <p:nvSpPr>
            <p:cNvPr id="10282" name="Rectangle 42">
              <a:extLst>
                <a:ext uri="{FF2B5EF4-FFF2-40B4-BE49-F238E27FC236}">
                  <a16:creationId xmlns:a16="http://schemas.microsoft.com/office/drawing/2014/main" id="{432628A2-F52E-BF57-4FB7-B33D172FD272}"/>
                </a:ext>
              </a:extLst>
            </p:cNvPr>
            <p:cNvSpPr>
              <a:spLocks noChangeArrowheads="1"/>
            </p:cNvSpPr>
            <p:nvPr/>
          </p:nvSpPr>
          <p:spPr bwMode="auto">
            <a:xfrm>
              <a:off x="593725" y="3570288"/>
              <a:ext cx="1816100" cy="520700"/>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10283" name="Rectangle 43">
              <a:extLst>
                <a:ext uri="{FF2B5EF4-FFF2-40B4-BE49-F238E27FC236}">
                  <a16:creationId xmlns:a16="http://schemas.microsoft.com/office/drawing/2014/main" id="{D166AC21-073F-1547-A475-F671811A434C}"/>
                </a:ext>
              </a:extLst>
            </p:cNvPr>
            <p:cNvSpPr>
              <a:spLocks noChangeArrowheads="1"/>
            </p:cNvSpPr>
            <p:nvPr/>
          </p:nvSpPr>
          <p:spPr bwMode="auto">
            <a:xfrm>
              <a:off x="593725" y="3036888"/>
              <a:ext cx="368300" cy="592137"/>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10284" name="Rectangle 44">
              <a:extLst>
                <a:ext uri="{FF2B5EF4-FFF2-40B4-BE49-F238E27FC236}">
                  <a16:creationId xmlns:a16="http://schemas.microsoft.com/office/drawing/2014/main" id="{6CD76DD5-5298-6FEE-602C-CA6934F4FE04}"/>
                </a:ext>
              </a:extLst>
            </p:cNvPr>
            <p:cNvSpPr>
              <a:spLocks noChangeArrowheads="1"/>
            </p:cNvSpPr>
            <p:nvPr/>
          </p:nvSpPr>
          <p:spPr bwMode="auto">
            <a:xfrm>
              <a:off x="2041525" y="3036888"/>
              <a:ext cx="368300" cy="606425"/>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38934" name="Rectangle 45">
              <a:extLst>
                <a:ext uri="{FF2B5EF4-FFF2-40B4-BE49-F238E27FC236}">
                  <a16:creationId xmlns:a16="http://schemas.microsoft.com/office/drawing/2014/main" id="{E84BF416-028F-3551-D346-B4A19B7555E8}"/>
                </a:ext>
              </a:extLst>
            </p:cNvPr>
            <p:cNvSpPr>
              <a:spLocks noChangeArrowheads="1"/>
            </p:cNvSpPr>
            <p:nvPr/>
          </p:nvSpPr>
          <p:spPr bwMode="auto">
            <a:xfrm>
              <a:off x="1279525" y="3036888"/>
              <a:ext cx="444500" cy="520700"/>
            </a:xfrm>
            <a:prstGeom prst="rect">
              <a:avLst/>
            </a:prstGeom>
            <a:solidFill>
              <a:schemeClr val="tx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38935" name="Line 47">
              <a:extLst>
                <a:ext uri="{FF2B5EF4-FFF2-40B4-BE49-F238E27FC236}">
                  <a16:creationId xmlns:a16="http://schemas.microsoft.com/office/drawing/2014/main" id="{9314DEB1-C81A-46C1-516F-6297BF6E771D}"/>
                </a:ext>
              </a:extLst>
            </p:cNvPr>
            <p:cNvSpPr>
              <a:spLocks noChangeShapeType="1"/>
            </p:cNvSpPr>
            <p:nvPr/>
          </p:nvSpPr>
          <p:spPr bwMode="auto">
            <a:xfrm>
              <a:off x="917575" y="3030538"/>
              <a:ext cx="1168400" cy="0"/>
            </a:xfrm>
            <a:prstGeom prst="line">
              <a:avLst/>
            </a:prstGeom>
            <a:noFill/>
            <a:ln w="50800">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6" name="Line 48">
              <a:extLst>
                <a:ext uri="{FF2B5EF4-FFF2-40B4-BE49-F238E27FC236}">
                  <a16:creationId xmlns:a16="http://schemas.microsoft.com/office/drawing/2014/main" id="{CC940667-38AD-595B-4930-49BC70451660}"/>
                </a:ext>
              </a:extLst>
            </p:cNvPr>
            <p:cNvSpPr>
              <a:spLocks noChangeShapeType="1"/>
            </p:cNvSpPr>
            <p:nvPr/>
          </p:nvSpPr>
          <p:spPr bwMode="auto">
            <a:xfrm flipV="1">
              <a:off x="1501775" y="3005138"/>
              <a:ext cx="0" cy="1117600"/>
            </a:xfrm>
            <a:prstGeom prst="line">
              <a:avLst/>
            </a:prstGeom>
            <a:noFill/>
            <a:ln w="50800">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8918" name="Rectangle 67">
            <a:extLst>
              <a:ext uri="{FF2B5EF4-FFF2-40B4-BE49-F238E27FC236}">
                <a16:creationId xmlns:a16="http://schemas.microsoft.com/office/drawing/2014/main" id="{93E4E14E-69C2-4358-2573-02714C54DE0F}"/>
              </a:ext>
            </a:extLst>
          </p:cNvPr>
          <p:cNvSpPr>
            <a:spLocks noChangeArrowheads="1"/>
          </p:cNvSpPr>
          <p:nvPr/>
        </p:nvSpPr>
        <p:spPr bwMode="auto">
          <a:xfrm>
            <a:off x="566738" y="992188"/>
            <a:ext cx="7604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buClr>
                <a:schemeClr val="accent1"/>
              </a:buClr>
            </a:pPr>
            <a:r>
              <a:rPr lang="en-US" altLang="en-US" b="1">
                <a:latin typeface="Book Antiqua" panose="02040602050305030304" pitchFamily="18" charset="0"/>
                <a:ea typeface="ヒラギノ角ゴ Pro W3" panose="020B0300000000000000" pitchFamily="34" charset="-128"/>
              </a:rPr>
              <a:t> </a:t>
            </a:r>
            <a:r>
              <a:rPr lang="en-US" altLang="en-US" b="1">
                <a:solidFill>
                  <a:srgbClr val="000099"/>
                </a:solidFill>
                <a:latin typeface="Book Antiqua" panose="02040602050305030304" pitchFamily="18" charset="0"/>
                <a:ea typeface="ヒラギノ角ゴ Pro W3" panose="020B0300000000000000" pitchFamily="34" charset="-128"/>
              </a:rPr>
              <a:t>Notch Rear and Post Front Sight   </a:t>
            </a:r>
          </a:p>
        </p:txBody>
      </p:sp>
      <p:sp>
        <p:nvSpPr>
          <p:cNvPr id="38919" name="Rectangle 12">
            <a:extLst>
              <a:ext uri="{FF2B5EF4-FFF2-40B4-BE49-F238E27FC236}">
                <a16:creationId xmlns:a16="http://schemas.microsoft.com/office/drawing/2014/main" id="{E0C5E1EE-8EF9-103A-890B-78F4DE4B9D77}"/>
              </a:ext>
            </a:extLst>
          </p:cNvPr>
          <p:cNvSpPr>
            <a:spLocks noChangeArrowheads="1"/>
          </p:cNvSpPr>
          <p:nvPr/>
        </p:nvSpPr>
        <p:spPr bwMode="auto">
          <a:xfrm>
            <a:off x="363538" y="1712913"/>
            <a:ext cx="7851775"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3200" b="1">
                <a:latin typeface="Book Antiqua" panose="02040602050305030304" pitchFamily="18" charset="0"/>
                <a:ea typeface="ヒラギノ角ゴ Pro W3" panose="020B0300000000000000" pitchFamily="34" charset="-128"/>
              </a:rPr>
              <a:t>FRONT SIGHT IS IN SHARP FOCUS</a:t>
            </a:r>
          </a:p>
        </p:txBody>
      </p:sp>
      <p:grpSp>
        <p:nvGrpSpPr>
          <p:cNvPr id="38920" name="Group 65">
            <a:extLst>
              <a:ext uri="{FF2B5EF4-FFF2-40B4-BE49-F238E27FC236}">
                <a16:creationId xmlns:a16="http://schemas.microsoft.com/office/drawing/2014/main" id="{032990A9-DAEF-F4CC-8B68-4C66C52180CC}"/>
              </a:ext>
            </a:extLst>
          </p:cNvPr>
          <p:cNvGrpSpPr>
            <a:grpSpLocks/>
          </p:cNvGrpSpPr>
          <p:nvPr/>
        </p:nvGrpSpPr>
        <p:grpSpPr bwMode="auto">
          <a:xfrm>
            <a:off x="5354638" y="2844800"/>
            <a:ext cx="1816100" cy="1930400"/>
            <a:chOff x="593725" y="2192338"/>
            <a:chExt cx="1816100" cy="1930400"/>
          </a:xfrm>
        </p:grpSpPr>
        <p:sp>
          <p:nvSpPr>
            <p:cNvPr id="67" name="Rectangle 42">
              <a:extLst>
                <a:ext uri="{FF2B5EF4-FFF2-40B4-BE49-F238E27FC236}">
                  <a16:creationId xmlns:a16="http://schemas.microsoft.com/office/drawing/2014/main" id="{D12EDE08-2C45-CD3A-6506-3554682DA88D}"/>
                </a:ext>
              </a:extLst>
            </p:cNvPr>
            <p:cNvSpPr>
              <a:spLocks noChangeArrowheads="1"/>
            </p:cNvSpPr>
            <p:nvPr/>
          </p:nvSpPr>
          <p:spPr bwMode="auto">
            <a:xfrm>
              <a:off x="593725" y="3570288"/>
              <a:ext cx="1816100" cy="520700"/>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68" name="Rectangle 43">
              <a:extLst>
                <a:ext uri="{FF2B5EF4-FFF2-40B4-BE49-F238E27FC236}">
                  <a16:creationId xmlns:a16="http://schemas.microsoft.com/office/drawing/2014/main" id="{484B5C59-EAD5-7505-4A79-3DE7CFE4978E}"/>
                </a:ext>
              </a:extLst>
            </p:cNvPr>
            <p:cNvSpPr>
              <a:spLocks noChangeArrowheads="1"/>
            </p:cNvSpPr>
            <p:nvPr/>
          </p:nvSpPr>
          <p:spPr bwMode="auto">
            <a:xfrm>
              <a:off x="593725" y="3036888"/>
              <a:ext cx="368300" cy="592138"/>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69" name="Rectangle 44">
              <a:extLst>
                <a:ext uri="{FF2B5EF4-FFF2-40B4-BE49-F238E27FC236}">
                  <a16:creationId xmlns:a16="http://schemas.microsoft.com/office/drawing/2014/main" id="{B53D6B22-BD61-F069-5197-27F13D01DE87}"/>
                </a:ext>
              </a:extLst>
            </p:cNvPr>
            <p:cNvSpPr>
              <a:spLocks noChangeArrowheads="1"/>
            </p:cNvSpPr>
            <p:nvPr/>
          </p:nvSpPr>
          <p:spPr bwMode="auto">
            <a:xfrm>
              <a:off x="2041525" y="3036888"/>
              <a:ext cx="368300" cy="606425"/>
            </a:xfrm>
            <a:prstGeom prst="rect">
              <a:avLst/>
            </a:prstGeom>
            <a:solidFill>
              <a:schemeClr val="accent4">
                <a:lumMod val="65000"/>
                <a:lumOff val="35000"/>
              </a:schemeClr>
            </a:solidFill>
            <a:ln w="12700">
              <a:noFill/>
              <a:miter lim="800000"/>
              <a:headEnd/>
              <a:tailEnd/>
            </a:ln>
            <a:effectLst/>
          </p:spPr>
          <p:txBody>
            <a:bodyPr wrap="none" anchor="ctr"/>
            <a:lstStyle/>
            <a:p>
              <a:pPr eaLnBrk="1" hangingPunct="1">
                <a:defRPr/>
              </a:pPr>
              <a:endParaRPr lang="en-US">
                <a:latin typeface="Times New Roman" charset="0"/>
                <a:ea typeface="+mn-ea"/>
              </a:endParaRPr>
            </a:p>
          </p:txBody>
        </p:sp>
        <p:sp>
          <p:nvSpPr>
            <p:cNvPr id="38927" name="Rectangle 45">
              <a:extLst>
                <a:ext uri="{FF2B5EF4-FFF2-40B4-BE49-F238E27FC236}">
                  <a16:creationId xmlns:a16="http://schemas.microsoft.com/office/drawing/2014/main" id="{AD935B62-2BC3-1AF4-532A-0239460647F8}"/>
                </a:ext>
              </a:extLst>
            </p:cNvPr>
            <p:cNvSpPr>
              <a:spLocks noChangeArrowheads="1"/>
            </p:cNvSpPr>
            <p:nvPr/>
          </p:nvSpPr>
          <p:spPr bwMode="auto">
            <a:xfrm>
              <a:off x="1279525" y="3036888"/>
              <a:ext cx="444500" cy="520700"/>
            </a:xfrm>
            <a:prstGeom prst="rect">
              <a:avLst/>
            </a:prstGeom>
            <a:solidFill>
              <a:schemeClr val="tx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71" name="Oval 46">
              <a:extLst>
                <a:ext uri="{FF2B5EF4-FFF2-40B4-BE49-F238E27FC236}">
                  <a16:creationId xmlns:a16="http://schemas.microsoft.com/office/drawing/2014/main" id="{EEE35FA6-31C5-2107-361D-06385D2EF20F}"/>
                </a:ext>
              </a:extLst>
            </p:cNvPr>
            <p:cNvSpPr>
              <a:spLocks noChangeArrowheads="1"/>
            </p:cNvSpPr>
            <p:nvPr/>
          </p:nvSpPr>
          <p:spPr bwMode="auto">
            <a:xfrm>
              <a:off x="1044575" y="2192338"/>
              <a:ext cx="914400" cy="838200"/>
            </a:xfrm>
            <a:prstGeom prst="ellipse">
              <a:avLst/>
            </a:prstGeom>
            <a:solidFill>
              <a:schemeClr val="accent4">
                <a:lumMod val="50000"/>
                <a:lumOff val="50000"/>
              </a:schemeClr>
            </a:solidFill>
            <a:ln w="12700">
              <a:noFill/>
              <a:round/>
              <a:headEnd/>
              <a:tailEnd/>
            </a:ln>
            <a:effectLst/>
          </p:spPr>
          <p:txBody>
            <a:bodyPr wrap="none" anchor="ctr"/>
            <a:lstStyle/>
            <a:p>
              <a:pPr eaLnBrk="1" hangingPunct="1">
                <a:defRPr/>
              </a:pPr>
              <a:endParaRPr lang="en-US">
                <a:latin typeface="Times New Roman" charset="0"/>
                <a:ea typeface="+mn-ea"/>
              </a:endParaRPr>
            </a:p>
          </p:txBody>
        </p:sp>
        <p:sp>
          <p:nvSpPr>
            <p:cNvPr id="38929" name="Line 47">
              <a:extLst>
                <a:ext uri="{FF2B5EF4-FFF2-40B4-BE49-F238E27FC236}">
                  <a16:creationId xmlns:a16="http://schemas.microsoft.com/office/drawing/2014/main" id="{48AF98EF-3DCD-6EBF-B8F4-E131C8542F2F}"/>
                </a:ext>
              </a:extLst>
            </p:cNvPr>
            <p:cNvSpPr>
              <a:spLocks noChangeShapeType="1"/>
            </p:cNvSpPr>
            <p:nvPr/>
          </p:nvSpPr>
          <p:spPr bwMode="auto">
            <a:xfrm>
              <a:off x="917575" y="3030538"/>
              <a:ext cx="1168400" cy="0"/>
            </a:xfrm>
            <a:prstGeom prst="line">
              <a:avLst/>
            </a:prstGeom>
            <a:noFill/>
            <a:ln w="50800">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0" name="Line 48">
              <a:extLst>
                <a:ext uri="{FF2B5EF4-FFF2-40B4-BE49-F238E27FC236}">
                  <a16:creationId xmlns:a16="http://schemas.microsoft.com/office/drawing/2014/main" id="{970996B0-AABD-9885-15CB-E06D307E5EE1}"/>
                </a:ext>
              </a:extLst>
            </p:cNvPr>
            <p:cNvSpPr>
              <a:spLocks noChangeShapeType="1"/>
            </p:cNvSpPr>
            <p:nvPr/>
          </p:nvSpPr>
          <p:spPr bwMode="auto">
            <a:xfrm flipV="1">
              <a:off x="1501775" y="3005138"/>
              <a:ext cx="0" cy="1117600"/>
            </a:xfrm>
            <a:prstGeom prst="line">
              <a:avLst/>
            </a:prstGeom>
            <a:noFill/>
            <a:ln w="50800">
              <a:solidFill>
                <a:srgbClr val="FF00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8921" name="Rectangle 40">
            <a:extLst>
              <a:ext uri="{FF2B5EF4-FFF2-40B4-BE49-F238E27FC236}">
                <a16:creationId xmlns:a16="http://schemas.microsoft.com/office/drawing/2014/main" id="{67936451-76CA-C9E2-2240-95F7C2672B90}"/>
              </a:ext>
            </a:extLst>
          </p:cNvPr>
          <p:cNvSpPr>
            <a:spLocks noChangeArrowheads="1"/>
          </p:cNvSpPr>
          <p:nvPr/>
        </p:nvSpPr>
        <p:spPr bwMode="auto">
          <a:xfrm>
            <a:off x="527050" y="3849688"/>
            <a:ext cx="18684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800">
                <a:latin typeface="Book Antiqua" panose="02040602050305030304" pitchFamily="18" charset="0"/>
                <a:ea typeface="ヒラギノ角ゴ Pro W3" panose="020B0300000000000000" pitchFamily="34" charset="-128"/>
              </a:rPr>
              <a:t>Sight Alignment</a:t>
            </a:r>
          </a:p>
        </p:txBody>
      </p:sp>
      <p:sp>
        <p:nvSpPr>
          <p:cNvPr id="38922" name="Rectangle 7">
            <a:extLst>
              <a:ext uri="{FF2B5EF4-FFF2-40B4-BE49-F238E27FC236}">
                <a16:creationId xmlns:a16="http://schemas.microsoft.com/office/drawing/2014/main" id="{013ED66A-4AA8-A8F6-643C-F5C582982844}"/>
              </a:ext>
            </a:extLst>
          </p:cNvPr>
          <p:cNvSpPr>
            <a:spLocks noChangeArrowheads="1"/>
          </p:cNvSpPr>
          <p:nvPr/>
        </p:nvSpPr>
        <p:spPr bwMode="auto">
          <a:xfrm>
            <a:off x="4295775" y="5051425"/>
            <a:ext cx="4122738"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342900" indent="-342900">
              <a:defRPr sz="2400">
                <a:solidFill>
                  <a:schemeClr val="tx1"/>
                </a:solidFill>
                <a:latin typeface="Times New Roman" panose="02020603050405020304" pitchFamily="18" charset="0"/>
                <a:ea typeface="ＭＳ Ｐゴシック" panose="020B0600070205080204" pitchFamily="34" charset="-128"/>
              </a:defRPr>
            </a:lvl1pPr>
            <a:lvl2pPr>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lvl="1" algn="ctr" eaLnBrk="1" hangingPunct="1">
              <a:spcBef>
                <a:spcPct val="20000"/>
              </a:spcBef>
            </a:pPr>
            <a:r>
              <a:rPr lang="en-US" altLang="en-US" sz="1800">
                <a:latin typeface="Book Antiqua" panose="02040602050305030304" pitchFamily="18" charset="0"/>
                <a:ea typeface="ヒラギノ角ゴ Pro W3" panose="020B0300000000000000" pitchFamily="34" charset="-128"/>
              </a:rPr>
              <a:t>Sight Picture</a:t>
            </a:r>
          </a:p>
          <a:p>
            <a:pPr lvl="1" algn="ctr" eaLnBrk="1" hangingPunct="1">
              <a:spcBef>
                <a:spcPct val="20000"/>
              </a:spcBef>
            </a:pPr>
            <a:r>
              <a:rPr lang="en-US" altLang="en-US" sz="1800">
                <a:latin typeface="Book Antiqua" panose="02040602050305030304" pitchFamily="18" charset="0"/>
                <a:ea typeface="ヒラギノ角ゴ Pro W3" panose="020B0300000000000000" pitchFamily="34" charset="-128"/>
              </a:rPr>
              <a:t> 6 O'clock Hold on the Bullseye</a:t>
            </a:r>
          </a:p>
          <a:p>
            <a:pPr lvl="1" eaLnBrk="1" hangingPunct="1">
              <a:spcBef>
                <a:spcPct val="20000"/>
              </a:spcBef>
            </a:pPr>
            <a:endParaRPr lang="en-US" altLang="en-US" sz="1800">
              <a:latin typeface="Book Antiqua" panose="02040602050305030304" pitchFamily="18" charset="0"/>
              <a:ea typeface="ヒラギノ角ゴ Pro W3" panose="020B0300000000000000" pitchFamily="34" charset="-128"/>
            </a:endParaRPr>
          </a:p>
        </p:txBody>
      </p:sp>
      <p:sp>
        <p:nvSpPr>
          <p:cNvPr id="38923" name="Rectangle 79">
            <a:extLst>
              <a:ext uri="{FF2B5EF4-FFF2-40B4-BE49-F238E27FC236}">
                <a16:creationId xmlns:a16="http://schemas.microsoft.com/office/drawing/2014/main" id="{65DF9F2A-E698-C658-8984-491E03213AB8}"/>
              </a:ext>
            </a:extLst>
          </p:cNvPr>
          <p:cNvSpPr>
            <a:spLocks noChangeArrowheads="1"/>
          </p:cNvSpPr>
          <p:nvPr/>
        </p:nvSpPr>
        <p:spPr bwMode="auto">
          <a:xfrm>
            <a:off x="239713" y="4354513"/>
            <a:ext cx="45720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4675" indent="-339725">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Aft>
                <a:spcPct val="50000"/>
              </a:spcAft>
            </a:pPr>
            <a:r>
              <a:rPr lang="en-US" altLang="en-US" sz="2000" b="1">
                <a:ea typeface="ヒラギノ角ゴ Pro W3" panose="020B0300000000000000" pitchFamily="34" charset="-128"/>
              </a:rPr>
              <a:t>With Post-and-Notch sights:</a:t>
            </a:r>
          </a:p>
          <a:p>
            <a:pPr eaLnBrk="1" hangingPunct="1">
              <a:spcAft>
                <a:spcPct val="50000"/>
              </a:spcAft>
            </a:pPr>
            <a:r>
              <a:rPr lang="en-US" altLang="en-US" sz="1800" b="1">
                <a:ea typeface="ヒラギノ角ゴ Pro W3" panose="020B0300000000000000" pitchFamily="34" charset="-128"/>
              </a:rPr>
              <a:t>The tops of the front and rear sights are even</a:t>
            </a:r>
          </a:p>
          <a:p>
            <a:pPr eaLnBrk="1" hangingPunct="1">
              <a:spcAft>
                <a:spcPct val="50000"/>
              </a:spcAft>
            </a:pPr>
            <a:r>
              <a:rPr lang="en-US" altLang="en-US" sz="1800" b="1">
                <a:ea typeface="ヒラギノ角ゴ Pro W3" panose="020B0300000000000000" pitchFamily="34" charset="-128"/>
              </a:rPr>
              <a:t>The front post is centered in the rear notch</a:t>
            </a:r>
            <a:endParaRPr lang="en-US" altLang="en-US" sz="1800" b="1">
              <a:solidFill>
                <a:srgbClr val="898989"/>
              </a:solidFill>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25C8F12F-9106-D427-741B-B1FEB29E4857}"/>
              </a:ext>
            </a:extLst>
          </p:cNvPr>
          <p:cNvSpPr>
            <a:spLocks noGrp="1"/>
          </p:cNvSpPr>
          <p:nvPr>
            <p:ph type="ftr" sz="quarter" idx="10"/>
          </p:nvPr>
        </p:nvSpPr>
        <p:spPr/>
        <p:txBody>
          <a:bodyPr/>
          <a:lstStyle/>
          <a:p>
            <a:pPr>
              <a:defRPr/>
            </a:pPr>
            <a:r>
              <a:rPr lang="es-ES"/>
              <a:t>October 10, 2022 Ver 1.0</a:t>
            </a:r>
            <a:endParaRPr lang="en-US"/>
          </a:p>
        </p:txBody>
      </p:sp>
      <p:sp>
        <p:nvSpPr>
          <p:cNvPr id="3" name="Slide Number Placeholder 2">
            <a:extLst>
              <a:ext uri="{FF2B5EF4-FFF2-40B4-BE49-F238E27FC236}">
                <a16:creationId xmlns:a16="http://schemas.microsoft.com/office/drawing/2014/main" id="{38C6F126-A413-30EE-A74C-7C96E7B6B6C8}"/>
              </a:ext>
            </a:extLst>
          </p:cNvPr>
          <p:cNvSpPr>
            <a:spLocks noGrp="1"/>
          </p:cNvSpPr>
          <p:nvPr>
            <p:ph type="sldNum" sz="quarter" idx="11"/>
          </p:nvPr>
        </p:nvSpPr>
        <p:spPr/>
        <p:txBody>
          <a:bodyPr/>
          <a:lstStyle/>
          <a:p>
            <a:fld id="{90459617-BBEF-8045-9FD5-3E3743A141C3}" type="slidenum">
              <a:rPr lang="en-US" altLang="en-US" smtClean="0"/>
              <a:pPr/>
              <a:t>10</a:t>
            </a:fld>
            <a:endParaRPr lang="en-US"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4B2354D5-DC6F-E077-9AD5-37B11C7DE167}"/>
              </a:ext>
            </a:extLst>
          </p:cNvPr>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0962" name="Rectangle 3">
            <a:extLst>
              <a:ext uri="{FF2B5EF4-FFF2-40B4-BE49-F238E27FC236}">
                <a16:creationId xmlns:a16="http://schemas.microsoft.com/office/drawing/2014/main" id="{76C47CA6-7D6D-BEC6-22AC-84D79050C8DA}"/>
              </a:ext>
            </a:extLst>
          </p:cNvPr>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0963" name="Rectangle 4">
            <a:extLst>
              <a:ext uri="{FF2B5EF4-FFF2-40B4-BE49-F238E27FC236}">
                <a16:creationId xmlns:a16="http://schemas.microsoft.com/office/drawing/2014/main" id="{38354FDB-E95F-CCC2-602C-761A09ECAEFF}"/>
              </a:ext>
            </a:extLst>
          </p:cNvPr>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0964" name="Rectangle 6">
            <a:extLst>
              <a:ext uri="{FF2B5EF4-FFF2-40B4-BE49-F238E27FC236}">
                <a16:creationId xmlns:a16="http://schemas.microsoft.com/office/drawing/2014/main" id="{FECA2034-AE4E-82C0-1A3E-B692AB45DEE4}"/>
              </a:ext>
            </a:extLst>
          </p:cNvPr>
          <p:cNvSpPr>
            <a:spLocks noGrp="1" noChangeArrowheads="1"/>
          </p:cNvSpPr>
          <p:nvPr>
            <p:ph type="title"/>
          </p:nvPr>
        </p:nvSpPr>
        <p:spPr>
          <a:xfrm>
            <a:off x="457200" y="38100"/>
            <a:ext cx="7696200" cy="1104900"/>
          </a:xfrm>
          <a:noFill/>
        </p:spPr>
        <p:txBody>
          <a:bodyPr/>
          <a:lstStyle/>
          <a:p>
            <a:pPr algn="ctr"/>
            <a:r>
              <a:rPr lang="en-US" altLang="en-US">
                <a:latin typeface="Helvetica" pitchFamily="2" charset="0"/>
                <a:ea typeface="ヒラギノ角ゴ Pro W3" panose="020B0300000000000000" pitchFamily="34" charset="-128"/>
              </a:rPr>
              <a:t>FUNDAMENTALS  “Aiming”</a:t>
            </a:r>
          </a:p>
        </p:txBody>
      </p:sp>
      <p:sp>
        <p:nvSpPr>
          <p:cNvPr id="40965" name="Rectangle 67">
            <a:extLst>
              <a:ext uri="{FF2B5EF4-FFF2-40B4-BE49-F238E27FC236}">
                <a16:creationId xmlns:a16="http://schemas.microsoft.com/office/drawing/2014/main" id="{1B6C6A49-0974-27EE-8E18-838685887B02}"/>
              </a:ext>
            </a:extLst>
          </p:cNvPr>
          <p:cNvSpPr>
            <a:spLocks noChangeArrowheads="1"/>
          </p:cNvSpPr>
          <p:nvPr/>
        </p:nvSpPr>
        <p:spPr bwMode="auto">
          <a:xfrm>
            <a:off x="566738" y="992188"/>
            <a:ext cx="7604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buClr>
                <a:schemeClr val="accent1"/>
              </a:buClr>
            </a:pPr>
            <a:r>
              <a:rPr lang="en-US" altLang="en-US" b="1">
                <a:latin typeface="Book Antiqua" panose="02040602050305030304" pitchFamily="18" charset="0"/>
                <a:ea typeface="ヒラギノ角ゴ Pro W3" panose="020B0300000000000000" pitchFamily="34" charset="-128"/>
              </a:rPr>
              <a:t> </a:t>
            </a:r>
            <a:r>
              <a:rPr lang="en-US" altLang="en-US" b="1">
                <a:solidFill>
                  <a:srgbClr val="000099"/>
                </a:solidFill>
                <a:ea typeface="ヒラギノ角ゴ Pro W3" panose="020B0300000000000000" pitchFamily="34" charset="-128"/>
              </a:rPr>
              <a:t>Aperture Rear and Post Front Sight</a:t>
            </a:r>
            <a:endParaRPr lang="en-US" altLang="en-US" b="1">
              <a:latin typeface="Book Antiqua" panose="02040602050305030304" pitchFamily="18" charset="0"/>
              <a:ea typeface="ヒラギノ角ゴ Pro W3" panose="020B0300000000000000" pitchFamily="34" charset="-128"/>
            </a:endParaRPr>
          </a:p>
        </p:txBody>
      </p:sp>
      <p:sp>
        <p:nvSpPr>
          <p:cNvPr id="40966" name="Rectangle 12">
            <a:extLst>
              <a:ext uri="{FF2B5EF4-FFF2-40B4-BE49-F238E27FC236}">
                <a16:creationId xmlns:a16="http://schemas.microsoft.com/office/drawing/2014/main" id="{58ADC2EA-4929-541A-4CEE-41CC3DC078DE}"/>
              </a:ext>
            </a:extLst>
          </p:cNvPr>
          <p:cNvSpPr>
            <a:spLocks noChangeArrowheads="1"/>
          </p:cNvSpPr>
          <p:nvPr/>
        </p:nvSpPr>
        <p:spPr bwMode="auto">
          <a:xfrm>
            <a:off x="377825" y="1524000"/>
            <a:ext cx="78517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3200" b="1">
                <a:latin typeface="Book Antiqua" panose="02040602050305030304" pitchFamily="18" charset="0"/>
                <a:ea typeface="ヒラギノ角ゴ Pro W3" panose="020B0300000000000000" pitchFamily="34" charset="-128"/>
              </a:rPr>
              <a:t>FRONT SIGHT IS IN SHARP FOCUS</a:t>
            </a:r>
          </a:p>
        </p:txBody>
      </p:sp>
      <p:sp>
        <p:nvSpPr>
          <p:cNvPr id="40967" name="Rectangle 40">
            <a:extLst>
              <a:ext uri="{FF2B5EF4-FFF2-40B4-BE49-F238E27FC236}">
                <a16:creationId xmlns:a16="http://schemas.microsoft.com/office/drawing/2014/main" id="{109901D1-7D55-FB8C-DD3C-1F5610125917}"/>
              </a:ext>
            </a:extLst>
          </p:cNvPr>
          <p:cNvSpPr>
            <a:spLocks noChangeArrowheads="1"/>
          </p:cNvSpPr>
          <p:nvPr/>
        </p:nvSpPr>
        <p:spPr bwMode="auto">
          <a:xfrm>
            <a:off x="877888" y="4808538"/>
            <a:ext cx="19685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1800">
                <a:latin typeface="Book Antiqua" panose="02040602050305030304" pitchFamily="18" charset="0"/>
                <a:ea typeface="ヒラギノ角ゴ Pro W3" panose="020B0300000000000000" pitchFamily="34" charset="-128"/>
              </a:rPr>
              <a:t>Sight Alignment</a:t>
            </a:r>
          </a:p>
        </p:txBody>
      </p:sp>
      <p:sp>
        <p:nvSpPr>
          <p:cNvPr id="40968" name="Rectangle 7">
            <a:extLst>
              <a:ext uri="{FF2B5EF4-FFF2-40B4-BE49-F238E27FC236}">
                <a16:creationId xmlns:a16="http://schemas.microsoft.com/office/drawing/2014/main" id="{6B0E0027-AF7F-146D-4A16-3665DA28B654}"/>
              </a:ext>
            </a:extLst>
          </p:cNvPr>
          <p:cNvSpPr>
            <a:spLocks noChangeArrowheads="1"/>
          </p:cNvSpPr>
          <p:nvPr/>
        </p:nvSpPr>
        <p:spPr bwMode="auto">
          <a:xfrm>
            <a:off x="4470400" y="5051425"/>
            <a:ext cx="38020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342900" indent="-342900">
              <a:defRPr sz="2400">
                <a:solidFill>
                  <a:schemeClr val="tx1"/>
                </a:solidFill>
                <a:latin typeface="Times New Roman" panose="02020603050405020304" pitchFamily="18" charset="0"/>
                <a:ea typeface="ＭＳ Ｐゴシック" panose="020B0600070205080204" pitchFamily="34" charset="-128"/>
              </a:defRPr>
            </a:lvl1pPr>
            <a:lvl2pPr>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lvl="1" algn="ctr" eaLnBrk="1" hangingPunct="1">
              <a:spcBef>
                <a:spcPct val="20000"/>
              </a:spcBef>
            </a:pPr>
            <a:r>
              <a:rPr lang="en-US" altLang="en-US" sz="1800" dirty="0">
                <a:latin typeface="Book Antiqua" panose="02040602050305030304" pitchFamily="18" charset="0"/>
                <a:ea typeface="ヒラギノ角ゴ Pro W3" panose="020B0300000000000000" pitchFamily="34" charset="-128"/>
              </a:rPr>
              <a:t>Sight Picture</a:t>
            </a:r>
          </a:p>
          <a:p>
            <a:pPr lvl="1" algn="ctr" eaLnBrk="1" hangingPunct="1">
              <a:spcBef>
                <a:spcPct val="20000"/>
              </a:spcBef>
            </a:pPr>
            <a:r>
              <a:rPr lang="en-US" altLang="en-US" sz="1800" dirty="0">
                <a:latin typeface="Book Antiqua" panose="02040602050305030304" pitchFamily="18" charset="0"/>
                <a:ea typeface="ヒラギノ角ゴ Pro W3" panose="020B0300000000000000" pitchFamily="34" charset="-128"/>
              </a:rPr>
              <a:t>6 O'clock Hold on the Bullseye</a:t>
            </a:r>
          </a:p>
          <a:p>
            <a:pPr lvl="1" algn="ctr" eaLnBrk="1" hangingPunct="1">
              <a:spcBef>
                <a:spcPct val="20000"/>
              </a:spcBef>
            </a:pPr>
            <a:endParaRPr lang="en-US" altLang="en-US" sz="1800" dirty="0">
              <a:latin typeface="Book Antiqua" panose="02040602050305030304" pitchFamily="18" charset="0"/>
              <a:ea typeface="ヒラギノ角ゴ Pro W3" panose="020B0300000000000000" pitchFamily="34" charset="-128"/>
            </a:endParaRPr>
          </a:p>
        </p:txBody>
      </p:sp>
      <p:grpSp>
        <p:nvGrpSpPr>
          <p:cNvPr id="40969" name="Group 24">
            <a:extLst>
              <a:ext uri="{FF2B5EF4-FFF2-40B4-BE49-F238E27FC236}">
                <a16:creationId xmlns:a16="http://schemas.microsoft.com/office/drawing/2014/main" id="{985CF4A9-DE90-7EFF-3E8A-64DCE7755C6F}"/>
              </a:ext>
            </a:extLst>
          </p:cNvPr>
          <p:cNvGrpSpPr>
            <a:grpSpLocks/>
          </p:cNvGrpSpPr>
          <p:nvPr/>
        </p:nvGrpSpPr>
        <p:grpSpPr bwMode="auto">
          <a:xfrm>
            <a:off x="5313363" y="2205038"/>
            <a:ext cx="2311400" cy="2501900"/>
            <a:chOff x="3035300" y="1739900"/>
            <a:chExt cx="2311400" cy="2501900"/>
          </a:xfrm>
        </p:grpSpPr>
        <p:sp>
          <p:nvSpPr>
            <p:cNvPr id="26" name="Oval 13">
              <a:extLst>
                <a:ext uri="{FF2B5EF4-FFF2-40B4-BE49-F238E27FC236}">
                  <a16:creationId xmlns:a16="http://schemas.microsoft.com/office/drawing/2014/main" id="{9A69B41E-80D1-E826-EAA0-044FEE6912EE}"/>
                </a:ext>
              </a:extLst>
            </p:cNvPr>
            <p:cNvSpPr>
              <a:spLocks noChangeArrowheads="1"/>
            </p:cNvSpPr>
            <p:nvPr/>
          </p:nvSpPr>
          <p:spPr bwMode="auto">
            <a:xfrm>
              <a:off x="3035300" y="1739900"/>
              <a:ext cx="2311400" cy="24638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eaLnBrk="1" hangingPunct="1">
                <a:defRPr/>
              </a:pPr>
              <a:endParaRPr lang="en-US">
                <a:latin typeface="Times New Roman" charset="0"/>
                <a:ea typeface="+mn-ea"/>
              </a:endParaRPr>
            </a:p>
          </p:txBody>
        </p:sp>
        <p:sp>
          <p:nvSpPr>
            <p:cNvPr id="27" name="Oval 14">
              <a:extLst>
                <a:ext uri="{FF2B5EF4-FFF2-40B4-BE49-F238E27FC236}">
                  <a16:creationId xmlns:a16="http://schemas.microsoft.com/office/drawing/2014/main" id="{4149A236-22C0-2289-583D-7567733DC42D}"/>
                </a:ext>
              </a:extLst>
            </p:cNvPr>
            <p:cNvSpPr>
              <a:spLocks noChangeArrowheads="1"/>
            </p:cNvSpPr>
            <p:nvPr/>
          </p:nvSpPr>
          <p:spPr bwMode="auto">
            <a:xfrm>
              <a:off x="3733800" y="2133600"/>
              <a:ext cx="914400" cy="838200"/>
            </a:xfrm>
            <a:prstGeom prst="ellipse">
              <a:avLst/>
            </a:prstGeom>
            <a:solidFill>
              <a:schemeClr val="accent4">
                <a:lumMod val="50000"/>
                <a:lumOff val="50000"/>
              </a:schemeClr>
            </a:solidFill>
            <a:ln w="12700">
              <a:noFill/>
              <a:round/>
              <a:headEnd/>
              <a:tailEnd/>
            </a:ln>
            <a:effectLst/>
          </p:spPr>
          <p:txBody>
            <a:bodyPr wrap="none" anchor="ctr"/>
            <a:lstStyle/>
            <a:p>
              <a:pPr eaLnBrk="1" hangingPunct="1">
                <a:defRPr/>
              </a:pPr>
              <a:endParaRPr lang="en-US">
                <a:latin typeface="Times New Roman" charset="0"/>
                <a:ea typeface="+mn-ea"/>
              </a:endParaRPr>
            </a:p>
          </p:txBody>
        </p:sp>
        <p:sp>
          <p:nvSpPr>
            <p:cNvPr id="40977" name="Rectangle 15">
              <a:extLst>
                <a:ext uri="{FF2B5EF4-FFF2-40B4-BE49-F238E27FC236}">
                  <a16:creationId xmlns:a16="http://schemas.microsoft.com/office/drawing/2014/main" id="{ADBC2F71-E53D-BAA6-30E0-0B7DC7D2F063}"/>
                </a:ext>
              </a:extLst>
            </p:cNvPr>
            <p:cNvSpPr>
              <a:spLocks noChangeArrowheads="1"/>
            </p:cNvSpPr>
            <p:nvPr/>
          </p:nvSpPr>
          <p:spPr bwMode="auto">
            <a:xfrm>
              <a:off x="3816350" y="2978150"/>
              <a:ext cx="825500" cy="1206500"/>
            </a:xfrm>
            <a:prstGeom prst="rect">
              <a:avLst/>
            </a:prstGeom>
            <a:solidFill>
              <a:schemeClr val="tx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0978" name="Line 16">
              <a:extLst>
                <a:ext uri="{FF2B5EF4-FFF2-40B4-BE49-F238E27FC236}">
                  <a16:creationId xmlns:a16="http://schemas.microsoft.com/office/drawing/2014/main" id="{DD9F3A37-2667-1786-9CD2-FF9E9FCA0780}"/>
                </a:ext>
              </a:extLst>
            </p:cNvPr>
            <p:cNvSpPr>
              <a:spLocks noChangeShapeType="1"/>
            </p:cNvSpPr>
            <p:nvPr/>
          </p:nvSpPr>
          <p:spPr bwMode="auto">
            <a:xfrm>
              <a:off x="3149600" y="2971800"/>
              <a:ext cx="2159000" cy="0"/>
            </a:xfrm>
            <a:prstGeom prst="line">
              <a:avLst/>
            </a:prstGeom>
            <a:noFill/>
            <a:ln w="50800">
              <a:solidFill>
                <a:srgbClr val="CC33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9" name="Line 17">
              <a:extLst>
                <a:ext uri="{FF2B5EF4-FFF2-40B4-BE49-F238E27FC236}">
                  <a16:creationId xmlns:a16="http://schemas.microsoft.com/office/drawing/2014/main" id="{E895E195-DD49-B44D-1CF0-F5A69CA74376}"/>
                </a:ext>
              </a:extLst>
            </p:cNvPr>
            <p:cNvSpPr>
              <a:spLocks noChangeShapeType="1"/>
            </p:cNvSpPr>
            <p:nvPr/>
          </p:nvSpPr>
          <p:spPr bwMode="auto">
            <a:xfrm>
              <a:off x="4191000" y="1778000"/>
              <a:ext cx="0" cy="2463800"/>
            </a:xfrm>
            <a:prstGeom prst="line">
              <a:avLst/>
            </a:prstGeom>
            <a:noFill/>
            <a:ln w="50800">
              <a:solidFill>
                <a:srgbClr val="E62C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40970" name="Rectangle 36">
            <a:extLst>
              <a:ext uri="{FF2B5EF4-FFF2-40B4-BE49-F238E27FC236}">
                <a16:creationId xmlns:a16="http://schemas.microsoft.com/office/drawing/2014/main" id="{FD727DB1-9425-90C9-D568-7F2CEED19343}"/>
              </a:ext>
            </a:extLst>
          </p:cNvPr>
          <p:cNvSpPr>
            <a:spLocks noChangeArrowheads="1"/>
          </p:cNvSpPr>
          <p:nvPr/>
        </p:nvSpPr>
        <p:spPr bwMode="auto">
          <a:xfrm>
            <a:off x="71438" y="5113337"/>
            <a:ext cx="4597400" cy="1031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4675" indent="-339725">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Aft>
                <a:spcPts val="600"/>
              </a:spcAft>
            </a:pPr>
            <a:r>
              <a:rPr lang="en-US" altLang="en-US" sz="2000" b="1" dirty="0">
                <a:ea typeface="ヒラギノ角ゴ Pro W3" panose="020B0300000000000000" pitchFamily="34" charset="-128"/>
              </a:rPr>
              <a:t>Aperture Rear and Post Front Sight</a:t>
            </a:r>
            <a:endParaRPr lang="en-US" altLang="en-US" sz="2000" b="1" dirty="0">
              <a:latin typeface="Book Antiqua" panose="02040602050305030304" pitchFamily="18" charset="0"/>
              <a:ea typeface="ヒラギノ角ゴ Pro W3" panose="020B0300000000000000" pitchFamily="34" charset="-128"/>
            </a:endParaRPr>
          </a:p>
          <a:p>
            <a:pPr eaLnBrk="1" hangingPunct="1">
              <a:spcAft>
                <a:spcPts val="600"/>
              </a:spcAft>
            </a:pPr>
            <a:r>
              <a:rPr lang="en-US" altLang="en-US" sz="1800" b="1" dirty="0">
                <a:ea typeface="ヒラギノ角ゴ Pro W3" panose="020B0300000000000000" pitchFamily="34" charset="-128"/>
              </a:rPr>
              <a:t>The top of the front sight is centered in the rear sight’s aperture</a:t>
            </a:r>
            <a:endParaRPr lang="en-US" altLang="en-US" sz="1800" b="1" dirty="0">
              <a:solidFill>
                <a:srgbClr val="898989"/>
              </a:solidFill>
              <a:ea typeface="ヒラギノ角ゴ Pro W3" panose="020B0300000000000000" pitchFamily="34" charset="-128"/>
            </a:endParaRPr>
          </a:p>
        </p:txBody>
      </p:sp>
      <p:sp>
        <p:nvSpPr>
          <p:cNvPr id="40" name="Oval 13">
            <a:extLst>
              <a:ext uri="{FF2B5EF4-FFF2-40B4-BE49-F238E27FC236}">
                <a16:creationId xmlns:a16="http://schemas.microsoft.com/office/drawing/2014/main" id="{AB575DD0-42B3-82AC-CE01-B77043B9DF27}"/>
              </a:ext>
            </a:extLst>
          </p:cNvPr>
          <p:cNvSpPr>
            <a:spLocks noChangeArrowheads="1"/>
          </p:cNvSpPr>
          <p:nvPr/>
        </p:nvSpPr>
        <p:spPr bwMode="auto">
          <a:xfrm>
            <a:off x="763588" y="2225675"/>
            <a:ext cx="2311400" cy="24638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eaLnBrk="1" hangingPunct="1">
              <a:defRPr/>
            </a:pPr>
            <a:endParaRPr lang="en-US">
              <a:latin typeface="Times New Roman" charset="0"/>
              <a:ea typeface="+mn-ea"/>
            </a:endParaRPr>
          </a:p>
        </p:txBody>
      </p:sp>
      <p:sp>
        <p:nvSpPr>
          <p:cNvPr id="40972" name="Rectangle 15">
            <a:extLst>
              <a:ext uri="{FF2B5EF4-FFF2-40B4-BE49-F238E27FC236}">
                <a16:creationId xmlns:a16="http://schemas.microsoft.com/office/drawing/2014/main" id="{147D05C2-54FE-A33E-8748-92046687652A}"/>
              </a:ext>
            </a:extLst>
          </p:cNvPr>
          <p:cNvSpPr>
            <a:spLocks noChangeArrowheads="1"/>
          </p:cNvSpPr>
          <p:nvPr/>
        </p:nvSpPr>
        <p:spPr bwMode="auto">
          <a:xfrm>
            <a:off x="1544638" y="3463925"/>
            <a:ext cx="825500" cy="1206500"/>
          </a:xfrm>
          <a:prstGeom prst="rect">
            <a:avLst/>
          </a:prstGeom>
          <a:solidFill>
            <a:schemeClr val="tx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0973" name="Line 16">
            <a:extLst>
              <a:ext uri="{FF2B5EF4-FFF2-40B4-BE49-F238E27FC236}">
                <a16:creationId xmlns:a16="http://schemas.microsoft.com/office/drawing/2014/main" id="{75640D53-1908-1857-FFD2-DA04C0719613}"/>
              </a:ext>
            </a:extLst>
          </p:cNvPr>
          <p:cNvSpPr>
            <a:spLocks noChangeShapeType="1"/>
          </p:cNvSpPr>
          <p:nvPr/>
        </p:nvSpPr>
        <p:spPr bwMode="auto">
          <a:xfrm>
            <a:off x="877888" y="3457575"/>
            <a:ext cx="2159000" cy="0"/>
          </a:xfrm>
          <a:prstGeom prst="line">
            <a:avLst/>
          </a:prstGeom>
          <a:noFill/>
          <a:ln w="50800">
            <a:solidFill>
              <a:srgbClr val="CC33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4" name="Line 17">
            <a:extLst>
              <a:ext uri="{FF2B5EF4-FFF2-40B4-BE49-F238E27FC236}">
                <a16:creationId xmlns:a16="http://schemas.microsoft.com/office/drawing/2014/main" id="{5D30B094-C593-7C55-2F37-206132FFAF8C}"/>
              </a:ext>
            </a:extLst>
          </p:cNvPr>
          <p:cNvSpPr>
            <a:spLocks noChangeShapeType="1"/>
          </p:cNvSpPr>
          <p:nvPr/>
        </p:nvSpPr>
        <p:spPr bwMode="auto">
          <a:xfrm>
            <a:off x="1919288" y="2263775"/>
            <a:ext cx="0" cy="2463800"/>
          </a:xfrm>
          <a:prstGeom prst="line">
            <a:avLst/>
          </a:prstGeom>
          <a:noFill/>
          <a:ln w="50800">
            <a:solidFill>
              <a:srgbClr val="E62C00"/>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Footer Placeholder 1">
            <a:extLst>
              <a:ext uri="{FF2B5EF4-FFF2-40B4-BE49-F238E27FC236}">
                <a16:creationId xmlns:a16="http://schemas.microsoft.com/office/drawing/2014/main" id="{E457FE0F-9287-7492-45A8-653CA0C83CE3}"/>
              </a:ext>
            </a:extLst>
          </p:cNvPr>
          <p:cNvSpPr>
            <a:spLocks noGrp="1"/>
          </p:cNvSpPr>
          <p:nvPr>
            <p:ph type="ftr" sz="quarter" idx="10"/>
          </p:nvPr>
        </p:nvSpPr>
        <p:spPr/>
        <p:txBody>
          <a:bodyPr/>
          <a:lstStyle/>
          <a:p>
            <a:pPr>
              <a:defRPr/>
            </a:pPr>
            <a:r>
              <a:rPr lang="es-ES"/>
              <a:t>October 10, 2022 Ver 1.0</a:t>
            </a:r>
            <a:endParaRPr lang="en-US"/>
          </a:p>
        </p:txBody>
      </p:sp>
      <p:sp>
        <p:nvSpPr>
          <p:cNvPr id="3" name="Slide Number Placeholder 2">
            <a:extLst>
              <a:ext uri="{FF2B5EF4-FFF2-40B4-BE49-F238E27FC236}">
                <a16:creationId xmlns:a16="http://schemas.microsoft.com/office/drawing/2014/main" id="{6269A6BE-B93D-A809-8D8F-064617C980A2}"/>
              </a:ext>
            </a:extLst>
          </p:cNvPr>
          <p:cNvSpPr>
            <a:spLocks noGrp="1"/>
          </p:cNvSpPr>
          <p:nvPr>
            <p:ph type="sldNum" sz="quarter" idx="11"/>
          </p:nvPr>
        </p:nvSpPr>
        <p:spPr/>
        <p:txBody>
          <a:bodyPr/>
          <a:lstStyle/>
          <a:p>
            <a:fld id="{90459617-BBEF-8045-9FD5-3E3743A141C3}" type="slidenum">
              <a:rPr lang="en-US" altLang="en-US" smtClean="0"/>
              <a:pPr/>
              <a:t>11</a:t>
            </a:fld>
            <a:endParaRPr lang="en-US" altLang="en-US"/>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5" name="Rectangle 4">
            <a:extLst>
              <a:ext uri="{FF2B5EF4-FFF2-40B4-BE49-F238E27FC236}">
                <a16:creationId xmlns:a16="http://schemas.microsoft.com/office/drawing/2014/main" id="{239675AC-9F78-70D4-8DE0-0FB23A69823D}"/>
              </a:ext>
            </a:extLst>
          </p:cNvPr>
          <p:cNvSpPr>
            <a:spLocks noGrp="1" noChangeArrowheads="1"/>
          </p:cNvSpPr>
          <p:nvPr>
            <p:ph type="title"/>
          </p:nvPr>
        </p:nvSpPr>
        <p:spPr/>
        <p:txBody>
          <a:bodyPr/>
          <a:lstStyle/>
          <a:p>
            <a:pPr eaLnBrk="1" hangingPunct="1"/>
            <a:r>
              <a:rPr lang="en-US" altLang="en-US">
                <a:latin typeface="Helvetica" pitchFamily="2" charset="0"/>
                <a:ea typeface="ヒラギノ角ゴ Pro W3" panose="020B0300000000000000" pitchFamily="34" charset="-128"/>
              </a:rPr>
              <a:t>Shooting Fundamentals</a:t>
            </a:r>
            <a:br>
              <a:rPr lang="en-US" altLang="en-US">
                <a:latin typeface="Helvetica" pitchFamily="2" charset="0"/>
                <a:ea typeface="ヒラギノ角ゴ Pro W3" panose="020B0300000000000000" pitchFamily="34" charset="-128"/>
              </a:rPr>
            </a:br>
            <a:r>
              <a:rPr lang="en-US" altLang="en-US" sz="2400">
                <a:latin typeface="Helvetica" pitchFamily="2" charset="0"/>
                <a:ea typeface="ヒラギノ角ゴ Pro W3" panose="020B0300000000000000" pitchFamily="34" charset="-128"/>
              </a:rPr>
              <a:t>Breath Control</a:t>
            </a:r>
          </a:p>
        </p:txBody>
      </p:sp>
      <p:sp>
        <p:nvSpPr>
          <p:cNvPr id="121859" name="Rectangle 3">
            <a:extLst>
              <a:ext uri="{FF2B5EF4-FFF2-40B4-BE49-F238E27FC236}">
                <a16:creationId xmlns:a16="http://schemas.microsoft.com/office/drawing/2014/main" id="{F6D346FB-7E84-FFDC-A70A-967497388380}"/>
              </a:ext>
            </a:extLst>
          </p:cNvPr>
          <p:cNvSpPr>
            <a:spLocks noGrp="1" noChangeArrowheads="1"/>
          </p:cNvSpPr>
          <p:nvPr>
            <p:ph idx="1"/>
          </p:nvPr>
        </p:nvSpPr>
        <p:spPr>
          <a:xfrm>
            <a:off x="685800" y="1911350"/>
            <a:ext cx="7772400" cy="4114800"/>
          </a:xfrm>
        </p:spPr>
        <p:txBody>
          <a:bodyPr/>
          <a:lstStyle/>
          <a:p>
            <a:pPr marL="0" indent="0" eaLnBrk="1" hangingPunct="1">
              <a:buFont typeface="Wingdings" pitchFamily="2" charset="2"/>
              <a:buNone/>
            </a:pPr>
            <a:r>
              <a:rPr lang="en-US" altLang="en-US" sz="3200" dirty="0">
                <a:latin typeface="Helvetica" pitchFamily="2" charset="0"/>
                <a:ea typeface="ヒラギノ角ゴ Pro W3" panose="020B0300000000000000" pitchFamily="34" charset="-128"/>
              </a:rPr>
              <a:t>Body movement while breathing can produce gun movement that impairs shooting accuracy.</a:t>
            </a:r>
          </a:p>
          <a:p>
            <a:pPr marL="0" indent="0" eaLnBrk="1" hangingPunct="1">
              <a:buFont typeface="Wingdings" pitchFamily="2" charset="2"/>
              <a:buNone/>
            </a:pPr>
            <a:endParaRPr lang="en-US" altLang="en-US" sz="3200" dirty="0">
              <a:latin typeface="Helvetica" pitchFamily="2" charset="0"/>
              <a:ea typeface="ヒラギノ角ゴ Pro W3" panose="020B0300000000000000" pitchFamily="34" charset="-128"/>
            </a:endParaRPr>
          </a:p>
          <a:p>
            <a:pPr marL="692150" lvl="1" indent="-457200" eaLnBrk="1" hangingPunct="1">
              <a:buFont typeface="Wingdings" pitchFamily="2" charset="2"/>
              <a:buChar char="Ø"/>
            </a:pPr>
            <a:r>
              <a:rPr lang="en-US" altLang="en-US" sz="2800" b="1" dirty="0">
                <a:latin typeface="Helvetica" pitchFamily="2" charset="0"/>
                <a:ea typeface="ヒラギノ角ゴ Pro W3" panose="020B0300000000000000" pitchFamily="34" charset="-128"/>
              </a:rPr>
              <a:t>Pause breathing momentarily while firing the shot! (Respiratory pause)</a:t>
            </a:r>
          </a:p>
        </p:txBody>
      </p:sp>
      <p:sp>
        <p:nvSpPr>
          <p:cNvPr id="47107" name="Slide Number Placeholder 5">
            <a:extLst>
              <a:ext uri="{FF2B5EF4-FFF2-40B4-BE49-F238E27FC236}">
                <a16:creationId xmlns:a16="http://schemas.microsoft.com/office/drawing/2014/main" id="{F8E2AF44-6703-56FD-04C3-5E330630E42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EF6CB2FF-B5C0-3641-A732-888D20A2C7C5}" type="slidenum">
              <a:rPr lang="en-US" altLang="en-US" sz="1000">
                <a:solidFill>
                  <a:srgbClr val="95B3D7"/>
                </a:solidFill>
                <a:latin typeface="Helvetica" pitchFamily="2" charset="0"/>
                <a:ea typeface="ヒラギノ角ゴ Pro W3" panose="020B0300000000000000" pitchFamily="34" charset="-128"/>
              </a:rPr>
              <a:pPr/>
              <a:t>12</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2C954D9E-E174-A579-D78B-AB64C59A325C}"/>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10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1859">
                                            <p:txEl>
                                              <p:pRg st="2" end="2"/>
                                            </p:txEl>
                                          </p:spTgt>
                                        </p:tgtEl>
                                        <p:attrNameLst>
                                          <p:attrName>style.visibility</p:attrName>
                                        </p:attrNameLst>
                                      </p:cBhvr>
                                      <p:to>
                                        <p:strVal val="visible"/>
                                      </p:to>
                                    </p:set>
                                    <p:animEffect transition="in" filter="fade">
                                      <p:cBhvr>
                                        <p:cTn id="12" dur="1000"/>
                                        <p:tgtEl>
                                          <p:spTgt spid="121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2">
            <a:extLst>
              <a:ext uri="{FF2B5EF4-FFF2-40B4-BE49-F238E27FC236}">
                <a16:creationId xmlns:a16="http://schemas.microsoft.com/office/drawing/2014/main" id="{38402405-2DB8-C1B5-1850-76D1F637E094}"/>
              </a:ext>
            </a:extLst>
          </p:cNvPr>
          <p:cNvSpPr>
            <a:spLocks noGrp="1" noChangeArrowheads="1"/>
          </p:cNvSpPr>
          <p:nvPr>
            <p:ph type="title"/>
          </p:nvPr>
        </p:nvSpPr>
        <p:spPr>
          <a:xfrm>
            <a:off x="2057400" y="304800"/>
            <a:ext cx="6934200" cy="1139825"/>
          </a:xfrm>
        </p:spPr>
        <p:txBody>
          <a:bodyPr/>
          <a:lstStyle/>
          <a:p>
            <a:pPr eaLnBrk="1" hangingPunct="1"/>
            <a:r>
              <a:rPr lang="en-US" altLang="en-US">
                <a:latin typeface="Helvetica" pitchFamily="2" charset="0"/>
                <a:ea typeface="ヒラギノ角ゴ Pro W3" panose="020B0300000000000000" pitchFamily="34" charset="-128"/>
              </a:rPr>
              <a:t>Shooting Fundamentals</a:t>
            </a:r>
            <a:br>
              <a:rPr lang="en-US" altLang="en-US">
                <a:latin typeface="Helvetica" pitchFamily="2" charset="0"/>
                <a:ea typeface="ヒラギノ角ゴ Pro W3" panose="020B0300000000000000" pitchFamily="34" charset="-128"/>
              </a:rPr>
            </a:br>
            <a:r>
              <a:rPr lang="en-US" altLang="en-US" sz="2400">
                <a:latin typeface="Helvetica" pitchFamily="2" charset="0"/>
                <a:ea typeface="ヒラギノ角ゴ Pro W3" panose="020B0300000000000000" pitchFamily="34" charset="-128"/>
              </a:rPr>
              <a:t>Hold Control</a:t>
            </a:r>
          </a:p>
        </p:txBody>
      </p:sp>
      <p:sp>
        <p:nvSpPr>
          <p:cNvPr id="49154" name="Slide Number Placeholder 6">
            <a:extLst>
              <a:ext uri="{FF2B5EF4-FFF2-40B4-BE49-F238E27FC236}">
                <a16:creationId xmlns:a16="http://schemas.microsoft.com/office/drawing/2014/main" id="{F1EF7457-DC02-751B-B0F4-AD2C6EB74FD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EE45AFE-4566-B04E-B92F-444AC9151D45}" type="slidenum">
              <a:rPr lang="en-US" altLang="en-US" sz="1000">
                <a:solidFill>
                  <a:srgbClr val="95B3D7"/>
                </a:solidFill>
                <a:latin typeface="Helvetica" pitchFamily="2" charset="0"/>
                <a:ea typeface="ヒラギノ角ゴ Pro W3" panose="020B0300000000000000" pitchFamily="34" charset="-128"/>
              </a:rPr>
              <a:pPr/>
              <a:t>13</a:t>
            </a:fld>
            <a:endParaRPr lang="en-US" altLang="en-US" sz="1000">
              <a:solidFill>
                <a:srgbClr val="95B3D7"/>
              </a:solidFill>
              <a:latin typeface="Helvetica" pitchFamily="2" charset="0"/>
              <a:ea typeface="ヒラギノ角ゴ Pro W3" panose="020B0300000000000000" pitchFamily="34" charset="-128"/>
            </a:endParaRPr>
          </a:p>
        </p:txBody>
      </p:sp>
      <p:sp>
        <p:nvSpPr>
          <p:cNvPr id="121859" name="Rectangle 3">
            <a:extLst>
              <a:ext uri="{FF2B5EF4-FFF2-40B4-BE49-F238E27FC236}">
                <a16:creationId xmlns:a16="http://schemas.microsoft.com/office/drawing/2014/main" id="{8B4FEC29-3B90-F5F0-FCAC-56D5EA9A9F26}"/>
              </a:ext>
            </a:extLst>
          </p:cNvPr>
          <p:cNvSpPr>
            <a:spLocks noChangeArrowheads="1"/>
          </p:cNvSpPr>
          <p:nvPr/>
        </p:nvSpPr>
        <p:spPr bwMode="auto">
          <a:xfrm>
            <a:off x="698500" y="1911350"/>
            <a:ext cx="7747000"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914400" indent="-45720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20000"/>
              </a:spcBef>
              <a:buClr>
                <a:srgbClr val="000099"/>
              </a:buClr>
              <a:buFont typeface="Wingdings" pitchFamily="2" charset="2"/>
              <a:buNone/>
            </a:pPr>
            <a:r>
              <a:rPr lang="en-US" altLang="en-US" sz="3200" b="1" dirty="0">
                <a:ea typeface="ヒラギノ角ゴ Pro W3" panose="020B0300000000000000" pitchFamily="34" charset="-128"/>
              </a:rPr>
              <a:t>Body movement affects the shot.</a:t>
            </a:r>
          </a:p>
          <a:p>
            <a:pPr lvl="1" eaLnBrk="1" hangingPunct="1">
              <a:spcBef>
                <a:spcPct val="50000"/>
              </a:spcBef>
              <a:buClr>
                <a:srgbClr val="000099"/>
              </a:buClr>
              <a:buFont typeface="Wingdings" pitchFamily="2" charset="2"/>
              <a:buChar char="Ø"/>
            </a:pPr>
            <a:r>
              <a:rPr lang="en-US" altLang="en-US" sz="2800" b="1" dirty="0">
                <a:ea typeface="ヒラギノ角ゴ Pro W3" panose="020B0300000000000000" pitchFamily="34" charset="-128"/>
              </a:rPr>
              <a:t>Hold your body still.</a:t>
            </a:r>
          </a:p>
          <a:p>
            <a:pPr lvl="1" eaLnBrk="1" hangingPunct="1">
              <a:spcBef>
                <a:spcPct val="50000"/>
              </a:spcBef>
              <a:buClr>
                <a:srgbClr val="000099"/>
              </a:buClr>
              <a:buFont typeface="Wingdings" pitchFamily="2" charset="2"/>
              <a:buChar char="Ø"/>
            </a:pPr>
            <a:r>
              <a:rPr lang="en-US" altLang="en-US" sz="2800" b="1" dirty="0">
                <a:ea typeface="ヒラギノ角ゴ Pro W3" panose="020B0300000000000000" pitchFamily="34" charset="-128"/>
              </a:rPr>
              <a:t>Hold control involves you maintaining the proper sight picture and sight alignment during the process of firing the shot.</a:t>
            </a:r>
          </a:p>
        </p:txBody>
      </p:sp>
      <p:sp>
        <p:nvSpPr>
          <p:cNvPr id="2" name="Footer Placeholder 1">
            <a:extLst>
              <a:ext uri="{FF2B5EF4-FFF2-40B4-BE49-F238E27FC236}">
                <a16:creationId xmlns:a16="http://schemas.microsoft.com/office/drawing/2014/main" id="{01833825-7805-2811-8CB1-3F1CCBAC6EB7}"/>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18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1" name="Rectangle 2">
            <a:extLst>
              <a:ext uri="{FF2B5EF4-FFF2-40B4-BE49-F238E27FC236}">
                <a16:creationId xmlns:a16="http://schemas.microsoft.com/office/drawing/2014/main" id="{1D732D3A-9012-3704-83E9-270E03765DBB}"/>
              </a:ext>
            </a:extLst>
          </p:cNvPr>
          <p:cNvSpPr>
            <a:spLocks noGrp="1" noChangeArrowheads="1"/>
          </p:cNvSpPr>
          <p:nvPr>
            <p:ph type="title"/>
          </p:nvPr>
        </p:nvSpPr>
        <p:spPr>
          <a:xfrm>
            <a:off x="2057400" y="304800"/>
            <a:ext cx="6934200" cy="1139825"/>
          </a:xfrm>
        </p:spPr>
        <p:txBody>
          <a:bodyPr/>
          <a:lstStyle/>
          <a:p>
            <a:pPr eaLnBrk="1" hangingPunct="1"/>
            <a:r>
              <a:rPr lang="en-US" altLang="en-US" dirty="0">
                <a:latin typeface="Helvetica" pitchFamily="2" charset="0"/>
                <a:ea typeface="ヒラギノ角ゴ Pro W3" panose="020B0300000000000000" pitchFamily="34" charset="-128"/>
              </a:rPr>
              <a:t>Shooting Fundamentals</a:t>
            </a:r>
            <a:br>
              <a:rPr lang="en-US" altLang="en-US" dirty="0">
                <a:latin typeface="Helvetica" pitchFamily="2" charset="0"/>
                <a:ea typeface="ヒラギノ角ゴ Pro W3" panose="020B0300000000000000" pitchFamily="34" charset="-128"/>
              </a:rPr>
            </a:br>
            <a:r>
              <a:rPr lang="en-US" altLang="en-US" sz="2400" dirty="0">
                <a:latin typeface="Helvetica" pitchFamily="2" charset="0"/>
                <a:ea typeface="ヒラギノ角ゴ Pro W3" panose="020B0300000000000000" pitchFamily="34" charset="-128"/>
              </a:rPr>
              <a:t>Trigger Control</a:t>
            </a:r>
          </a:p>
        </p:txBody>
      </p:sp>
      <p:sp>
        <p:nvSpPr>
          <p:cNvPr id="18436" name="Rectangle 3">
            <a:extLst>
              <a:ext uri="{FF2B5EF4-FFF2-40B4-BE49-F238E27FC236}">
                <a16:creationId xmlns:a16="http://schemas.microsoft.com/office/drawing/2014/main" id="{A1B9088E-52A9-5D3D-F76E-C42AA8BDF9B5}"/>
              </a:ext>
            </a:extLst>
          </p:cNvPr>
          <p:cNvSpPr>
            <a:spLocks noGrp="1" noChangeArrowheads="1"/>
          </p:cNvSpPr>
          <p:nvPr>
            <p:ph type="body" sz="half" idx="1"/>
          </p:nvPr>
        </p:nvSpPr>
        <p:spPr>
          <a:xfrm>
            <a:off x="725488" y="1874838"/>
            <a:ext cx="7693025" cy="4111625"/>
          </a:xfrm>
        </p:spPr>
        <p:txBody>
          <a:bodyPr/>
          <a:lstStyle/>
          <a:p>
            <a:pPr marL="339725" indent="-339725" eaLnBrk="1" hangingPunct="1"/>
            <a:r>
              <a:rPr lang="en-US" altLang="en-US" dirty="0">
                <a:latin typeface="Helvetica" pitchFamily="2" charset="0"/>
                <a:ea typeface="ヒラギノ角ゴ Pro W3" panose="020B0300000000000000" pitchFamily="34" charset="-128"/>
              </a:rPr>
              <a:t>Trigger is pressed straight to the rear in a smooth, continuous manner without disturbing the sight picture.</a:t>
            </a:r>
          </a:p>
          <a:p>
            <a:pPr marL="339725" indent="-339725" eaLnBrk="1" hangingPunct="1"/>
            <a:endParaRPr lang="en-US" altLang="en-US" dirty="0">
              <a:latin typeface="Helvetica" pitchFamily="2" charset="0"/>
              <a:ea typeface="ヒラギノ角ゴ Pro W3" panose="020B0300000000000000" pitchFamily="34" charset="-128"/>
            </a:endParaRPr>
          </a:p>
          <a:p>
            <a:pPr marL="339725" indent="-339725" eaLnBrk="1" hangingPunct="1"/>
            <a:r>
              <a:rPr lang="en-US" altLang="en-US" dirty="0">
                <a:latin typeface="Helvetica" pitchFamily="2" charset="0"/>
                <a:ea typeface="ヒラギノ角ゴ Pro W3" panose="020B0300000000000000" pitchFamily="34" charset="-128"/>
              </a:rPr>
              <a:t>Gradually and evenly increasing pressure until the mechanism releases.</a:t>
            </a:r>
          </a:p>
          <a:p>
            <a:pPr marL="339725" indent="-339725" eaLnBrk="1" hangingPunct="1">
              <a:buClr>
                <a:schemeClr val="tx1"/>
              </a:buClr>
              <a:buFont typeface="Wingdings" pitchFamily="2" charset="2"/>
              <a:buNone/>
            </a:pPr>
            <a:endParaRPr lang="en-US" altLang="en-US" dirty="0">
              <a:latin typeface="Helvetica" pitchFamily="2" charset="0"/>
              <a:ea typeface="ヒラギノ角ゴ Pro W3" panose="020B0300000000000000" pitchFamily="34" charset="-128"/>
            </a:endParaRPr>
          </a:p>
          <a:p>
            <a:pPr marL="339725" indent="-339725" algn="ctr" eaLnBrk="1" hangingPunct="1">
              <a:buClr>
                <a:schemeClr val="tx1"/>
              </a:buClr>
              <a:buFont typeface="Wingdings" pitchFamily="2" charset="2"/>
              <a:buNone/>
            </a:pPr>
            <a:endParaRPr lang="en-US" altLang="en-US" dirty="0">
              <a:latin typeface="Helvetica" pitchFamily="2" charset="0"/>
              <a:ea typeface="ヒラギノ角ゴ Pro W3" panose="020B0300000000000000" pitchFamily="34" charset="-128"/>
            </a:endParaRPr>
          </a:p>
        </p:txBody>
      </p:sp>
      <p:sp>
        <p:nvSpPr>
          <p:cNvPr id="51203" name="Slide Number Placeholder 6">
            <a:extLst>
              <a:ext uri="{FF2B5EF4-FFF2-40B4-BE49-F238E27FC236}">
                <a16:creationId xmlns:a16="http://schemas.microsoft.com/office/drawing/2014/main" id="{A5EE66CC-64E7-0F68-57FC-1AAA881E0DC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1C6E5451-EA59-934E-BC51-06ABC2AA01FD}" type="slidenum">
              <a:rPr lang="en-US" altLang="en-US" sz="1000">
                <a:solidFill>
                  <a:srgbClr val="95B3D7"/>
                </a:solidFill>
                <a:latin typeface="Helvetica" pitchFamily="2" charset="0"/>
                <a:ea typeface="ヒラギノ角ゴ Pro W3" panose="020B0300000000000000" pitchFamily="34" charset="-128"/>
              </a:rPr>
              <a:pPr/>
              <a:t>14</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339A8C5C-9A50-E654-0668-E08FA5C607DF}"/>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a:extLst>
              <a:ext uri="{FF2B5EF4-FFF2-40B4-BE49-F238E27FC236}">
                <a16:creationId xmlns:a16="http://schemas.microsoft.com/office/drawing/2014/main" id="{1629CDF6-D861-051B-DC58-2A7E340A4D4C}"/>
              </a:ext>
            </a:extLst>
          </p:cNvPr>
          <p:cNvSpPr>
            <a:spLocks noGrp="1" noChangeArrowheads="1"/>
          </p:cNvSpPr>
          <p:nvPr>
            <p:ph type="title"/>
          </p:nvPr>
        </p:nvSpPr>
        <p:spPr/>
        <p:txBody>
          <a:bodyPr/>
          <a:lstStyle/>
          <a:p>
            <a:r>
              <a:rPr lang="en-US" altLang="en-US">
                <a:latin typeface="Helvetica" pitchFamily="2" charset="0"/>
                <a:ea typeface="ヒラギノ角ゴ Pro W3" panose="020B0300000000000000" pitchFamily="34" charset="-128"/>
              </a:rPr>
              <a:t>Shooting Fundamentals</a:t>
            </a:r>
            <a:br>
              <a:rPr lang="en-US" altLang="en-US">
                <a:latin typeface="Helvetica" pitchFamily="2" charset="0"/>
                <a:ea typeface="ヒラギノ角ゴ Pro W3" panose="020B0300000000000000" pitchFamily="34" charset="-128"/>
              </a:rPr>
            </a:br>
            <a:r>
              <a:rPr lang="en-US" altLang="en-US" sz="2400">
                <a:latin typeface="Helvetica" pitchFamily="2" charset="0"/>
                <a:ea typeface="ヒラギノ角ゴ Pro W3" panose="020B0300000000000000" pitchFamily="34" charset="-128"/>
              </a:rPr>
              <a:t>Follow-Through</a:t>
            </a:r>
          </a:p>
        </p:txBody>
      </p:sp>
      <p:sp>
        <p:nvSpPr>
          <p:cNvPr id="53250" name="Rectangle 3">
            <a:extLst>
              <a:ext uri="{FF2B5EF4-FFF2-40B4-BE49-F238E27FC236}">
                <a16:creationId xmlns:a16="http://schemas.microsoft.com/office/drawing/2014/main" id="{3A8B16A5-0D4F-E3B3-2D8B-BFDCAB5475CF}"/>
              </a:ext>
            </a:extLst>
          </p:cNvPr>
          <p:cNvSpPr>
            <a:spLocks noGrp="1" noChangeArrowheads="1"/>
          </p:cNvSpPr>
          <p:nvPr>
            <p:ph idx="1"/>
          </p:nvPr>
        </p:nvSpPr>
        <p:spPr>
          <a:xfrm>
            <a:off x="511175" y="1711325"/>
            <a:ext cx="7642225" cy="3408363"/>
          </a:xfrm>
        </p:spPr>
        <p:txBody>
          <a:bodyPr/>
          <a:lstStyle/>
          <a:p>
            <a:pPr marL="339725" indent="-339725" eaLnBrk="1" hangingPunct="1">
              <a:spcBef>
                <a:spcPct val="35000"/>
              </a:spcBef>
              <a:buClr>
                <a:schemeClr val="tx1"/>
              </a:buClr>
              <a:buFont typeface="Wingdings" pitchFamily="2" charset="2"/>
              <a:buNone/>
            </a:pPr>
            <a:r>
              <a:rPr lang="en-US" altLang="en-US" sz="3200" dirty="0">
                <a:latin typeface="Helvetica" pitchFamily="2" charset="0"/>
                <a:ea typeface="ヒラギノ角ゴ Pro W3" panose="020B0300000000000000" pitchFamily="34" charset="-128"/>
              </a:rPr>
              <a:t>In Rifle Shooting:</a:t>
            </a:r>
          </a:p>
          <a:p>
            <a:pPr marL="339725" indent="-339725" eaLnBrk="1" hangingPunct="1">
              <a:spcBef>
                <a:spcPct val="35000"/>
              </a:spcBef>
              <a:buClr>
                <a:schemeClr val="tx1"/>
              </a:buClr>
              <a:buFont typeface="Wingdings" pitchFamily="2" charset="2"/>
              <a:buNone/>
            </a:pPr>
            <a:r>
              <a:rPr lang="en-US" altLang="en-US" sz="3200" dirty="0">
                <a:latin typeface="Helvetica" pitchFamily="2" charset="0"/>
                <a:ea typeface="ヒラギノ角ゴ Pro W3" panose="020B0300000000000000" pitchFamily="34" charset="-128"/>
              </a:rPr>
              <a:t>	Follow through means to continue applying the other fundamentals before, during, and after the shot.</a:t>
            </a:r>
            <a:endParaRPr lang="en-US" altLang="en-US" dirty="0">
              <a:latin typeface="Helvetica" pitchFamily="2" charset="0"/>
              <a:ea typeface="ヒラギノ角ゴ Pro W3" panose="020B0300000000000000" pitchFamily="34" charset="-128"/>
            </a:endParaRPr>
          </a:p>
          <a:p>
            <a:pPr marL="339725" indent="-339725" eaLnBrk="1" hangingPunct="1">
              <a:spcBef>
                <a:spcPct val="35000"/>
              </a:spcBef>
              <a:buClr>
                <a:schemeClr val="tx1"/>
              </a:buClr>
              <a:buFont typeface="Wingdings" pitchFamily="2" charset="2"/>
              <a:buNone/>
            </a:pPr>
            <a:endParaRPr lang="en-US" altLang="en-US" sz="3200" dirty="0">
              <a:latin typeface="Helvetica" pitchFamily="2" charset="0"/>
              <a:ea typeface="ヒラギノ角ゴ Pro W3" panose="020B0300000000000000" pitchFamily="34" charset="-128"/>
            </a:endParaRPr>
          </a:p>
        </p:txBody>
      </p:sp>
      <p:sp>
        <p:nvSpPr>
          <p:cNvPr id="53251" name="Slide Number Placeholder 6">
            <a:extLst>
              <a:ext uri="{FF2B5EF4-FFF2-40B4-BE49-F238E27FC236}">
                <a16:creationId xmlns:a16="http://schemas.microsoft.com/office/drawing/2014/main" id="{D9B2CC8F-D15D-87C3-515C-34FC0F0E2E79}"/>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6D77ECEA-5D4A-1547-A580-510A0E4384F5}" type="slidenum">
              <a:rPr lang="en-US" altLang="en-US" sz="1000">
                <a:latin typeface="Verdana" panose="020B0604030504040204" pitchFamily="34" charset="0"/>
                <a:ea typeface="ヒラギノ角ゴ Pro W3" panose="020B0300000000000000" pitchFamily="34" charset="-128"/>
              </a:rPr>
              <a:pPr algn="r" eaLnBrk="1" hangingPunct="1"/>
              <a:t>15</a:t>
            </a:fld>
            <a:endParaRPr lang="en-US" altLang="en-US" sz="1000">
              <a:latin typeface="Verdana" panose="020B0604030504040204" pitchFamily="34"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D1ADF607-EBAC-C6A4-C9F5-793E0C0DF8FC}"/>
              </a:ext>
            </a:extLst>
          </p:cNvPr>
          <p:cNvSpPr>
            <a:spLocks noGrp="1"/>
          </p:cNvSpPr>
          <p:nvPr>
            <p:ph type="ftr" sz="quarter" idx="10"/>
          </p:nvPr>
        </p:nvSpPr>
        <p:spPr/>
        <p:txBody>
          <a:bodyPr/>
          <a:lstStyle/>
          <a:p>
            <a:pPr>
              <a:defRPr/>
            </a:pPr>
            <a:r>
              <a:rPr lang="es-ES"/>
              <a:t>October 10, 2022 Ver 1.0</a:t>
            </a:r>
            <a:endParaRPr lang="en-US"/>
          </a:p>
        </p:txBody>
      </p:sp>
      <p:sp>
        <p:nvSpPr>
          <p:cNvPr id="3" name="Slide Number Placeholder 2">
            <a:extLst>
              <a:ext uri="{FF2B5EF4-FFF2-40B4-BE49-F238E27FC236}">
                <a16:creationId xmlns:a16="http://schemas.microsoft.com/office/drawing/2014/main" id="{D2D6F44A-CF80-D495-4C9B-01B42B57EF8E}"/>
              </a:ext>
            </a:extLst>
          </p:cNvPr>
          <p:cNvSpPr>
            <a:spLocks noGrp="1"/>
          </p:cNvSpPr>
          <p:nvPr>
            <p:ph type="sldNum" sz="quarter" idx="11"/>
          </p:nvPr>
        </p:nvSpPr>
        <p:spPr/>
        <p:txBody>
          <a:bodyPr/>
          <a:lstStyle/>
          <a:p>
            <a:fld id="{90459617-BBEF-8045-9FD5-3E3743A141C3}" type="slidenum">
              <a:rPr lang="en-US" altLang="en-US" smtClean="0"/>
              <a:pPr/>
              <a:t>15</a:t>
            </a:fld>
            <a:endParaRPr lang="en-US" alt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026">
            <a:extLst>
              <a:ext uri="{FF2B5EF4-FFF2-40B4-BE49-F238E27FC236}">
                <a16:creationId xmlns:a16="http://schemas.microsoft.com/office/drawing/2014/main" id="{AF9ADE59-E73A-4A5E-20B4-389A418B79AE}"/>
              </a:ext>
            </a:extLst>
          </p:cNvPr>
          <p:cNvSpPr>
            <a:spLocks noGrp="1" noChangeArrowheads="1"/>
          </p:cNvSpPr>
          <p:nvPr>
            <p:ph type="title"/>
          </p:nvPr>
        </p:nvSpPr>
        <p:spPr>
          <a:xfrm>
            <a:off x="2005013" y="252413"/>
            <a:ext cx="6934200" cy="1139825"/>
          </a:xfrm>
        </p:spPr>
        <p:txBody>
          <a:bodyPr/>
          <a:lstStyle/>
          <a:p>
            <a:pPr eaLnBrk="1" hangingPunct="1"/>
            <a:r>
              <a:rPr lang="en-US" altLang="en-US" dirty="0">
                <a:latin typeface="Helvetica" pitchFamily="2" charset="0"/>
                <a:ea typeface="ヒラギノ角ゴ Pro W3" panose="020B0300000000000000" pitchFamily="34" charset="-128"/>
              </a:rPr>
              <a:t>Shooting Fundamentals</a:t>
            </a:r>
            <a:br>
              <a:rPr lang="en-US" altLang="en-US" dirty="0">
                <a:latin typeface="Helvetica" pitchFamily="2" charset="0"/>
                <a:ea typeface="ヒラギノ角ゴ Pro W3" panose="020B0300000000000000" pitchFamily="34" charset="-128"/>
              </a:rPr>
            </a:br>
            <a:r>
              <a:rPr lang="en-US" altLang="en-US" sz="2400" dirty="0">
                <a:latin typeface="Helvetica" pitchFamily="2" charset="0"/>
                <a:ea typeface="ヒラギノ角ゴ Pro W3" panose="020B0300000000000000" pitchFamily="34" charset="-128"/>
              </a:rPr>
              <a:t>The Fundamentals…A Review</a:t>
            </a:r>
          </a:p>
        </p:txBody>
      </p:sp>
      <p:sp>
        <p:nvSpPr>
          <p:cNvPr id="20484" name="Rectangle 1027">
            <a:extLst>
              <a:ext uri="{FF2B5EF4-FFF2-40B4-BE49-F238E27FC236}">
                <a16:creationId xmlns:a16="http://schemas.microsoft.com/office/drawing/2014/main" id="{20AE473C-9F23-ECA1-FC91-2D9A833F431D}"/>
              </a:ext>
            </a:extLst>
          </p:cNvPr>
          <p:cNvSpPr>
            <a:spLocks noGrp="1" noChangeArrowheads="1"/>
          </p:cNvSpPr>
          <p:nvPr>
            <p:ph type="body" sz="half" idx="1"/>
          </p:nvPr>
        </p:nvSpPr>
        <p:spPr>
          <a:xfrm>
            <a:off x="612775" y="1695450"/>
            <a:ext cx="7916863" cy="4451350"/>
          </a:xfrm>
        </p:spPr>
        <p:txBody>
          <a:bodyPr/>
          <a:lstStyle/>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tLang="en-US" dirty="0">
                <a:latin typeface="Helvetica" pitchFamily="2" charset="0"/>
                <a:ea typeface="ヒラギノ角ゴ Pro W3" panose="020B0300000000000000" pitchFamily="34" charset="-128"/>
              </a:rPr>
              <a:t>“Maintaining sight alignment and acceptable sight picture.”</a:t>
            </a:r>
            <a:r>
              <a:rPr lang="en-US" altLang="ja-JP" i="1" dirty="0">
                <a:latin typeface="Helvetica" pitchFamily="2" charset="0"/>
                <a:ea typeface="ヒラギノ角ゴ Pro W3" panose="020B0300000000000000" pitchFamily="34" charset="-128"/>
              </a:rPr>
              <a:t> – </a:t>
            </a:r>
            <a:endParaRPr lang="en-US" altLang="ja-JP" i="1" dirty="0">
              <a:solidFill>
                <a:srgbClr val="0033CC"/>
              </a:solidFill>
              <a:latin typeface="Helvetica" pitchFamily="2" charset="0"/>
              <a:ea typeface="ヒラギノ角ゴ Pro W3" panose="020B0300000000000000" pitchFamily="34" charset="-128"/>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tLang="en-US" dirty="0">
                <a:latin typeface="Helvetica" pitchFamily="2" charset="0"/>
                <a:ea typeface="ヒラギノ角ゴ Pro W3" panose="020B0300000000000000" pitchFamily="34" charset="-128"/>
              </a:rPr>
              <a:t>“Pause breathing.”</a:t>
            </a:r>
            <a:r>
              <a:rPr lang="en-US" altLang="ja-JP" i="1" dirty="0">
                <a:latin typeface="Helvetica" pitchFamily="2" charset="0"/>
                <a:ea typeface="ヒラギノ角ゴ Pro W3" panose="020B0300000000000000" pitchFamily="34" charset="-128"/>
              </a:rPr>
              <a:t> – </a:t>
            </a:r>
            <a:endParaRPr lang="en-US" altLang="ja-JP" i="1" dirty="0">
              <a:solidFill>
                <a:srgbClr val="0033CC"/>
              </a:solidFill>
              <a:latin typeface="Helvetica" pitchFamily="2" charset="0"/>
              <a:ea typeface="ヒラギノ角ゴ Pro W3" panose="020B0300000000000000" pitchFamily="34" charset="-128"/>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tLang="en-US" i="1" dirty="0">
                <a:latin typeface="Helvetica" pitchFamily="2" charset="0"/>
                <a:ea typeface="ヒラギノ角ゴ Pro W3" panose="020B0300000000000000" pitchFamily="34" charset="-128"/>
              </a:rPr>
              <a:t>“</a:t>
            </a:r>
            <a:r>
              <a:rPr lang="en-US" altLang="ja-JP" dirty="0">
                <a:latin typeface="Helvetica" pitchFamily="2" charset="0"/>
                <a:ea typeface="ヒラギノ角ゴ Pro W3" panose="020B0300000000000000" pitchFamily="34" charset="-128"/>
              </a:rPr>
              <a:t>Holding still.</a:t>
            </a:r>
            <a:r>
              <a:rPr lang="en-US" altLang="en-US" dirty="0">
                <a:latin typeface="Helvetica" pitchFamily="2" charset="0"/>
                <a:ea typeface="ヒラギノ角ゴ Pro W3" panose="020B0300000000000000" pitchFamily="34" charset="-128"/>
              </a:rPr>
              <a:t>”</a:t>
            </a:r>
            <a:r>
              <a:rPr lang="en-US" altLang="ja-JP" dirty="0">
                <a:latin typeface="Helvetica" pitchFamily="2" charset="0"/>
                <a:ea typeface="ヒラギノ角ゴ Pro W3" panose="020B0300000000000000" pitchFamily="34" charset="-128"/>
              </a:rPr>
              <a:t> </a:t>
            </a:r>
            <a:r>
              <a:rPr lang="en-US" altLang="ja-JP" i="1" dirty="0">
                <a:latin typeface="Helvetica" pitchFamily="2" charset="0"/>
                <a:ea typeface="ヒラギノ角ゴ Pro W3" panose="020B0300000000000000" pitchFamily="34" charset="-128"/>
              </a:rPr>
              <a:t>– </a:t>
            </a:r>
            <a:endParaRPr lang="en-US" altLang="ja-JP" i="1" dirty="0">
              <a:solidFill>
                <a:srgbClr val="0033CC"/>
              </a:solidFill>
              <a:latin typeface="Helvetica" pitchFamily="2" charset="0"/>
              <a:ea typeface="ヒラギノ角ゴ Pro W3" panose="020B0300000000000000" pitchFamily="34" charset="-128"/>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tLang="en-US" dirty="0">
                <a:latin typeface="Helvetica" pitchFamily="2" charset="0"/>
                <a:ea typeface="ヒラギノ角ゴ Pro W3" panose="020B0300000000000000" pitchFamily="34" charset="-128"/>
              </a:rPr>
              <a:t>“Moving only your trigger finger.”</a:t>
            </a:r>
            <a:r>
              <a:rPr lang="en-US" altLang="ja-JP" i="1" dirty="0">
                <a:latin typeface="Helvetica" pitchFamily="2" charset="0"/>
                <a:ea typeface="ヒラギノ角ゴ Pro W3" panose="020B0300000000000000" pitchFamily="34" charset="-128"/>
              </a:rPr>
              <a:t> – </a:t>
            </a: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tLang="en-US" dirty="0">
                <a:latin typeface="Helvetica" pitchFamily="2" charset="0"/>
                <a:ea typeface="ヒラギノ角ゴ Pro W3" panose="020B0300000000000000" pitchFamily="34" charset="-128"/>
              </a:rPr>
              <a:t>“To maintain position, and continue aiming, breath control, hold control, and trigger control until the gun settles back into the aiming area after the shot is fired.”</a:t>
            </a:r>
            <a:r>
              <a:rPr lang="en-US" altLang="ja-JP" i="1" dirty="0">
                <a:latin typeface="Helvetica" pitchFamily="2" charset="0"/>
                <a:ea typeface="ヒラギノ角ゴ Pro W3" panose="020B0300000000000000" pitchFamily="34" charset="-128"/>
              </a:rPr>
              <a:t> – </a:t>
            </a:r>
            <a:r>
              <a:rPr lang="en-US" altLang="ja-JP" sz="1400" i="1" dirty="0">
                <a:latin typeface="Georgia" panose="02040502050405020303" pitchFamily="18" charset="0"/>
                <a:ea typeface="ヒラギノ角ゴ Pro W3" panose="020B0300000000000000" pitchFamily="34" charset="-128"/>
              </a:rPr>
              <a:t>		</a:t>
            </a:r>
            <a:endParaRPr lang="en-US" altLang="en-US" sz="1400" i="1" dirty="0">
              <a:latin typeface="Georgia" panose="02040502050405020303" pitchFamily="18" charset="0"/>
              <a:ea typeface="ヒラギノ角ゴ Pro W3" panose="020B0300000000000000" pitchFamily="34" charset="-128"/>
            </a:endParaRPr>
          </a:p>
        </p:txBody>
      </p:sp>
      <p:sp>
        <p:nvSpPr>
          <p:cNvPr id="54275" name="Slide Number Placeholder 6">
            <a:extLst>
              <a:ext uri="{FF2B5EF4-FFF2-40B4-BE49-F238E27FC236}">
                <a16:creationId xmlns:a16="http://schemas.microsoft.com/office/drawing/2014/main" id="{7B221517-4406-AE41-2877-052C7C90309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D3CA4879-25F2-3442-ACB5-D425EF068392}" type="slidenum">
              <a:rPr lang="en-US" altLang="en-US" sz="1000">
                <a:solidFill>
                  <a:srgbClr val="95B3D7"/>
                </a:solidFill>
                <a:latin typeface="Helvetica" pitchFamily="2" charset="0"/>
                <a:ea typeface="ヒラギノ角ゴ Pro W3" panose="020B0300000000000000" pitchFamily="34" charset="-128"/>
              </a:rPr>
              <a:pPr/>
              <a:t>16</a:t>
            </a:fld>
            <a:endParaRPr lang="en-US" altLang="en-US" sz="1000">
              <a:solidFill>
                <a:srgbClr val="95B3D7"/>
              </a:solidFill>
              <a:latin typeface="Helvetica" pitchFamily="2" charset="0"/>
              <a:ea typeface="ヒラギノ角ゴ Pro W3" panose="020B0300000000000000" pitchFamily="34" charset="-128"/>
            </a:endParaRPr>
          </a:p>
        </p:txBody>
      </p:sp>
      <p:sp>
        <p:nvSpPr>
          <p:cNvPr id="20488" name="Text Box 8">
            <a:extLst>
              <a:ext uri="{FF2B5EF4-FFF2-40B4-BE49-F238E27FC236}">
                <a16:creationId xmlns:a16="http://schemas.microsoft.com/office/drawing/2014/main" id="{A272D24B-3CB1-3747-9196-AC140CC71A92}"/>
              </a:ext>
            </a:extLst>
          </p:cNvPr>
          <p:cNvSpPr txBox="1">
            <a:spLocks noChangeArrowheads="1"/>
          </p:cNvSpPr>
          <p:nvPr/>
        </p:nvSpPr>
        <p:spPr bwMode="auto">
          <a:xfrm>
            <a:off x="2599531" y="1997075"/>
            <a:ext cx="1971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b="1" i="1">
                <a:solidFill>
                  <a:srgbClr val="000099"/>
                </a:solidFill>
                <a:ea typeface="ヒラギノ角ゴ Pro W3" panose="020B0300000000000000" pitchFamily="34" charset="-128"/>
              </a:rPr>
              <a:t> AIMING</a:t>
            </a:r>
          </a:p>
        </p:txBody>
      </p:sp>
      <p:sp>
        <p:nvSpPr>
          <p:cNvPr id="20489" name="Text Box 9">
            <a:extLst>
              <a:ext uri="{FF2B5EF4-FFF2-40B4-BE49-F238E27FC236}">
                <a16:creationId xmlns:a16="http://schemas.microsoft.com/office/drawing/2014/main" id="{B359D877-2D48-5C90-0398-A3AEACD66A96}"/>
              </a:ext>
            </a:extLst>
          </p:cNvPr>
          <p:cNvSpPr txBox="1">
            <a:spLocks noChangeArrowheads="1"/>
          </p:cNvSpPr>
          <p:nvPr/>
        </p:nvSpPr>
        <p:spPr bwMode="auto">
          <a:xfrm>
            <a:off x="4044156" y="2625725"/>
            <a:ext cx="290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b="1" i="1">
                <a:solidFill>
                  <a:srgbClr val="000099"/>
                </a:solidFill>
                <a:ea typeface="ヒラギノ角ゴ Pro W3" panose="020B0300000000000000" pitchFamily="34" charset="-128"/>
              </a:rPr>
              <a:t>BREATH CONTROL</a:t>
            </a:r>
          </a:p>
        </p:txBody>
      </p:sp>
      <p:sp>
        <p:nvSpPr>
          <p:cNvPr id="20490" name="Text Box 10">
            <a:extLst>
              <a:ext uri="{FF2B5EF4-FFF2-40B4-BE49-F238E27FC236}">
                <a16:creationId xmlns:a16="http://schemas.microsoft.com/office/drawing/2014/main" id="{47442140-EFD6-56DC-E168-1A2F915533EA}"/>
              </a:ext>
            </a:extLst>
          </p:cNvPr>
          <p:cNvSpPr txBox="1">
            <a:spLocks noChangeArrowheads="1"/>
          </p:cNvSpPr>
          <p:nvPr/>
        </p:nvSpPr>
        <p:spPr bwMode="auto">
          <a:xfrm>
            <a:off x="3384550" y="3227388"/>
            <a:ext cx="2600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b="1" i="1">
                <a:solidFill>
                  <a:srgbClr val="000099"/>
                </a:solidFill>
                <a:ea typeface="ヒラギノ角ゴ Pro W3" panose="020B0300000000000000" pitchFamily="34" charset="-128"/>
              </a:rPr>
              <a:t>HOLD CONTROL</a:t>
            </a:r>
          </a:p>
        </p:txBody>
      </p:sp>
      <p:sp>
        <p:nvSpPr>
          <p:cNvPr id="20491" name="Text Box 11">
            <a:extLst>
              <a:ext uri="{FF2B5EF4-FFF2-40B4-BE49-F238E27FC236}">
                <a16:creationId xmlns:a16="http://schemas.microsoft.com/office/drawing/2014/main" id="{0F1C5D3C-D7DE-C802-FB3B-FAF6580BB793}"/>
              </a:ext>
            </a:extLst>
          </p:cNvPr>
          <p:cNvSpPr txBox="1">
            <a:spLocks noChangeArrowheads="1"/>
          </p:cNvSpPr>
          <p:nvPr/>
        </p:nvSpPr>
        <p:spPr bwMode="auto">
          <a:xfrm>
            <a:off x="6146800" y="3816351"/>
            <a:ext cx="309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b="1" i="1" dirty="0">
                <a:solidFill>
                  <a:srgbClr val="000099"/>
                </a:solidFill>
                <a:ea typeface="ヒラギノ角ゴ Pro W3" panose="020B0300000000000000" pitchFamily="34" charset="-128"/>
              </a:rPr>
              <a:t>TRIGGER  CONTROL</a:t>
            </a:r>
          </a:p>
        </p:txBody>
      </p:sp>
      <p:sp>
        <p:nvSpPr>
          <p:cNvPr id="20492" name="Text Box 12">
            <a:extLst>
              <a:ext uri="{FF2B5EF4-FFF2-40B4-BE49-F238E27FC236}">
                <a16:creationId xmlns:a16="http://schemas.microsoft.com/office/drawing/2014/main" id="{A3893704-D5AE-CCAE-0FAB-966CB39FF47A}"/>
              </a:ext>
            </a:extLst>
          </p:cNvPr>
          <p:cNvSpPr txBox="1">
            <a:spLocks noChangeArrowheads="1"/>
          </p:cNvSpPr>
          <p:nvPr/>
        </p:nvSpPr>
        <p:spPr bwMode="auto">
          <a:xfrm>
            <a:off x="2673350" y="5399088"/>
            <a:ext cx="309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b="1" i="1" dirty="0">
                <a:solidFill>
                  <a:srgbClr val="000099"/>
                </a:solidFill>
                <a:ea typeface="ヒラギノ角ゴ Pro W3" panose="020B0300000000000000" pitchFamily="34" charset="-128"/>
              </a:rPr>
              <a:t>FOLLOW-THROUGH</a:t>
            </a:r>
          </a:p>
        </p:txBody>
      </p:sp>
      <p:sp>
        <p:nvSpPr>
          <p:cNvPr id="2" name="Footer Placeholder 1">
            <a:extLst>
              <a:ext uri="{FF2B5EF4-FFF2-40B4-BE49-F238E27FC236}">
                <a16:creationId xmlns:a16="http://schemas.microsoft.com/office/drawing/2014/main" id="{683FA3C6-AE09-5DBF-E685-320E416863B8}"/>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20488"/>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0484">
                                            <p:txEl>
                                              <p:pRg st="1" end="1"/>
                                            </p:txEl>
                                          </p:spTgt>
                                        </p:tgtEl>
                                        <p:attrNameLst>
                                          <p:attrName>style.visibility</p:attrName>
                                        </p:attrNameLst>
                                      </p:cBhvr>
                                      <p:to>
                                        <p:strVal val="visible"/>
                                      </p:to>
                                    </p:set>
                                  </p:childTnLst>
                                </p:cTn>
                              </p:par>
                            </p:childTnLst>
                          </p:cTn>
                        </p:par>
                        <p:par>
                          <p:cTn id="14" fill="hold" nodeType="afterGroup">
                            <p:stCondLst>
                              <p:cond delay="0"/>
                            </p:stCondLst>
                            <p:childTnLst>
                              <p:par>
                                <p:cTn id="15" presetID="1" presetClass="entr" presetSubtype="0" fill="hold" grpId="0" nodeType="afterEffect">
                                  <p:stCondLst>
                                    <p:cond delay="1000"/>
                                  </p:stCondLst>
                                  <p:childTnLst>
                                    <p:set>
                                      <p:cBhvr>
                                        <p:cTn id="16" dur="1" fill="hold">
                                          <p:stCondLst>
                                            <p:cond delay="0"/>
                                          </p:stCondLst>
                                        </p:cTn>
                                        <p:tgtEl>
                                          <p:spTgt spid="2048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484">
                                            <p:txEl>
                                              <p:pRg st="2" end="2"/>
                                            </p:txEl>
                                          </p:spTgt>
                                        </p:tgtEl>
                                        <p:attrNameLst>
                                          <p:attrName>style.visibility</p:attrName>
                                        </p:attrNameLst>
                                      </p:cBhvr>
                                      <p:to>
                                        <p:strVal val="visible"/>
                                      </p:to>
                                    </p:set>
                                  </p:childTnLst>
                                </p:cTn>
                              </p:par>
                            </p:childTnLst>
                          </p:cTn>
                        </p:par>
                        <p:par>
                          <p:cTn id="21" fill="hold" nodeType="afterGroup">
                            <p:stCondLst>
                              <p:cond delay="0"/>
                            </p:stCondLst>
                            <p:childTnLst>
                              <p:par>
                                <p:cTn id="22" presetID="1" presetClass="entr" presetSubtype="0" fill="hold" grpId="0" nodeType="afterEffect">
                                  <p:stCondLst>
                                    <p:cond delay="1000"/>
                                  </p:stCondLst>
                                  <p:childTnLst>
                                    <p:set>
                                      <p:cBhvr>
                                        <p:cTn id="23" dur="1" fill="hold">
                                          <p:stCondLst>
                                            <p:cond delay="0"/>
                                          </p:stCondLst>
                                        </p:cTn>
                                        <p:tgtEl>
                                          <p:spTgt spid="20490"/>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484">
                                            <p:txEl>
                                              <p:pRg st="3" end="3"/>
                                            </p:txEl>
                                          </p:spTgt>
                                        </p:tgtEl>
                                        <p:attrNameLst>
                                          <p:attrName>style.visibility</p:attrName>
                                        </p:attrNameLst>
                                      </p:cBhvr>
                                      <p:to>
                                        <p:strVal val="visible"/>
                                      </p:to>
                                    </p:set>
                                  </p:childTnLst>
                                </p:cTn>
                              </p:par>
                            </p:childTnLst>
                          </p:cTn>
                        </p:par>
                        <p:par>
                          <p:cTn id="28" fill="hold" nodeType="afterGroup">
                            <p:stCondLst>
                              <p:cond delay="0"/>
                            </p:stCondLst>
                            <p:childTnLst>
                              <p:par>
                                <p:cTn id="29" presetID="1" presetClass="entr" presetSubtype="0" fill="hold" grpId="0" nodeType="afterEffect">
                                  <p:stCondLst>
                                    <p:cond delay="1000"/>
                                  </p:stCondLst>
                                  <p:childTnLst>
                                    <p:set>
                                      <p:cBhvr>
                                        <p:cTn id="30" dur="1" fill="hold">
                                          <p:stCondLst>
                                            <p:cond delay="0"/>
                                          </p:stCondLst>
                                        </p:cTn>
                                        <p:tgtEl>
                                          <p:spTgt spid="2049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4">
                                            <p:txEl>
                                              <p:pRg st="4" end="4"/>
                                            </p:txEl>
                                          </p:spTgt>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1000"/>
                                  </p:stCondLst>
                                  <p:childTnLst>
                                    <p:set>
                                      <p:cBhvr>
                                        <p:cTn id="37"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P spid="20488" grpId="0"/>
      <p:bldP spid="20489" grpId="0"/>
      <p:bldP spid="20490" grpId="0"/>
      <p:bldP spid="20491" grpId="0"/>
      <p:bldP spid="2049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D31495AB-60CB-7C06-F0E8-D7FB369BA188}"/>
              </a:ext>
            </a:extLst>
          </p:cNvPr>
          <p:cNvSpPr>
            <a:spLocks noGrp="1" noChangeArrowheads="1"/>
          </p:cNvSpPr>
          <p:nvPr>
            <p:ph type="title"/>
          </p:nvPr>
        </p:nvSpPr>
        <p:spPr>
          <a:xfrm>
            <a:off x="1736725" y="277813"/>
            <a:ext cx="7077075" cy="1139825"/>
          </a:xfrm>
        </p:spPr>
        <p:txBody>
          <a:bodyPr/>
          <a:lstStyle/>
          <a:p>
            <a:pPr eaLnBrk="1" hangingPunct="1"/>
            <a:r>
              <a:rPr lang="en-US" altLang="en-US" sz="3900" dirty="0">
                <a:latin typeface="Helvetica" pitchFamily="2" charset="0"/>
                <a:ea typeface="ヒラギノ角ゴ Pro W3" panose="020B0300000000000000" pitchFamily="34" charset="-128"/>
              </a:rPr>
              <a:t>Most Important Fundamentals!</a:t>
            </a:r>
          </a:p>
        </p:txBody>
      </p:sp>
      <p:sp>
        <p:nvSpPr>
          <p:cNvPr id="129027" name="Rectangle 3">
            <a:extLst>
              <a:ext uri="{FF2B5EF4-FFF2-40B4-BE49-F238E27FC236}">
                <a16:creationId xmlns:a16="http://schemas.microsoft.com/office/drawing/2014/main" id="{BEEF7152-EA03-D633-1969-BE317F4DD162}"/>
              </a:ext>
            </a:extLst>
          </p:cNvPr>
          <p:cNvSpPr>
            <a:spLocks noGrp="1" noChangeArrowheads="1"/>
          </p:cNvSpPr>
          <p:nvPr>
            <p:ph idx="1"/>
          </p:nvPr>
        </p:nvSpPr>
        <p:spPr/>
        <p:txBody>
          <a:bodyPr/>
          <a:lstStyle/>
          <a:p>
            <a:pPr marL="0" indent="0" eaLnBrk="1" hangingPunct="1">
              <a:buFont typeface="Wingdings" pitchFamily="2" charset="2"/>
              <a:buNone/>
            </a:pPr>
            <a:r>
              <a:rPr lang="en-US" altLang="en-US" i="1" dirty="0">
                <a:latin typeface="Helvetica" pitchFamily="2" charset="0"/>
                <a:ea typeface="ヒラギノ角ゴ Pro W3" panose="020B0300000000000000" pitchFamily="34" charset="-128"/>
              </a:rPr>
              <a:t>NOTE –</a:t>
            </a:r>
            <a:r>
              <a:rPr lang="en-US" altLang="en-US" i="1" dirty="0">
                <a:latin typeface="Georgia" panose="02040502050405020303" pitchFamily="18" charset="0"/>
                <a:ea typeface="ヒラギノ角ゴ Pro W3" panose="020B0300000000000000" pitchFamily="34" charset="-128"/>
              </a:rPr>
              <a:t> </a:t>
            </a:r>
          </a:p>
          <a:p>
            <a:pPr marL="0" indent="0" eaLnBrk="1" hangingPunct="1">
              <a:buFont typeface="Wingdings" pitchFamily="2" charset="2"/>
              <a:buNone/>
            </a:pPr>
            <a:r>
              <a:rPr lang="en-US" altLang="en-US" i="1" dirty="0">
                <a:latin typeface="Georgia" panose="02040502050405020303" pitchFamily="18" charset="0"/>
                <a:ea typeface="ヒラギノ角ゴ Pro W3" panose="020B0300000000000000" pitchFamily="34" charset="-128"/>
              </a:rPr>
              <a:t>The TWO most IMPORTANT shooting fundamentals are……..</a:t>
            </a:r>
          </a:p>
          <a:p>
            <a:pPr marL="692150" lvl="1" indent="-352425" eaLnBrk="1" hangingPunct="1"/>
            <a:endParaRPr lang="en-US" altLang="en-US" sz="2800" b="1" i="1" dirty="0">
              <a:latin typeface="Georgia" panose="02040502050405020303" pitchFamily="18" charset="0"/>
              <a:ea typeface="ヒラギノ角ゴ Pro W3" panose="020B0300000000000000" pitchFamily="34" charset="-128"/>
            </a:endParaRPr>
          </a:p>
          <a:p>
            <a:pPr marL="692150" lvl="1" indent="-352425" eaLnBrk="1" hangingPunct="1">
              <a:spcBef>
                <a:spcPct val="0"/>
              </a:spcBef>
              <a:spcAft>
                <a:spcPct val="100000"/>
              </a:spcAft>
              <a:buFont typeface="Wingdings" pitchFamily="2" charset="2"/>
              <a:buChar char="Ø"/>
            </a:pPr>
            <a:r>
              <a:rPr lang="en-US" altLang="en-US" sz="2800" b="1" dirty="0">
                <a:latin typeface="Helvetica" pitchFamily="2" charset="0"/>
                <a:ea typeface="ヒラギノ角ゴ Pro W3" panose="020B0300000000000000" pitchFamily="34" charset="-128"/>
              </a:rPr>
              <a:t>“Maintaining sight alignment”</a:t>
            </a:r>
            <a:r>
              <a:rPr lang="en-US" altLang="ja-JP" sz="2800" b="1" i="1" dirty="0">
                <a:latin typeface="Helvetica" pitchFamily="2" charset="0"/>
                <a:ea typeface="ヒラギノ角ゴ Pro W3" panose="020B0300000000000000" pitchFamily="34" charset="-128"/>
              </a:rPr>
              <a:t> – </a:t>
            </a:r>
            <a:r>
              <a:rPr lang="en-US" altLang="ja-JP" sz="2800" b="1" i="1" dirty="0">
                <a:solidFill>
                  <a:srgbClr val="000099"/>
                </a:solidFill>
                <a:latin typeface="Helvetica" pitchFamily="2" charset="0"/>
                <a:ea typeface="ヒラギノ角ゴ Pro W3" panose="020B0300000000000000" pitchFamily="34" charset="-128"/>
              </a:rPr>
              <a:t>AIMING</a:t>
            </a:r>
          </a:p>
          <a:p>
            <a:pPr marL="692150" lvl="1" indent="-352425" eaLnBrk="1" hangingPunct="1">
              <a:spcBef>
                <a:spcPct val="0"/>
              </a:spcBef>
              <a:spcAft>
                <a:spcPct val="100000"/>
              </a:spcAft>
              <a:buFont typeface="Wingdings" pitchFamily="2" charset="2"/>
              <a:buChar char="Ø"/>
            </a:pPr>
            <a:r>
              <a:rPr lang="en-US" altLang="en-US" sz="2800" b="1" dirty="0">
                <a:latin typeface="Helvetica" pitchFamily="2" charset="0"/>
                <a:ea typeface="ヒラギノ角ゴ Pro W3" panose="020B0300000000000000" pitchFamily="34" charset="-128"/>
              </a:rPr>
              <a:t>“Moving only the trigger finger”</a:t>
            </a:r>
            <a:r>
              <a:rPr lang="en-US" altLang="ja-JP" sz="2800" b="1" i="1" dirty="0">
                <a:latin typeface="Helvetica" pitchFamily="2" charset="0"/>
                <a:ea typeface="ヒラギノ角ゴ Pro W3" panose="020B0300000000000000" pitchFamily="34" charset="-128"/>
              </a:rPr>
              <a:t> – </a:t>
            </a:r>
            <a:r>
              <a:rPr lang="en-US" altLang="ja-JP" sz="2800" b="1" i="1" dirty="0">
                <a:solidFill>
                  <a:srgbClr val="000099"/>
                </a:solidFill>
                <a:latin typeface="Helvetica" pitchFamily="2" charset="0"/>
                <a:ea typeface="ヒラギノ角ゴ Pro W3" panose="020B0300000000000000" pitchFamily="34" charset="-128"/>
              </a:rPr>
              <a:t>TRIGGER CONTROL</a:t>
            </a:r>
            <a:endParaRPr lang="en-US" altLang="en-US" sz="2800" b="1" i="1" dirty="0">
              <a:solidFill>
                <a:srgbClr val="000099"/>
              </a:solidFill>
              <a:latin typeface="Helvetica" pitchFamily="2" charset="0"/>
              <a:ea typeface="ヒラギノ角ゴ Pro W3" panose="020B0300000000000000" pitchFamily="34" charset="-128"/>
            </a:endParaRPr>
          </a:p>
        </p:txBody>
      </p:sp>
      <p:sp>
        <p:nvSpPr>
          <p:cNvPr id="56323" name="Slide Number Placeholder 5">
            <a:extLst>
              <a:ext uri="{FF2B5EF4-FFF2-40B4-BE49-F238E27FC236}">
                <a16:creationId xmlns:a16="http://schemas.microsoft.com/office/drawing/2014/main" id="{2B2695B6-C17D-29B9-183B-1311428E7168}"/>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50C705EC-48F5-8A4B-8112-A28BD4DAE5F7}" type="slidenum">
              <a:rPr lang="en-US" altLang="en-US" sz="1000">
                <a:solidFill>
                  <a:srgbClr val="95B3D7"/>
                </a:solidFill>
                <a:latin typeface="Helvetica" pitchFamily="2" charset="0"/>
                <a:ea typeface="ヒラギノ角ゴ Pro W3" panose="020B0300000000000000" pitchFamily="34" charset="-128"/>
              </a:rPr>
              <a:pPr/>
              <a:t>17</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FC5364F7-5FC8-90A2-B0EE-60282A095607}"/>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3" end="3"/>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1000"/>
                                  </p:stCondLst>
                                  <p:childTnLst>
                                    <p:set>
                                      <p:cBhvr>
                                        <p:cTn id="9" dur="1" fill="hold">
                                          <p:stCondLst>
                                            <p:cond delay="0"/>
                                          </p:stCondLst>
                                        </p:cTn>
                                        <p:tgtEl>
                                          <p:spTgt spid="129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EB4A4BCC-68E1-A940-565A-47A776393FD9}"/>
              </a:ext>
            </a:extLst>
          </p:cNvPr>
          <p:cNvSpPr>
            <a:spLocks noGrp="1" noChangeArrowheads="1"/>
          </p:cNvSpPr>
          <p:nvPr>
            <p:ph type="title"/>
          </p:nvPr>
        </p:nvSpPr>
        <p:spPr>
          <a:xfrm>
            <a:off x="1905000" y="304800"/>
            <a:ext cx="6940550" cy="1139825"/>
          </a:xfrm>
        </p:spPr>
        <p:txBody>
          <a:bodyPr/>
          <a:lstStyle/>
          <a:p>
            <a:r>
              <a:rPr lang="en-US" altLang="en-US" dirty="0">
                <a:latin typeface="Helvetica" pitchFamily="2" charset="0"/>
                <a:ea typeface="ヒラギノ角ゴ Pro W3" panose="020B0300000000000000" pitchFamily="34" charset="-128"/>
              </a:rPr>
              <a:t>Accoutrements (Tools) needed to load a ML Rifle</a:t>
            </a:r>
          </a:p>
        </p:txBody>
      </p:sp>
      <p:sp>
        <p:nvSpPr>
          <p:cNvPr id="29699" name="Slide Number Placeholder 5">
            <a:extLst>
              <a:ext uri="{FF2B5EF4-FFF2-40B4-BE49-F238E27FC236}">
                <a16:creationId xmlns:a16="http://schemas.microsoft.com/office/drawing/2014/main" id="{AD4E121A-D78A-305F-7D54-444649689AF9}"/>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DC1031D7-2224-2145-A9C9-241A39484B7E}" type="slidenum">
              <a:rPr lang="en-US" altLang="en-US" sz="1000">
                <a:latin typeface="Verdana" panose="020B0604030504040204" pitchFamily="34" charset="0"/>
                <a:ea typeface="ヒラギノ角ゴ Pro W3" panose="020B0300000000000000" pitchFamily="34" charset="-128"/>
              </a:rPr>
              <a:pPr algn="r" eaLnBrk="1" hangingPunct="1"/>
              <a:t>18</a:t>
            </a:fld>
            <a:endParaRPr lang="en-US" altLang="en-US" sz="1000">
              <a:latin typeface="Verdana" panose="020B0604030504040204" pitchFamily="34" charset="0"/>
              <a:ea typeface="ヒラギノ角ゴ Pro W3" panose="020B0300000000000000" pitchFamily="34" charset="-128"/>
            </a:endParaRPr>
          </a:p>
        </p:txBody>
      </p:sp>
      <p:grpSp>
        <p:nvGrpSpPr>
          <p:cNvPr id="14" name="Group 13">
            <a:extLst>
              <a:ext uri="{FF2B5EF4-FFF2-40B4-BE49-F238E27FC236}">
                <a16:creationId xmlns:a16="http://schemas.microsoft.com/office/drawing/2014/main" id="{C623C472-6577-0F14-7FA3-65DD632E2AF0}"/>
              </a:ext>
            </a:extLst>
          </p:cNvPr>
          <p:cNvGrpSpPr/>
          <p:nvPr/>
        </p:nvGrpSpPr>
        <p:grpSpPr>
          <a:xfrm>
            <a:off x="1888246" y="1354515"/>
            <a:ext cx="1469048" cy="1718420"/>
            <a:chOff x="1416272" y="1421886"/>
            <a:chExt cx="1469048" cy="1718420"/>
          </a:xfrm>
        </p:grpSpPr>
        <p:pic>
          <p:nvPicPr>
            <p:cNvPr id="104452" name="Picture 4">
              <a:extLst>
                <a:ext uri="{FF2B5EF4-FFF2-40B4-BE49-F238E27FC236}">
                  <a16:creationId xmlns:a16="http://schemas.microsoft.com/office/drawing/2014/main" id="{9A1691C9-6F23-EC7A-F1C5-7120EB8D4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555741" y="1421886"/>
              <a:ext cx="1013089" cy="136767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16">
              <a:extLst>
                <a:ext uri="{FF2B5EF4-FFF2-40B4-BE49-F238E27FC236}">
                  <a16:creationId xmlns:a16="http://schemas.microsoft.com/office/drawing/2014/main" id="{068921F8-E773-A3A3-F367-383D862F7B59}"/>
                </a:ext>
              </a:extLst>
            </p:cNvPr>
            <p:cNvSpPr txBox="1">
              <a:spLocks noChangeArrowheads="1"/>
            </p:cNvSpPr>
            <p:nvPr/>
          </p:nvSpPr>
          <p:spPr bwMode="auto">
            <a:xfrm>
              <a:off x="1416272" y="2801752"/>
              <a:ext cx="14690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powder flask</a:t>
              </a:r>
            </a:p>
          </p:txBody>
        </p:sp>
      </p:grpSp>
      <p:grpSp>
        <p:nvGrpSpPr>
          <p:cNvPr id="15" name="Group 14">
            <a:extLst>
              <a:ext uri="{FF2B5EF4-FFF2-40B4-BE49-F238E27FC236}">
                <a16:creationId xmlns:a16="http://schemas.microsoft.com/office/drawing/2014/main" id="{C0E2A81F-DF88-3CC6-005B-14223C7D3B1A}"/>
              </a:ext>
            </a:extLst>
          </p:cNvPr>
          <p:cNvGrpSpPr/>
          <p:nvPr/>
        </p:nvGrpSpPr>
        <p:grpSpPr>
          <a:xfrm>
            <a:off x="1799735" y="3245690"/>
            <a:ext cx="1469048" cy="1466831"/>
            <a:chOff x="1465139" y="3228093"/>
            <a:chExt cx="1469048" cy="1466831"/>
          </a:xfrm>
        </p:grpSpPr>
        <p:pic>
          <p:nvPicPr>
            <p:cNvPr id="104450" name="Picture 2">
              <a:extLst>
                <a:ext uri="{FF2B5EF4-FFF2-40B4-BE49-F238E27FC236}">
                  <a16:creationId xmlns:a16="http://schemas.microsoft.com/office/drawing/2014/main" id="{AA779C0A-DBF5-82C4-D75A-0DB7A3868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635" y="3228093"/>
              <a:ext cx="882056" cy="882056"/>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16">
              <a:extLst>
                <a:ext uri="{FF2B5EF4-FFF2-40B4-BE49-F238E27FC236}">
                  <a16:creationId xmlns:a16="http://schemas.microsoft.com/office/drawing/2014/main" id="{792F8921-392C-A5F7-CE45-03CDC1903294}"/>
                </a:ext>
              </a:extLst>
            </p:cNvPr>
            <p:cNvSpPr txBox="1">
              <a:spLocks noChangeArrowheads="1"/>
            </p:cNvSpPr>
            <p:nvPr/>
          </p:nvSpPr>
          <p:spPr bwMode="auto">
            <a:xfrm>
              <a:off x="1465139" y="4110149"/>
              <a:ext cx="14690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powder measure</a:t>
              </a:r>
            </a:p>
          </p:txBody>
        </p:sp>
      </p:grpSp>
      <p:grpSp>
        <p:nvGrpSpPr>
          <p:cNvPr id="16" name="Group 15">
            <a:extLst>
              <a:ext uri="{FF2B5EF4-FFF2-40B4-BE49-F238E27FC236}">
                <a16:creationId xmlns:a16="http://schemas.microsoft.com/office/drawing/2014/main" id="{7D8CBFF3-EC86-1387-56E9-A037A8FFFA91}"/>
              </a:ext>
            </a:extLst>
          </p:cNvPr>
          <p:cNvGrpSpPr/>
          <p:nvPr/>
        </p:nvGrpSpPr>
        <p:grpSpPr>
          <a:xfrm>
            <a:off x="5338520" y="1444625"/>
            <a:ext cx="1900480" cy="874744"/>
            <a:chOff x="4344114" y="1306903"/>
            <a:chExt cx="1900480" cy="874744"/>
          </a:xfrm>
        </p:grpSpPr>
        <p:pic>
          <p:nvPicPr>
            <p:cNvPr id="104458" name="Picture 10" descr="Muzzleloading Short Starters, and Pisto Loaders">
              <a:extLst>
                <a:ext uri="{FF2B5EF4-FFF2-40B4-BE49-F238E27FC236}">
                  <a16:creationId xmlns:a16="http://schemas.microsoft.com/office/drawing/2014/main" id="{AA88B27A-B88A-686F-26A2-9257CB59D8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4114" y="1306903"/>
              <a:ext cx="1900480" cy="59126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16">
              <a:extLst>
                <a:ext uri="{FF2B5EF4-FFF2-40B4-BE49-F238E27FC236}">
                  <a16:creationId xmlns:a16="http://schemas.microsoft.com/office/drawing/2014/main" id="{CD409AA7-947E-54F0-A6BD-9E8042F2CBAF}"/>
                </a:ext>
              </a:extLst>
            </p:cNvPr>
            <p:cNvSpPr txBox="1">
              <a:spLocks noChangeArrowheads="1"/>
            </p:cNvSpPr>
            <p:nvPr/>
          </p:nvSpPr>
          <p:spPr bwMode="auto">
            <a:xfrm>
              <a:off x="4775546" y="1843093"/>
              <a:ext cx="146904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short starter</a:t>
              </a:r>
            </a:p>
          </p:txBody>
        </p:sp>
      </p:grpSp>
      <p:grpSp>
        <p:nvGrpSpPr>
          <p:cNvPr id="13" name="Group 12">
            <a:extLst>
              <a:ext uri="{FF2B5EF4-FFF2-40B4-BE49-F238E27FC236}">
                <a16:creationId xmlns:a16="http://schemas.microsoft.com/office/drawing/2014/main" id="{42F1AB43-A41A-CFB9-CCD6-97AB03E3E70C}"/>
              </a:ext>
            </a:extLst>
          </p:cNvPr>
          <p:cNvGrpSpPr/>
          <p:nvPr/>
        </p:nvGrpSpPr>
        <p:grpSpPr>
          <a:xfrm>
            <a:off x="1739661" y="4907455"/>
            <a:ext cx="1617633" cy="920090"/>
            <a:chOff x="1253468" y="4516024"/>
            <a:chExt cx="1617633" cy="920090"/>
          </a:xfrm>
        </p:grpSpPr>
        <p:pic>
          <p:nvPicPr>
            <p:cNvPr id="104456" name="Picture 8">
              <a:extLst>
                <a:ext uri="{FF2B5EF4-FFF2-40B4-BE49-F238E27FC236}">
                  <a16:creationId xmlns:a16="http://schemas.microsoft.com/office/drawing/2014/main" id="{FF1A4EE9-B622-E339-F6A6-12A7D42773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5741" y="4516024"/>
              <a:ext cx="1181100" cy="468453"/>
            </a:xfrm>
            <a:prstGeom prst="rect">
              <a:avLst/>
            </a:prstGeom>
            <a:noFill/>
            <a:extLst>
              <a:ext uri="{909E8E84-426E-40DD-AFC4-6F175D3DCCD1}">
                <a14:hiddenFill xmlns:a14="http://schemas.microsoft.com/office/drawing/2010/main">
                  <a:solidFill>
                    <a:srgbClr val="FFFFFF"/>
                  </a:solidFill>
                </a14:hiddenFill>
              </a:ext>
            </a:extLst>
          </p:spPr>
        </p:pic>
        <p:sp>
          <p:nvSpPr>
            <p:cNvPr id="10" name="Text Box 16">
              <a:extLst>
                <a:ext uri="{FF2B5EF4-FFF2-40B4-BE49-F238E27FC236}">
                  <a16:creationId xmlns:a16="http://schemas.microsoft.com/office/drawing/2014/main" id="{4DCDCA78-3E4B-C6EF-BD17-61B04185DF71}"/>
                </a:ext>
              </a:extLst>
            </p:cNvPr>
            <p:cNvSpPr txBox="1">
              <a:spLocks noChangeArrowheads="1"/>
            </p:cNvSpPr>
            <p:nvPr/>
          </p:nvSpPr>
          <p:spPr bwMode="auto">
            <a:xfrm>
              <a:off x="1253468" y="5097560"/>
              <a:ext cx="161763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patch and balls</a:t>
              </a:r>
            </a:p>
          </p:txBody>
        </p:sp>
      </p:grpSp>
      <p:grpSp>
        <p:nvGrpSpPr>
          <p:cNvPr id="17" name="Group 16">
            <a:extLst>
              <a:ext uri="{FF2B5EF4-FFF2-40B4-BE49-F238E27FC236}">
                <a16:creationId xmlns:a16="http://schemas.microsoft.com/office/drawing/2014/main" id="{6F0F81A7-28CE-7617-CB38-5666083A0EE6}"/>
              </a:ext>
            </a:extLst>
          </p:cNvPr>
          <p:cNvGrpSpPr/>
          <p:nvPr/>
        </p:nvGrpSpPr>
        <p:grpSpPr>
          <a:xfrm>
            <a:off x="5542945" y="2571219"/>
            <a:ext cx="1842420" cy="2001394"/>
            <a:chOff x="4577239" y="2401142"/>
            <a:chExt cx="1842420" cy="2001394"/>
          </a:xfrm>
        </p:grpSpPr>
        <p:pic>
          <p:nvPicPr>
            <p:cNvPr id="104460" name="Picture 12">
              <a:extLst>
                <a:ext uri="{FF2B5EF4-FFF2-40B4-BE49-F238E27FC236}">
                  <a16:creationId xmlns:a16="http://schemas.microsoft.com/office/drawing/2014/main" id="{6BBB5242-5DEF-22B9-EFD8-D6CE359C72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7239" y="2401142"/>
              <a:ext cx="1842420" cy="184242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16">
              <a:extLst>
                <a:ext uri="{FF2B5EF4-FFF2-40B4-BE49-F238E27FC236}">
                  <a16:creationId xmlns:a16="http://schemas.microsoft.com/office/drawing/2014/main" id="{53128FA0-3432-1694-F383-8CD2F49AE56D}"/>
                </a:ext>
              </a:extLst>
            </p:cNvPr>
            <p:cNvSpPr txBox="1">
              <a:spLocks noChangeArrowheads="1"/>
            </p:cNvSpPr>
            <p:nvPr/>
          </p:nvSpPr>
          <p:spPr bwMode="auto">
            <a:xfrm>
              <a:off x="4916196" y="4063982"/>
              <a:ext cx="9181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ramrod</a:t>
              </a:r>
            </a:p>
          </p:txBody>
        </p:sp>
      </p:grpSp>
      <p:grpSp>
        <p:nvGrpSpPr>
          <p:cNvPr id="18" name="Group 17">
            <a:extLst>
              <a:ext uri="{FF2B5EF4-FFF2-40B4-BE49-F238E27FC236}">
                <a16:creationId xmlns:a16="http://schemas.microsoft.com/office/drawing/2014/main" id="{9BCD5527-700C-DA5F-23C9-73250982F62A}"/>
              </a:ext>
            </a:extLst>
          </p:cNvPr>
          <p:cNvGrpSpPr/>
          <p:nvPr/>
        </p:nvGrpSpPr>
        <p:grpSpPr>
          <a:xfrm>
            <a:off x="5639902" y="4572613"/>
            <a:ext cx="1139826" cy="1501153"/>
            <a:chOff x="4916196" y="4252985"/>
            <a:chExt cx="1139826" cy="1501153"/>
          </a:xfrm>
        </p:grpSpPr>
        <p:pic>
          <p:nvPicPr>
            <p:cNvPr id="104462" name="Picture 14">
              <a:extLst>
                <a:ext uri="{FF2B5EF4-FFF2-40B4-BE49-F238E27FC236}">
                  <a16:creationId xmlns:a16="http://schemas.microsoft.com/office/drawing/2014/main" id="{8512FBBE-777F-897A-5EBC-745566C76B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16196" y="4252985"/>
              <a:ext cx="1139826" cy="1139826"/>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16">
              <a:extLst>
                <a:ext uri="{FF2B5EF4-FFF2-40B4-BE49-F238E27FC236}">
                  <a16:creationId xmlns:a16="http://schemas.microsoft.com/office/drawing/2014/main" id="{187555F9-AB14-260A-06C1-7CE0B5D16388}"/>
                </a:ext>
              </a:extLst>
            </p:cNvPr>
            <p:cNvSpPr txBox="1">
              <a:spLocks noChangeArrowheads="1"/>
            </p:cNvSpPr>
            <p:nvPr/>
          </p:nvSpPr>
          <p:spPr bwMode="auto">
            <a:xfrm>
              <a:off x="5199803" y="5169363"/>
              <a:ext cx="856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1600" dirty="0">
                  <a:latin typeface="Arial" panose="020B0604020202020204" pitchFamily="34" charset="0"/>
                  <a:ea typeface="ヒラギノ角ゴ Pro W3" panose="020B0300000000000000" pitchFamily="34" charset="-128"/>
                  <a:cs typeface="Arial" panose="020B0604020202020204" pitchFamily="34" charset="0"/>
                </a:rPr>
                <a:t>Capper &amp; caps</a:t>
              </a:r>
            </a:p>
          </p:txBody>
        </p:sp>
      </p:grpSp>
      <p:sp>
        <p:nvSpPr>
          <p:cNvPr id="2" name="Footer Placeholder 1">
            <a:extLst>
              <a:ext uri="{FF2B5EF4-FFF2-40B4-BE49-F238E27FC236}">
                <a16:creationId xmlns:a16="http://schemas.microsoft.com/office/drawing/2014/main" id="{3FCC2C33-7A8F-E017-4154-352641FC435C}"/>
              </a:ext>
            </a:extLst>
          </p:cNvPr>
          <p:cNvSpPr>
            <a:spLocks noGrp="1"/>
          </p:cNvSpPr>
          <p:nvPr>
            <p:ph type="ftr" sz="quarter" idx="10"/>
          </p:nvPr>
        </p:nvSpPr>
        <p:spPr/>
        <p:txBody>
          <a:bodyPr/>
          <a:lstStyle/>
          <a:p>
            <a:pPr>
              <a:defRPr/>
            </a:pPr>
            <a:r>
              <a:rPr lang="es-ES"/>
              <a:t>October 10, 2022 Ver 1.0</a:t>
            </a:r>
            <a:endParaRPr lang="en-US"/>
          </a:p>
        </p:txBody>
      </p:sp>
      <p:sp>
        <p:nvSpPr>
          <p:cNvPr id="3" name="Slide Number Placeholder 2">
            <a:extLst>
              <a:ext uri="{FF2B5EF4-FFF2-40B4-BE49-F238E27FC236}">
                <a16:creationId xmlns:a16="http://schemas.microsoft.com/office/drawing/2014/main" id="{23867EEA-798C-4F62-223D-16A76F7B4D80}"/>
              </a:ext>
            </a:extLst>
          </p:cNvPr>
          <p:cNvSpPr>
            <a:spLocks noGrp="1"/>
          </p:cNvSpPr>
          <p:nvPr>
            <p:ph type="sldNum" sz="quarter" idx="11"/>
          </p:nvPr>
        </p:nvSpPr>
        <p:spPr/>
        <p:txBody>
          <a:bodyPr/>
          <a:lstStyle/>
          <a:p>
            <a:fld id="{90459617-BBEF-8045-9FD5-3E3743A141C3}" type="slidenum">
              <a:rPr lang="en-US" altLang="en-US" smtClean="0"/>
              <a:pPr/>
              <a:t>18</a:t>
            </a:fld>
            <a:endParaRPr lang="en-US" altLang="en-US"/>
          </a:p>
        </p:txBody>
      </p:sp>
    </p:spTree>
    <p:extLst>
      <p:ext uri="{BB962C8B-B14F-4D97-AF65-F5344CB8AC3E}">
        <p14:creationId xmlns:p14="http://schemas.microsoft.com/office/powerpoint/2010/main" val="159435003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EB4A4BCC-68E1-A940-565A-47A776393FD9}"/>
              </a:ext>
            </a:extLst>
          </p:cNvPr>
          <p:cNvSpPr>
            <a:spLocks noGrp="1" noChangeArrowheads="1"/>
          </p:cNvSpPr>
          <p:nvPr>
            <p:ph type="title"/>
          </p:nvPr>
        </p:nvSpPr>
        <p:spPr>
          <a:xfrm>
            <a:off x="1905000" y="211812"/>
            <a:ext cx="6940550" cy="1139825"/>
          </a:xfrm>
        </p:spPr>
        <p:txBody>
          <a:bodyPr/>
          <a:lstStyle/>
          <a:p>
            <a:pPr algn="ctr"/>
            <a:r>
              <a:rPr lang="en-US" altLang="en-US" sz="2800" dirty="0">
                <a:latin typeface="Helvetica" pitchFamily="2" charset="0"/>
                <a:ea typeface="ヒラギノ角ゴ Pro W3" panose="020B0300000000000000" pitchFamily="34" charset="-128"/>
              </a:rPr>
              <a:t>Determining if a Muzzleloader is loaded or unloaded</a:t>
            </a:r>
          </a:p>
        </p:txBody>
      </p:sp>
      <p:sp>
        <p:nvSpPr>
          <p:cNvPr id="29699" name="Slide Number Placeholder 5">
            <a:extLst>
              <a:ext uri="{FF2B5EF4-FFF2-40B4-BE49-F238E27FC236}">
                <a16:creationId xmlns:a16="http://schemas.microsoft.com/office/drawing/2014/main" id="{AD4E121A-D78A-305F-7D54-444649689AF9}"/>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DC1031D7-2224-2145-A9C9-241A39484B7E}" type="slidenum">
              <a:rPr lang="en-US" altLang="en-US" sz="1000">
                <a:latin typeface="Verdana" panose="020B0604030504040204" pitchFamily="34" charset="0"/>
                <a:ea typeface="ヒラギノ角ゴ Pro W3" panose="020B0300000000000000" pitchFamily="34" charset="-128"/>
              </a:rPr>
              <a:pPr algn="r" eaLnBrk="1" hangingPunct="1"/>
              <a:t>19</a:t>
            </a:fld>
            <a:endParaRPr lang="en-US" altLang="en-US" sz="1000">
              <a:latin typeface="Verdana" panose="020B0604030504040204" pitchFamily="34" charset="0"/>
              <a:ea typeface="ヒラギノ角ゴ Pro W3" panose="020B0300000000000000" pitchFamily="34" charset="-128"/>
            </a:endParaRPr>
          </a:p>
        </p:txBody>
      </p:sp>
      <p:sp>
        <p:nvSpPr>
          <p:cNvPr id="3" name="Rectangle 3">
            <a:extLst>
              <a:ext uri="{FF2B5EF4-FFF2-40B4-BE49-F238E27FC236}">
                <a16:creationId xmlns:a16="http://schemas.microsoft.com/office/drawing/2014/main" id="{FBADA25D-82C5-02AC-C7EA-552E8C1DF2A2}"/>
              </a:ext>
            </a:extLst>
          </p:cNvPr>
          <p:cNvSpPr>
            <a:spLocks noGrp="1" noChangeArrowheads="1"/>
          </p:cNvSpPr>
          <p:nvPr>
            <p:ph idx="1"/>
          </p:nvPr>
        </p:nvSpPr>
        <p:spPr>
          <a:xfrm>
            <a:off x="992300" y="1280716"/>
            <a:ext cx="7981224" cy="4339034"/>
          </a:xfrm>
        </p:spPr>
        <p:txBody>
          <a:bodyPr/>
          <a:lstStyle/>
          <a:p>
            <a:pPr marL="0" indent="0">
              <a:buFont typeface="Wingdings" pitchFamily="2" charset="2"/>
              <a:buNone/>
            </a:pPr>
            <a:r>
              <a:rPr lang="en-US" altLang="en-US" u="sng" dirty="0">
                <a:latin typeface="Helvetica" pitchFamily="2" charset="0"/>
                <a:ea typeface="ヒラギノ角ゴ Pro W3" panose="020B0300000000000000" pitchFamily="34" charset="-128"/>
              </a:rPr>
              <a:t>Instructor demonstration</a:t>
            </a:r>
            <a:endParaRPr lang="en-US" altLang="en-US" u="sng" dirty="0">
              <a:solidFill>
                <a:srgbClr val="FF0000"/>
              </a:solidFill>
              <a:highlight>
                <a:srgbClr val="FFFF00"/>
              </a:highlight>
              <a:latin typeface="Helvetica" pitchFamily="2" charset="0"/>
              <a:ea typeface="ヒラギノ角ゴ Pro W3" panose="020B0300000000000000" pitchFamily="34" charset="-128"/>
            </a:endParaRP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Position the gun – pointed in a safe direction</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Put ramrod into muzzle all the way to bottom of the barrel</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Mark rod at muzzle</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Pull rod out of barrel</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Place rod on side of barrel with mark aligned with the muzzle</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Look at the end of the rod to see how it aligns with the nipple.</a:t>
            </a:r>
          </a:p>
          <a:p>
            <a:pPr marL="1254125" lvl="2" indent="-514350" eaLnBrk="1" hangingPunct="1">
              <a:spcBef>
                <a:spcPct val="50000"/>
              </a:spcBef>
              <a:buFont typeface="+mj-lt"/>
              <a:buAutoNum type="arabicPeriod"/>
            </a:pPr>
            <a:r>
              <a:rPr lang="en-US" altLang="en-US" b="1" u="sng" dirty="0">
                <a:solidFill>
                  <a:srgbClr val="FF0000"/>
                </a:solidFill>
                <a:latin typeface="Helvetica" pitchFamily="2" charset="0"/>
                <a:ea typeface="ヒラギノ角ゴ Pro W3" panose="020B0300000000000000" pitchFamily="34" charset="-128"/>
              </a:rPr>
              <a:t>Unloaded</a:t>
            </a:r>
            <a:r>
              <a:rPr lang="en-US" altLang="en-US" sz="1600" b="1" dirty="0">
                <a:latin typeface="Helvetica" pitchFamily="2" charset="0"/>
                <a:ea typeface="ヒラギノ角ゴ Pro W3" panose="020B0300000000000000" pitchFamily="34" charset="-128"/>
              </a:rPr>
              <a:t>: the end of the rod should be closely aligned with the nipple. Typically, within ½ inch.</a:t>
            </a:r>
          </a:p>
          <a:p>
            <a:pPr marL="1254125" lvl="2" indent="-514350" eaLnBrk="1" hangingPunct="1">
              <a:spcBef>
                <a:spcPct val="50000"/>
              </a:spcBef>
              <a:buFont typeface="+mj-lt"/>
              <a:buAutoNum type="arabicPeriod"/>
            </a:pPr>
            <a:r>
              <a:rPr lang="en-US" altLang="en-US" b="1" u="sng" dirty="0">
                <a:solidFill>
                  <a:srgbClr val="FF0000"/>
                </a:solidFill>
                <a:latin typeface="Helvetica" pitchFamily="2" charset="0"/>
                <a:ea typeface="ヒラギノ角ゴ Pro W3" panose="020B0300000000000000" pitchFamily="34" charset="-128"/>
              </a:rPr>
              <a:t>Loaded</a:t>
            </a:r>
            <a:r>
              <a:rPr lang="en-US" altLang="en-US" sz="1600" b="1" dirty="0">
                <a:latin typeface="Helvetica" pitchFamily="2" charset="0"/>
                <a:ea typeface="ヒラギノ角ゴ Pro W3" panose="020B0300000000000000" pitchFamily="34" charset="-128"/>
              </a:rPr>
              <a:t>: The end the rod will be above the nipple typically by greater than an ½ inch.</a:t>
            </a:r>
          </a:p>
          <a:p>
            <a:pPr marL="1254125" lvl="2" indent="-514350" eaLnBrk="1" hangingPunct="1">
              <a:spcBef>
                <a:spcPct val="50000"/>
              </a:spcBef>
              <a:buFont typeface="+mj-lt"/>
              <a:buAutoNum type="arabicPeriod"/>
            </a:pPr>
            <a:endParaRPr lang="en-US" altLang="en-US" sz="1600" b="1" dirty="0">
              <a:latin typeface="Helvetica" pitchFamily="2" charset="0"/>
              <a:ea typeface="ヒラギノ角ゴ Pro W3" panose="020B0300000000000000" pitchFamily="34" charset="-128"/>
            </a:endParaRPr>
          </a:p>
          <a:p>
            <a:pPr marL="1254125" lvl="2" indent="-514350" eaLnBrk="1" hangingPunct="1">
              <a:spcBef>
                <a:spcPct val="50000"/>
              </a:spcBef>
              <a:buFont typeface="+mj-lt"/>
              <a:buAutoNum type="arabicPeriod"/>
            </a:pPr>
            <a:endParaRPr lang="en-US" altLang="en-US" sz="1600" b="1" dirty="0">
              <a:latin typeface="Helvetica" pitchFamily="2" charset="0"/>
              <a:ea typeface="ヒラギノ角ゴ Pro W3" panose="020B0300000000000000" pitchFamily="34" charset="-128"/>
            </a:endParaRPr>
          </a:p>
          <a:p>
            <a:pPr marL="0" indent="0" algn="ctr" eaLnBrk="1" hangingPunct="1">
              <a:buFont typeface="Wingdings" pitchFamily="2" charset="2"/>
              <a:buNone/>
            </a:pPr>
            <a:endParaRPr lang="en-US" altLang="en-US" sz="2200" dirty="0">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7C7D0556-3AA8-75E4-7A16-5A24F3A63FA7}"/>
              </a:ext>
            </a:extLst>
          </p:cNvPr>
          <p:cNvSpPr>
            <a:spLocks noGrp="1"/>
          </p:cNvSpPr>
          <p:nvPr>
            <p:ph type="ftr" sz="quarter" idx="10"/>
          </p:nvPr>
        </p:nvSpPr>
        <p:spPr/>
        <p:txBody>
          <a:bodyPr/>
          <a:lstStyle/>
          <a:p>
            <a:pPr>
              <a:defRPr/>
            </a:pPr>
            <a:r>
              <a:rPr lang="es-ES"/>
              <a:t>October 10, 2022 Ver 1.0</a:t>
            </a:r>
            <a:endParaRPr lang="en-US"/>
          </a:p>
        </p:txBody>
      </p:sp>
      <p:sp>
        <p:nvSpPr>
          <p:cNvPr id="4" name="Slide Number Placeholder 3">
            <a:extLst>
              <a:ext uri="{FF2B5EF4-FFF2-40B4-BE49-F238E27FC236}">
                <a16:creationId xmlns:a16="http://schemas.microsoft.com/office/drawing/2014/main" id="{33D9B985-99EC-210A-38DA-81E20D97653C}"/>
              </a:ext>
            </a:extLst>
          </p:cNvPr>
          <p:cNvSpPr>
            <a:spLocks noGrp="1"/>
          </p:cNvSpPr>
          <p:nvPr>
            <p:ph type="sldNum" sz="quarter" idx="11"/>
          </p:nvPr>
        </p:nvSpPr>
        <p:spPr/>
        <p:txBody>
          <a:bodyPr/>
          <a:lstStyle/>
          <a:p>
            <a:fld id="{90459617-BBEF-8045-9FD5-3E3743A141C3}" type="slidenum">
              <a:rPr lang="en-US" altLang="en-US" smtClean="0"/>
              <a:pPr/>
              <a:t>19</a:t>
            </a:fld>
            <a:endParaRPr lang="en-US" altLang="en-US"/>
          </a:p>
        </p:txBody>
      </p:sp>
      <p:sp>
        <p:nvSpPr>
          <p:cNvPr id="5" name="TextBox 4">
            <a:extLst>
              <a:ext uri="{FF2B5EF4-FFF2-40B4-BE49-F238E27FC236}">
                <a16:creationId xmlns:a16="http://schemas.microsoft.com/office/drawing/2014/main" id="{27DED9D1-CC7E-E40E-8C64-CB1892B726D1}"/>
              </a:ext>
            </a:extLst>
          </p:cNvPr>
          <p:cNvSpPr txBox="1"/>
          <p:nvPr/>
        </p:nvSpPr>
        <p:spPr>
          <a:xfrm>
            <a:off x="253026" y="5603845"/>
            <a:ext cx="8640149" cy="400110"/>
          </a:xfrm>
          <a:prstGeom prst="rect">
            <a:avLst/>
          </a:prstGeom>
          <a:noFill/>
        </p:spPr>
        <p:txBody>
          <a:bodyPr wrap="square" rtlCol="0">
            <a:spAutoFit/>
          </a:bodyPr>
          <a:lstStyle/>
          <a:p>
            <a:r>
              <a:rPr lang="en-US" sz="2000" b="1" dirty="0">
                <a:solidFill>
                  <a:srgbClr val="FF0000"/>
                </a:solidFill>
              </a:rPr>
              <a:t>The “sound check” is NOT acceptable for determining if a ML rifle is loaded.</a:t>
            </a:r>
          </a:p>
        </p:txBody>
      </p:sp>
    </p:spTree>
    <p:extLst>
      <p:ext uri="{BB962C8B-B14F-4D97-AF65-F5344CB8AC3E}">
        <p14:creationId xmlns:p14="http://schemas.microsoft.com/office/powerpoint/2010/main" val="4253336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10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grpId="0" nodeType="withEffect">
                                  <p:stCondLst>
                                    <p:cond delay="100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grpId="0" nodeType="withEffect">
                                  <p:stCondLst>
                                    <p:cond delay="100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1" presetClass="entr" presetSubtype="0" fill="hold" grpId="0" nodeType="withEffect">
                                  <p:stCondLst>
                                    <p:cond delay="100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1" presetClass="entr" presetSubtype="0" fill="hold" grpId="0" nodeType="withEffect">
                                  <p:stCondLst>
                                    <p:cond delay="100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par>
                                <p:cTn id="22" presetID="1" presetClass="entr" presetSubtype="0" fill="hold" grpId="0" nodeType="withEffect">
                                  <p:stCondLst>
                                    <p:cond delay="100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34C215BF-206A-F1E0-C266-509ACD08E676}"/>
              </a:ext>
            </a:extLst>
          </p:cNvPr>
          <p:cNvSpPr>
            <a:spLocks noGrp="1" noChangeArrowheads="1"/>
          </p:cNvSpPr>
          <p:nvPr>
            <p:ph type="title"/>
          </p:nvPr>
        </p:nvSpPr>
        <p:spPr>
          <a:xfrm>
            <a:off x="2209800" y="304800"/>
            <a:ext cx="6489700" cy="1139825"/>
          </a:xfrm>
        </p:spPr>
        <p:txBody>
          <a:bodyPr/>
          <a:lstStyle/>
          <a:p>
            <a:pPr eaLnBrk="1" hangingPunct="1"/>
            <a:r>
              <a:rPr lang="en-US" altLang="en-US" sz="4400">
                <a:latin typeface="Helvetica" pitchFamily="2" charset="0"/>
                <a:ea typeface="ヒラギノ角ゴ Pro W3" panose="020B0300000000000000" pitchFamily="34" charset="-128"/>
              </a:rPr>
              <a:t>Orientation Goal</a:t>
            </a:r>
          </a:p>
        </p:txBody>
      </p:sp>
      <p:sp>
        <p:nvSpPr>
          <p:cNvPr id="21506" name="Rectangle 3">
            <a:extLst>
              <a:ext uri="{FF2B5EF4-FFF2-40B4-BE49-F238E27FC236}">
                <a16:creationId xmlns:a16="http://schemas.microsoft.com/office/drawing/2014/main" id="{3BD2E0C9-D984-9744-3FEC-8C6EEF3DFFF9}"/>
              </a:ext>
            </a:extLst>
          </p:cNvPr>
          <p:cNvSpPr>
            <a:spLocks noGrp="1" noChangeArrowheads="1"/>
          </p:cNvSpPr>
          <p:nvPr>
            <p:ph idx="1"/>
          </p:nvPr>
        </p:nvSpPr>
        <p:spPr>
          <a:xfrm>
            <a:off x="542925" y="1654444"/>
            <a:ext cx="8156575" cy="4126423"/>
          </a:xfrm>
        </p:spPr>
        <p:txBody>
          <a:bodyPr/>
          <a:lstStyle/>
          <a:p>
            <a:pPr marL="0" indent="0" eaLnBrk="1" hangingPunct="1">
              <a:lnSpc>
                <a:spcPct val="125000"/>
              </a:lnSpc>
              <a:buFont typeface="Wingdings" pitchFamily="2" charset="2"/>
              <a:buNone/>
            </a:pPr>
            <a:r>
              <a:rPr lang="en-US" altLang="en-US" sz="3000" dirty="0">
                <a:latin typeface="Helvetica" pitchFamily="2" charset="0"/>
                <a:ea typeface="ヒラギノ角ゴ Pro W3" panose="020B0300000000000000" pitchFamily="34" charset="-128"/>
              </a:rPr>
              <a:t>To provide  beginning shooters with the knowledge, skills, and attitude necessary to shoot a rifle safely under the direct supervision of a NRA Certified CO-OP ML Rifle Instructor or  Certified NRA/NMLRA ML Instructor or a Certified NCS Shooting Sports Director.</a:t>
            </a:r>
          </a:p>
        </p:txBody>
      </p:sp>
      <p:sp>
        <p:nvSpPr>
          <p:cNvPr id="21507" name="Slide Number Placeholder 5">
            <a:extLst>
              <a:ext uri="{FF2B5EF4-FFF2-40B4-BE49-F238E27FC236}">
                <a16:creationId xmlns:a16="http://schemas.microsoft.com/office/drawing/2014/main" id="{B479BF7B-AEAF-4A51-22CF-76ACD52875F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0E672D64-957F-EE42-A1F7-A4FE9AF0C96D}" type="slidenum">
              <a:rPr lang="en-US" altLang="en-US" sz="1000">
                <a:solidFill>
                  <a:srgbClr val="95B3D7"/>
                </a:solidFill>
                <a:latin typeface="Helvetica" pitchFamily="2" charset="0"/>
                <a:ea typeface="ヒラギノ角ゴ Pro W3" panose="020B0300000000000000" pitchFamily="34" charset="-128"/>
              </a:rPr>
              <a:pPr/>
              <a:t>2</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1BC555FE-102C-ADBC-8D4E-47D881524078}"/>
              </a:ext>
            </a:extLst>
          </p:cNvPr>
          <p:cNvSpPr>
            <a:spLocks noGrp="1"/>
          </p:cNvSpPr>
          <p:nvPr>
            <p:ph type="ftr" sz="quarter" idx="10"/>
          </p:nvPr>
        </p:nvSpPr>
        <p:spPr/>
        <p:txBody>
          <a:bodyPr/>
          <a:lstStyle/>
          <a:p>
            <a:pPr>
              <a:defRPr/>
            </a:pPr>
            <a:r>
              <a:rPr lang="es-ES"/>
              <a:t>October 10, 2022 Ver 1.0</a:t>
            </a:r>
            <a:endParaRPr lang="en-US"/>
          </a:p>
        </p:txBody>
      </p:sp>
    </p:spTree>
    <p:extLst>
      <p:ext uri="{BB962C8B-B14F-4D97-AF65-F5344CB8AC3E}">
        <p14:creationId xmlns:p14="http://schemas.microsoft.com/office/powerpoint/2010/main" val="249532404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EB4A4BCC-68E1-A940-565A-47A776393FD9}"/>
              </a:ext>
            </a:extLst>
          </p:cNvPr>
          <p:cNvSpPr>
            <a:spLocks noGrp="1" noChangeArrowheads="1"/>
          </p:cNvSpPr>
          <p:nvPr>
            <p:ph type="title"/>
          </p:nvPr>
        </p:nvSpPr>
        <p:spPr>
          <a:xfrm>
            <a:off x="1905000" y="211812"/>
            <a:ext cx="6940550" cy="1139825"/>
          </a:xfrm>
        </p:spPr>
        <p:txBody>
          <a:bodyPr/>
          <a:lstStyle/>
          <a:p>
            <a:pPr algn="ctr"/>
            <a:r>
              <a:rPr lang="en-US" altLang="en-US" sz="2800" dirty="0">
                <a:latin typeface="Helvetica" pitchFamily="2" charset="0"/>
                <a:ea typeface="ヒラギノ角ゴ Pro W3" panose="020B0300000000000000" pitchFamily="34" charset="-128"/>
              </a:rPr>
              <a:t>Pre-Preparation of a Muzzleloader for loading</a:t>
            </a:r>
          </a:p>
        </p:txBody>
      </p:sp>
      <p:sp>
        <p:nvSpPr>
          <p:cNvPr id="29699" name="Slide Number Placeholder 5">
            <a:extLst>
              <a:ext uri="{FF2B5EF4-FFF2-40B4-BE49-F238E27FC236}">
                <a16:creationId xmlns:a16="http://schemas.microsoft.com/office/drawing/2014/main" id="{AD4E121A-D78A-305F-7D54-444649689AF9}"/>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DC1031D7-2224-2145-A9C9-241A39484B7E}" type="slidenum">
              <a:rPr lang="en-US" altLang="en-US" sz="1000">
                <a:latin typeface="Verdana" panose="020B0604030504040204" pitchFamily="34" charset="0"/>
                <a:ea typeface="ヒラギノ角ゴ Pro W3" panose="020B0300000000000000" pitchFamily="34" charset="-128"/>
              </a:rPr>
              <a:pPr algn="r" eaLnBrk="1" hangingPunct="1"/>
              <a:t>20</a:t>
            </a:fld>
            <a:endParaRPr lang="en-US" altLang="en-US" sz="1000">
              <a:latin typeface="Verdana" panose="020B0604030504040204" pitchFamily="34" charset="0"/>
              <a:ea typeface="ヒラギノ角ゴ Pro W3" panose="020B0300000000000000" pitchFamily="34" charset="-128"/>
            </a:endParaRPr>
          </a:p>
        </p:txBody>
      </p:sp>
      <p:sp>
        <p:nvSpPr>
          <p:cNvPr id="3" name="Rectangle 3">
            <a:extLst>
              <a:ext uri="{FF2B5EF4-FFF2-40B4-BE49-F238E27FC236}">
                <a16:creationId xmlns:a16="http://schemas.microsoft.com/office/drawing/2014/main" id="{FBADA25D-82C5-02AC-C7EA-552E8C1DF2A2}"/>
              </a:ext>
            </a:extLst>
          </p:cNvPr>
          <p:cNvSpPr>
            <a:spLocks noGrp="1" noChangeArrowheads="1"/>
          </p:cNvSpPr>
          <p:nvPr>
            <p:ph idx="1"/>
          </p:nvPr>
        </p:nvSpPr>
        <p:spPr>
          <a:xfrm>
            <a:off x="705576" y="1823641"/>
            <a:ext cx="7981224" cy="3938984"/>
          </a:xfrm>
        </p:spPr>
        <p:txBody>
          <a:bodyPr/>
          <a:lstStyle/>
          <a:p>
            <a:pPr marL="0" indent="0">
              <a:buFont typeface="Wingdings" pitchFamily="2" charset="2"/>
              <a:buNone/>
            </a:pPr>
            <a:r>
              <a:rPr lang="en-US" altLang="en-US" u="sng" dirty="0">
                <a:latin typeface="Helvetica" pitchFamily="2" charset="0"/>
                <a:ea typeface="ヒラギノ角ゴ Pro W3" panose="020B0300000000000000" pitchFamily="34" charset="-128"/>
              </a:rPr>
              <a:t>Instructor demonstration </a:t>
            </a:r>
            <a:r>
              <a:rPr lang="en-US" altLang="en-US" u="sng" dirty="0">
                <a:solidFill>
                  <a:srgbClr val="FF0000"/>
                </a:solidFill>
                <a:highlight>
                  <a:srgbClr val="FFFF00"/>
                </a:highlight>
                <a:latin typeface="Helvetica" pitchFamily="2" charset="0"/>
                <a:ea typeface="ヒラギノ角ゴ Pro W3" panose="020B0300000000000000" pitchFamily="34" charset="-128"/>
              </a:rPr>
              <a:t>DO NOT ACTUALLY LOAD</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Position rifle for loading – pointed in a safe direction</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Check bore for load</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Put hammer in half cock position &amp; check nipple for a cap</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Swab barrel with wet patch</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Swab barrel with a dry patch</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Snap 3 caps to dry the flash channel </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Fill powder with the proper powder for the firearm</a:t>
            </a:r>
          </a:p>
          <a:p>
            <a:pPr marL="854075" lvl="1" indent="-514350" eaLnBrk="1" hangingPunct="1">
              <a:spcBef>
                <a:spcPct val="50000"/>
              </a:spcBef>
              <a:buFont typeface="+mj-lt"/>
              <a:buAutoNum type="arabicPeriod"/>
            </a:pPr>
            <a:r>
              <a:rPr lang="en-US" altLang="en-US" sz="1800" b="1" dirty="0">
                <a:latin typeface="Helvetica" pitchFamily="2" charset="0"/>
                <a:ea typeface="ヒラギノ角ゴ Pro W3" panose="020B0300000000000000" pitchFamily="34" charset="-128"/>
              </a:rPr>
              <a:t>Fill capper with caps</a:t>
            </a:r>
          </a:p>
          <a:p>
            <a:pPr marL="0" indent="0" algn="ctr" eaLnBrk="1" hangingPunct="1">
              <a:buFont typeface="Wingdings" pitchFamily="2" charset="2"/>
              <a:buNone/>
            </a:pPr>
            <a:endParaRPr lang="en-US" altLang="en-US" sz="2200" dirty="0">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7C7D0556-3AA8-75E4-7A16-5A24F3A63FA7}"/>
              </a:ext>
            </a:extLst>
          </p:cNvPr>
          <p:cNvSpPr>
            <a:spLocks noGrp="1"/>
          </p:cNvSpPr>
          <p:nvPr>
            <p:ph type="ftr" sz="quarter" idx="10"/>
          </p:nvPr>
        </p:nvSpPr>
        <p:spPr/>
        <p:txBody>
          <a:bodyPr/>
          <a:lstStyle/>
          <a:p>
            <a:pPr>
              <a:defRPr/>
            </a:pPr>
            <a:r>
              <a:rPr lang="es-ES"/>
              <a:t>October 10, 2022 Ver 1.0</a:t>
            </a:r>
            <a:endParaRPr lang="en-US"/>
          </a:p>
        </p:txBody>
      </p:sp>
      <p:sp>
        <p:nvSpPr>
          <p:cNvPr id="4" name="Slide Number Placeholder 3">
            <a:extLst>
              <a:ext uri="{FF2B5EF4-FFF2-40B4-BE49-F238E27FC236}">
                <a16:creationId xmlns:a16="http://schemas.microsoft.com/office/drawing/2014/main" id="{33D9B985-99EC-210A-38DA-81E20D97653C}"/>
              </a:ext>
            </a:extLst>
          </p:cNvPr>
          <p:cNvSpPr>
            <a:spLocks noGrp="1"/>
          </p:cNvSpPr>
          <p:nvPr>
            <p:ph type="sldNum" sz="quarter" idx="11"/>
          </p:nvPr>
        </p:nvSpPr>
        <p:spPr/>
        <p:txBody>
          <a:bodyPr/>
          <a:lstStyle/>
          <a:p>
            <a:fld id="{90459617-BBEF-8045-9FD5-3E3743A141C3}" type="slidenum">
              <a:rPr lang="en-US" altLang="en-US" smtClean="0"/>
              <a:pPr/>
              <a:t>20</a:t>
            </a:fld>
            <a:endParaRPr lang="en-US" altLang="en-US"/>
          </a:p>
        </p:txBody>
      </p:sp>
    </p:spTree>
    <p:extLst>
      <p:ext uri="{BB962C8B-B14F-4D97-AF65-F5344CB8AC3E}">
        <p14:creationId xmlns:p14="http://schemas.microsoft.com/office/powerpoint/2010/main" val="4754583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grpId="0" nodeType="withEffect">
                                  <p:stCondLst>
                                    <p:cond delay="100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EB4A4BCC-68E1-A940-565A-47A776393FD9}"/>
              </a:ext>
            </a:extLst>
          </p:cNvPr>
          <p:cNvSpPr>
            <a:spLocks noGrp="1" noChangeArrowheads="1"/>
          </p:cNvSpPr>
          <p:nvPr>
            <p:ph type="title"/>
          </p:nvPr>
        </p:nvSpPr>
        <p:spPr>
          <a:xfrm>
            <a:off x="1470025" y="152400"/>
            <a:ext cx="6940550" cy="1139825"/>
          </a:xfrm>
        </p:spPr>
        <p:txBody>
          <a:bodyPr/>
          <a:lstStyle/>
          <a:p>
            <a:r>
              <a:rPr lang="en-US" altLang="en-US" sz="2800" dirty="0">
                <a:latin typeface="Helvetica" pitchFamily="2" charset="0"/>
                <a:ea typeface="ヒラギノ角ゴ Pro W3" panose="020B0300000000000000" pitchFamily="34" charset="-128"/>
              </a:rPr>
              <a:t>Demonstrate Procedure for Loading a ML Rifle (use for every shot)</a:t>
            </a:r>
          </a:p>
        </p:txBody>
      </p:sp>
      <p:sp>
        <p:nvSpPr>
          <p:cNvPr id="29699" name="Slide Number Placeholder 5">
            <a:extLst>
              <a:ext uri="{FF2B5EF4-FFF2-40B4-BE49-F238E27FC236}">
                <a16:creationId xmlns:a16="http://schemas.microsoft.com/office/drawing/2014/main" id="{AD4E121A-D78A-305F-7D54-444649689AF9}"/>
              </a:ext>
            </a:extLst>
          </p:cNvPr>
          <p:cNvSpPr txBox="1">
            <a:spLocks noGrp="1"/>
          </p:cNvSpPr>
          <p:nvPr/>
        </p:nvSpPr>
        <p:spPr bwMode="auto">
          <a:xfrm>
            <a:off x="6553200" y="62484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r" eaLnBrk="1" hangingPunct="1"/>
            <a:fld id="{DC1031D7-2224-2145-A9C9-241A39484B7E}" type="slidenum">
              <a:rPr lang="en-US" altLang="en-US" sz="1000">
                <a:latin typeface="Verdana" panose="020B0604030504040204" pitchFamily="34" charset="0"/>
                <a:ea typeface="ヒラギノ角ゴ Pro W3" panose="020B0300000000000000" pitchFamily="34" charset="-128"/>
              </a:rPr>
              <a:pPr algn="r" eaLnBrk="1" hangingPunct="1"/>
              <a:t>21</a:t>
            </a:fld>
            <a:endParaRPr lang="en-US" altLang="en-US" sz="1000">
              <a:latin typeface="Verdana" panose="020B0604030504040204" pitchFamily="34" charset="0"/>
              <a:ea typeface="ヒラギノ角ゴ Pro W3" panose="020B0300000000000000" pitchFamily="34" charset="-128"/>
            </a:endParaRPr>
          </a:p>
        </p:txBody>
      </p:sp>
      <p:sp>
        <p:nvSpPr>
          <p:cNvPr id="3" name="Rectangle 3">
            <a:extLst>
              <a:ext uri="{FF2B5EF4-FFF2-40B4-BE49-F238E27FC236}">
                <a16:creationId xmlns:a16="http://schemas.microsoft.com/office/drawing/2014/main" id="{FBADA25D-82C5-02AC-C7EA-552E8C1DF2A2}"/>
              </a:ext>
            </a:extLst>
          </p:cNvPr>
          <p:cNvSpPr>
            <a:spLocks noGrp="1" noChangeArrowheads="1"/>
          </p:cNvSpPr>
          <p:nvPr>
            <p:ph idx="1"/>
          </p:nvPr>
        </p:nvSpPr>
        <p:spPr>
          <a:xfrm>
            <a:off x="428138" y="1201877"/>
            <a:ext cx="8287724" cy="5196284"/>
          </a:xfrm>
        </p:spPr>
        <p:txBody>
          <a:bodyPr/>
          <a:lstStyle/>
          <a:p>
            <a:pPr marL="0" indent="0" algn="ctr">
              <a:buFont typeface="Wingdings" pitchFamily="2" charset="2"/>
              <a:buNone/>
            </a:pPr>
            <a:r>
              <a:rPr lang="en-US" altLang="en-US" u="sng" dirty="0">
                <a:latin typeface="Helvetica" pitchFamily="2" charset="0"/>
                <a:ea typeface="ヒラギノ角ゴ Pro W3" panose="020B0300000000000000" pitchFamily="34" charset="-128"/>
              </a:rPr>
              <a:t>Instructor demonstration </a:t>
            </a:r>
          </a:p>
          <a:p>
            <a:pPr marL="0" indent="0" algn="ctr">
              <a:buFont typeface="Wingdings" pitchFamily="2" charset="2"/>
              <a:buNone/>
            </a:pPr>
            <a:r>
              <a:rPr lang="en-US" altLang="en-US" u="sng" dirty="0">
                <a:solidFill>
                  <a:srgbClr val="FF0000"/>
                </a:solidFill>
                <a:highlight>
                  <a:srgbClr val="FFFF00"/>
                </a:highlight>
                <a:latin typeface="Helvetica" pitchFamily="2" charset="0"/>
                <a:ea typeface="ヒラギノ角ゴ Pro W3" panose="020B0300000000000000" pitchFamily="34" charset="-128"/>
              </a:rPr>
              <a:t>DO NOT ACTUALLY LOAD</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“Smoke nipple” by pushing ramrod down the barrel and look for smoke coming out of the nipple to verify the rifle is clear to load. and/or dry fire with 1 cap to verify the barrel is clear.</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Fill powder measure from powder flask </a:t>
            </a:r>
            <a:r>
              <a:rPr lang="en-US" altLang="en-US" sz="1400" b="1" dirty="0">
                <a:solidFill>
                  <a:srgbClr val="FF0000"/>
                </a:solidFill>
                <a:latin typeface="Helvetica" pitchFamily="2" charset="0"/>
                <a:ea typeface="ヒラギノ角ゴ Pro W3" panose="020B0300000000000000" pitchFamily="34" charset="-128"/>
              </a:rPr>
              <a:t>(maximum grains of powder not to exceed the caliber of the rifle. i.e. 50 grains for 50 caliber) </a:t>
            </a:r>
            <a:endParaRPr lang="en-US" altLang="en-US" sz="1600" b="1" dirty="0">
              <a:solidFill>
                <a:srgbClr val="FF0000"/>
              </a:solidFill>
              <a:latin typeface="Helvetica" pitchFamily="2" charset="0"/>
              <a:ea typeface="ヒラギノ角ゴ Pro W3" panose="020B0300000000000000" pitchFamily="34" charset="-128"/>
            </a:endParaRP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Pour powder into muzzle</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Center patch over muzzle</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Place ball on patch over muzzle</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Use short starter “button” to start ball in muzzle (~1/2”)</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Tap ball into barrel with short rod of the starter (~6”)</a:t>
            </a: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Use ramrod to drive the ball down. (</a:t>
            </a:r>
            <a:r>
              <a:rPr lang="en-US" altLang="en-US" sz="1600" b="1" i="1" dirty="0">
                <a:latin typeface="Helvetica" pitchFamily="2" charset="0"/>
                <a:ea typeface="ヒラギノ角ゴ Pro W3" panose="020B0300000000000000" pitchFamily="34" charset="-128"/>
              </a:rPr>
              <a:t>Use short strokes so you don’t bend the rod</a:t>
            </a:r>
            <a:r>
              <a:rPr lang="en-US" altLang="en-US" sz="1600" b="1" dirty="0">
                <a:latin typeface="Helvetica" pitchFamily="2" charset="0"/>
                <a:ea typeface="ヒラギノ角ゴ Pro W3" panose="020B0300000000000000" pitchFamily="34" charset="-128"/>
              </a:rPr>
              <a:t>.) </a:t>
            </a:r>
            <a:r>
              <a:rPr lang="en-US" altLang="en-US" sz="1800" b="1" dirty="0">
                <a:solidFill>
                  <a:srgbClr val="FF0000"/>
                </a:solidFill>
                <a:latin typeface="Helvetica" pitchFamily="2" charset="0"/>
                <a:ea typeface="ヒラギノ角ゴ Pro W3" panose="020B0300000000000000" pitchFamily="34" charset="-128"/>
              </a:rPr>
              <a:t>Ball MUST Be Fully Seated on Top of Powder</a:t>
            </a:r>
            <a:endParaRPr lang="en-US" altLang="en-US" sz="1600" b="1" dirty="0">
              <a:latin typeface="Helvetica" pitchFamily="2" charset="0"/>
              <a:ea typeface="ヒラギノ角ゴ Pro W3" panose="020B0300000000000000" pitchFamily="34" charset="-128"/>
            </a:endParaRPr>
          </a:p>
          <a:p>
            <a:pPr marL="854075" lvl="1" indent="-514350" eaLnBrk="1" hangingPunct="1">
              <a:spcBef>
                <a:spcPct val="50000"/>
              </a:spcBef>
              <a:buFont typeface="+mj-lt"/>
              <a:buAutoNum type="arabicPeriod"/>
            </a:pPr>
            <a:r>
              <a:rPr lang="en-US" altLang="en-US" sz="1600" b="1" dirty="0">
                <a:latin typeface="Helvetica" pitchFamily="2" charset="0"/>
                <a:ea typeface="ヒラギノ角ゴ Pro W3" panose="020B0300000000000000" pitchFamily="34" charset="-128"/>
              </a:rPr>
              <a:t>Once on the firing line, the instructor will place a cap on the nipple</a:t>
            </a:r>
          </a:p>
          <a:p>
            <a:pPr marL="796925" lvl="1" indent="-457200" eaLnBrk="1" hangingPunct="1">
              <a:spcBef>
                <a:spcPct val="50000"/>
              </a:spcBef>
              <a:buFont typeface="Wingdings" pitchFamily="2" charset="2"/>
              <a:buNone/>
            </a:pPr>
            <a:endParaRPr lang="en-US" altLang="en-US" sz="2200" b="1" dirty="0">
              <a:latin typeface="Helvetica" pitchFamily="2" charset="0"/>
              <a:ea typeface="ヒラギノ角ゴ Pro W3" panose="020B0300000000000000" pitchFamily="34" charset="-128"/>
            </a:endParaRPr>
          </a:p>
          <a:p>
            <a:pPr marL="0" indent="0" algn="ctr" eaLnBrk="1" hangingPunct="1">
              <a:buFont typeface="Wingdings" pitchFamily="2" charset="2"/>
              <a:buNone/>
            </a:pPr>
            <a:endParaRPr lang="en-US" altLang="en-US" sz="2200" dirty="0">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7C7D0556-3AA8-75E4-7A16-5A24F3A63FA7}"/>
              </a:ext>
            </a:extLst>
          </p:cNvPr>
          <p:cNvSpPr>
            <a:spLocks noGrp="1"/>
          </p:cNvSpPr>
          <p:nvPr>
            <p:ph type="ftr" sz="quarter" idx="10"/>
          </p:nvPr>
        </p:nvSpPr>
        <p:spPr/>
        <p:txBody>
          <a:bodyPr/>
          <a:lstStyle/>
          <a:p>
            <a:pPr>
              <a:defRPr/>
            </a:pPr>
            <a:r>
              <a:rPr lang="es-ES"/>
              <a:t>October 10, 2022 Ver 1.0</a:t>
            </a:r>
            <a:endParaRPr lang="en-US"/>
          </a:p>
        </p:txBody>
      </p:sp>
      <p:sp>
        <p:nvSpPr>
          <p:cNvPr id="4" name="Slide Number Placeholder 3">
            <a:extLst>
              <a:ext uri="{FF2B5EF4-FFF2-40B4-BE49-F238E27FC236}">
                <a16:creationId xmlns:a16="http://schemas.microsoft.com/office/drawing/2014/main" id="{33D9B985-99EC-210A-38DA-81E20D97653C}"/>
              </a:ext>
            </a:extLst>
          </p:cNvPr>
          <p:cNvSpPr>
            <a:spLocks noGrp="1"/>
          </p:cNvSpPr>
          <p:nvPr>
            <p:ph type="sldNum" sz="quarter" idx="11"/>
          </p:nvPr>
        </p:nvSpPr>
        <p:spPr/>
        <p:txBody>
          <a:bodyPr/>
          <a:lstStyle/>
          <a:p>
            <a:fld id="{90459617-BBEF-8045-9FD5-3E3743A141C3}" type="slidenum">
              <a:rPr lang="en-US" altLang="en-US" smtClean="0"/>
              <a:pPr/>
              <a:t>21</a:t>
            </a:fld>
            <a:endParaRPr lang="en-US" altLang="en-US"/>
          </a:p>
        </p:txBody>
      </p:sp>
    </p:spTree>
    <p:extLst>
      <p:ext uri="{BB962C8B-B14F-4D97-AF65-F5344CB8AC3E}">
        <p14:creationId xmlns:p14="http://schemas.microsoft.com/office/powerpoint/2010/main" val="23094416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100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100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100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100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100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100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100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100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a:extLst>
              <a:ext uri="{FF2B5EF4-FFF2-40B4-BE49-F238E27FC236}">
                <a16:creationId xmlns:a16="http://schemas.microsoft.com/office/drawing/2014/main" id="{6DD0D4AE-84CC-6F61-5A11-777946D1F11C}"/>
              </a:ext>
            </a:extLst>
          </p:cNvPr>
          <p:cNvSpPr>
            <a:spLocks noGrp="1" noChangeArrowheads="1"/>
          </p:cNvSpPr>
          <p:nvPr>
            <p:ph type="title"/>
          </p:nvPr>
        </p:nvSpPr>
        <p:spPr>
          <a:xfrm>
            <a:off x="2057400" y="304800"/>
            <a:ext cx="6115050" cy="1139825"/>
          </a:xfrm>
        </p:spPr>
        <p:txBody>
          <a:bodyPr/>
          <a:lstStyle/>
          <a:p>
            <a:pPr eaLnBrk="1" hangingPunct="1"/>
            <a:r>
              <a:rPr lang="en-US" altLang="en-US" dirty="0">
                <a:latin typeface="Helvetica" pitchFamily="2" charset="0"/>
                <a:ea typeface="ヒラギノ角ゴ Pro W3" panose="020B0300000000000000" pitchFamily="34" charset="-128"/>
              </a:rPr>
              <a:t>Supervision Requirements</a:t>
            </a:r>
          </a:p>
        </p:txBody>
      </p:sp>
      <p:sp>
        <p:nvSpPr>
          <p:cNvPr id="60418" name="Slide Number Placeholder 5">
            <a:extLst>
              <a:ext uri="{FF2B5EF4-FFF2-40B4-BE49-F238E27FC236}">
                <a16:creationId xmlns:a16="http://schemas.microsoft.com/office/drawing/2014/main" id="{A76298D9-A0E5-2EC4-EE87-4F365E6390C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294F6D3-7EB8-AF41-912B-294057AEC510}" type="slidenum">
              <a:rPr lang="en-US" altLang="en-US" sz="1000">
                <a:solidFill>
                  <a:srgbClr val="95B3D7"/>
                </a:solidFill>
                <a:latin typeface="Helvetica" pitchFamily="2" charset="0"/>
                <a:ea typeface="ヒラギノ角ゴ Pro W3" panose="020B0300000000000000" pitchFamily="34" charset="-128"/>
              </a:rPr>
              <a:pPr/>
              <a:t>22</a:t>
            </a:fld>
            <a:endParaRPr lang="en-US" altLang="en-US" sz="1000">
              <a:solidFill>
                <a:srgbClr val="95B3D7"/>
              </a:solidFill>
              <a:latin typeface="Helvetica" pitchFamily="2" charset="0"/>
              <a:ea typeface="ヒラギノ角ゴ Pro W3" panose="020B0300000000000000" pitchFamily="34" charset="-128"/>
            </a:endParaRPr>
          </a:p>
        </p:txBody>
      </p:sp>
      <p:sp>
        <p:nvSpPr>
          <p:cNvPr id="206851" name="Rectangle 3">
            <a:extLst>
              <a:ext uri="{FF2B5EF4-FFF2-40B4-BE49-F238E27FC236}">
                <a16:creationId xmlns:a16="http://schemas.microsoft.com/office/drawing/2014/main" id="{8B6C9349-1878-EEFB-2AF2-2528EF14D404}"/>
              </a:ext>
            </a:extLst>
          </p:cNvPr>
          <p:cNvSpPr>
            <a:spLocks noChangeArrowheads="1"/>
          </p:cNvSpPr>
          <p:nvPr/>
        </p:nvSpPr>
        <p:spPr bwMode="auto">
          <a:xfrm>
            <a:off x="600868" y="1251041"/>
            <a:ext cx="7942263"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Aft>
                <a:spcPts val="1200"/>
              </a:spcAft>
              <a:buClr>
                <a:srgbClr val="000099"/>
              </a:buClr>
              <a:buFont typeface="Wingdings" pitchFamily="2" charset="2"/>
              <a:buNone/>
            </a:pPr>
            <a:r>
              <a:rPr lang="en-US" altLang="en-US" sz="2800" b="1" dirty="0">
                <a:ea typeface="ヒラギノ角ゴ Pro W3" panose="020B0300000000000000" pitchFamily="34" charset="-128"/>
              </a:rPr>
              <a:t>NRA Certified Range Safety Officer</a:t>
            </a:r>
          </a:p>
          <a:p>
            <a:pPr algn="ctr" eaLnBrk="1" hangingPunct="1">
              <a:spcAft>
                <a:spcPts val="1200"/>
              </a:spcAft>
              <a:buClr>
                <a:srgbClr val="000099"/>
              </a:buClr>
              <a:buFont typeface="Wingdings" pitchFamily="2" charset="2"/>
              <a:buNone/>
            </a:pPr>
            <a:r>
              <a:rPr lang="en-US" altLang="en-US" sz="2800" b="1" dirty="0">
                <a:ea typeface="ヒラギノ角ゴ Pro W3" panose="020B0300000000000000" pitchFamily="34" charset="-128"/>
              </a:rPr>
              <a:t>1 RSO per 8 participants 1:8 ratio</a:t>
            </a:r>
          </a:p>
          <a:p>
            <a:pPr algn="ctr" eaLnBrk="1" hangingPunct="1">
              <a:spcAft>
                <a:spcPts val="1200"/>
              </a:spcAft>
              <a:buClr>
                <a:srgbClr val="000099"/>
              </a:buClr>
              <a:buFont typeface="Wingdings" pitchFamily="2" charset="2"/>
              <a:buNone/>
            </a:pPr>
            <a:r>
              <a:rPr lang="en-US" altLang="en-US" sz="2000" b="1" dirty="0">
                <a:solidFill>
                  <a:srgbClr val="FF0000"/>
                </a:solidFill>
                <a:ea typeface="ヒラギノ角ゴ Pro W3" panose="020B0300000000000000" pitchFamily="34" charset="-128"/>
              </a:rPr>
              <a:t>AND</a:t>
            </a:r>
          </a:p>
          <a:p>
            <a:pPr algn="ctr" eaLnBrk="1" hangingPunct="1">
              <a:spcAft>
                <a:spcPts val="1200"/>
              </a:spcAft>
              <a:buClr>
                <a:srgbClr val="000099"/>
              </a:buClr>
              <a:buFont typeface="Wingdings" pitchFamily="2" charset="2"/>
              <a:buNone/>
            </a:pPr>
            <a:r>
              <a:rPr lang="en-US" altLang="en-US" sz="2800" b="1" dirty="0">
                <a:ea typeface="ヒラギノ角ゴ Pro W3" panose="020B0300000000000000" pitchFamily="34" charset="-128"/>
              </a:rPr>
              <a:t>NRA Certified CO-OP ML Rifle Instructor</a:t>
            </a:r>
          </a:p>
          <a:p>
            <a:pPr algn="ctr" eaLnBrk="1" hangingPunct="1">
              <a:spcAft>
                <a:spcPts val="1200"/>
              </a:spcAft>
              <a:buClr>
                <a:srgbClr val="000099"/>
              </a:buClr>
              <a:buFont typeface="Wingdings" pitchFamily="2" charset="2"/>
              <a:buNone/>
            </a:pPr>
            <a:r>
              <a:rPr lang="en-US" altLang="en-US" sz="2000" b="1" dirty="0">
                <a:solidFill>
                  <a:srgbClr val="FF0000"/>
                </a:solidFill>
                <a:ea typeface="ヒラギノ角ゴ Pro W3" panose="020B0300000000000000" pitchFamily="34" charset="-128"/>
              </a:rPr>
              <a:t>OR</a:t>
            </a:r>
          </a:p>
          <a:p>
            <a:pPr algn="ctr" eaLnBrk="1" hangingPunct="1">
              <a:spcAft>
                <a:spcPts val="1200"/>
              </a:spcAft>
              <a:buClr>
                <a:srgbClr val="000099"/>
              </a:buClr>
              <a:buFont typeface="Wingdings" pitchFamily="2" charset="2"/>
              <a:buNone/>
            </a:pPr>
            <a:r>
              <a:rPr lang="en-US" altLang="en-US" sz="2800" b="1" dirty="0">
                <a:ea typeface="ヒラギノ角ゴ Pro W3" panose="020B0300000000000000" pitchFamily="34" charset="-128"/>
              </a:rPr>
              <a:t>NRA/NMLRA Certified ML Instructor or Certified Shooting Sports Director.</a:t>
            </a:r>
          </a:p>
          <a:p>
            <a:pPr algn="ctr" eaLnBrk="1" hangingPunct="1">
              <a:spcAft>
                <a:spcPts val="1200"/>
              </a:spcAft>
              <a:buClr>
                <a:srgbClr val="000099"/>
              </a:buClr>
              <a:buFont typeface="Wingdings" pitchFamily="2" charset="2"/>
              <a:buNone/>
            </a:pPr>
            <a:r>
              <a:rPr lang="en-US" altLang="en-US" sz="2800" b="1" dirty="0">
                <a:ea typeface="ヒラギノ角ゴ Pro W3" panose="020B0300000000000000" pitchFamily="34" charset="-128"/>
              </a:rPr>
              <a:t>1 Instructor per 1 participants  1:1 ratio</a:t>
            </a:r>
          </a:p>
        </p:txBody>
      </p:sp>
      <p:sp>
        <p:nvSpPr>
          <p:cNvPr id="3" name="Footer Placeholder 2">
            <a:extLst>
              <a:ext uri="{FF2B5EF4-FFF2-40B4-BE49-F238E27FC236}">
                <a16:creationId xmlns:a16="http://schemas.microsoft.com/office/drawing/2014/main" id="{6AE98CE5-0295-0B26-14E4-4E8F34B03325}"/>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fade">
                                      <p:cBhvr>
                                        <p:cTn id="7" dur="1000"/>
                                        <p:tgtEl>
                                          <p:spTgt spid="206851">
                                            <p:txEl>
                                              <p:pRg st="0" end="0"/>
                                            </p:txEl>
                                          </p:spTgt>
                                        </p:tgtEl>
                                      </p:cBhvr>
                                    </p:animEffect>
                                    <p:anim calcmode="lin" valueType="num">
                                      <p:cBhvr>
                                        <p:cTn id="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6851">
                                            <p:txEl>
                                              <p:pRg st="1" end="1"/>
                                            </p:txEl>
                                          </p:spTgt>
                                        </p:tgtEl>
                                        <p:attrNameLst>
                                          <p:attrName>style.visibility</p:attrName>
                                        </p:attrNameLst>
                                      </p:cBhvr>
                                      <p:to>
                                        <p:strVal val="visible"/>
                                      </p:to>
                                    </p:set>
                                    <p:animEffect transition="in" filter="fade">
                                      <p:cBhvr>
                                        <p:cTn id="14" dur="1000"/>
                                        <p:tgtEl>
                                          <p:spTgt spid="206851">
                                            <p:txEl>
                                              <p:pRg st="1" end="1"/>
                                            </p:txEl>
                                          </p:spTgt>
                                        </p:tgtEl>
                                      </p:cBhvr>
                                    </p:animEffect>
                                    <p:anim calcmode="lin" valueType="num">
                                      <p:cBhvr>
                                        <p:cTn id="1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06851">
                                            <p:txEl>
                                              <p:pRg st="2" end="2"/>
                                            </p:txEl>
                                          </p:spTgt>
                                        </p:tgtEl>
                                        <p:attrNameLst>
                                          <p:attrName>style.visibility</p:attrName>
                                        </p:attrNameLst>
                                      </p:cBhvr>
                                      <p:to>
                                        <p:strVal val="visible"/>
                                      </p:to>
                                    </p:set>
                                    <p:animEffect transition="in" filter="fade">
                                      <p:cBhvr>
                                        <p:cTn id="21" dur="1000"/>
                                        <p:tgtEl>
                                          <p:spTgt spid="206851">
                                            <p:txEl>
                                              <p:pRg st="2" end="2"/>
                                            </p:txEl>
                                          </p:spTgt>
                                        </p:tgtEl>
                                      </p:cBhvr>
                                    </p:animEffect>
                                    <p:anim calcmode="lin" valueType="num">
                                      <p:cBhvr>
                                        <p:cTn id="22" dur="10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68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06851">
                                            <p:txEl>
                                              <p:pRg st="3" end="3"/>
                                            </p:txEl>
                                          </p:spTgt>
                                        </p:tgtEl>
                                        <p:attrNameLst>
                                          <p:attrName>style.visibility</p:attrName>
                                        </p:attrNameLst>
                                      </p:cBhvr>
                                      <p:to>
                                        <p:strVal val="visible"/>
                                      </p:to>
                                    </p:set>
                                    <p:animEffect transition="in" filter="fade">
                                      <p:cBhvr>
                                        <p:cTn id="28" dur="1000"/>
                                        <p:tgtEl>
                                          <p:spTgt spid="206851">
                                            <p:txEl>
                                              <p:pRg st="3" end="3"/>
                                            </p:txEl>
                                          </p:spTgt>
                                        </p:tgtEl>
                                      </p:cBhvr>
                                    </p:animEffect>
                                    <p:anim calcmode="lin" valueType="num">
                                      <p:cBhvr>
                                        <p:cTn id="29" dur="1000" fill="hold"/>
                                        <p:tgtEl>
                                          <p:spTgt spid="2068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685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06851">
                                            <p:txEl>
                                              <p:pRg st="4" end="4"/>
                                            </p:txEl>
                                          </p:spTgt>
                                        </p:tgtEl>
                                        <p:attrNameLst>
                                          <p:attrName>style.visibility</p:attrName>
                                        </p:attrNameLst>
                                      </p:cBhvr>
                                      <p:to>
                                        <p:strVal val="visible"/>
                                      </p:to>
                                    </p:set>
                                    <p:animEffect transition="in" filter="fade">
                                      <p:cBhvr>
                                        <p:cTn id="35" dur="1000"/>
                                        <p:tgtEl>
                                          <p:spTgt spid="206851">
                                            <p:txEl>
                                              <p:pRg st="4" end="4"/>
                                            </p:txEl>
                                          </p:spTgt>
                                        </p:tgtEl>
                                      </p:cBhvr>
                                    </p:animEffect>
                                    <p:anim calcmode="lin" valueType="num">
                                      <p:cBhvr>
                                        <p:cTn id="36" dur="1000" fill="hold"/>
                                        <p:tgtEl>
                                          <p:spTgt spid="20685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685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06851">
                                            <p:txEl>
                                              <p:pRg st="5" end="5"/>
                                            </p:txEl>
                                          </p:spTgt>
                                        </p:tgtEl>
                                        <p:attrNameLst>
                                          <p:attrName>style.visibility</p:attrName>
                                        </p:attrNameLst>
                                      </p:cBhvr>
                                      <p:to>
                                        <p:strVal val="visible"/>
                                      </p:to>
                                    </p:set>
                                    <p:animEffect transition="in" filter="fade">
                                      <p:cBhvr>
                                        <p:cTn id="42" dur="1000"/>
                                        <p:tgtEl>
                                          <p:spTgt spid="206851">
                                            <p:txEl>
                                              <p:pRg st="5" end="5"/>
                                            </p:txEl>
                                          </p:spTgt>
                                        </p:tgtEl>
                                      </p:cBhvr>
                                    </p:animEffect>
                                    <p:anim calcmode="lin" valueType="num">
                                      <p:cBhvr>
                                        <p:cTn id="43" dur="1000" fill="hold"/>
                                        <p:tgtEl>
                                          <p:spTgt spid="20685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0685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06851">
                                            <p:txEl>
                                              <p:pRg st="6" end="6"/>
                                            </p:txEl>
                                          </p:spTgt>
                                        </p:tgtEl>
                                        <p:attrNameLst>
                                          <p:attrName>style.visibility</p:attrName>
                                        </p:attrNameLst>
                                      </p:cBhvr>
                                      <p:to>
                                        <p:strVal val="visible"/>
                                      </p:to>
                                    </p:set>
                                    <p:animEffect transition="in" filter="fade">
                                      <p:cBhvr>
                                        <p:cTn id="49" dur="1000"/>
                                        <p:tgtEl>
                                          <p:spTgt spid="206851">
                                            <p:txEl>
                                              <p:pRg st="6" end="6"/>
                                            </p:txEl>
                                          </p:spTgt>
                                        </p:tgtEl>
                                      </p:cBhvr>
                                    </p:animEffect>
                                    <p:anim calcmode="lin" valueType="num">
                                      <p:cBhvr>
                                        <p:cTn id="50" dur="1000" fill="hold"/>
                                        <p:tgtEl>
                                          <p:spTgt spid="20685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0685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a:extLst>
              <a:ext uri="{FF2B5EF4-FFF2-40B4-BE49-F238E27FC236}">
                <a16:creationId xmlns:a16="http://schemas.microsoft.com/office/drawing/2014/main" id="{6DD0D4AE-84CC-6F61-5A11-777946D1F11C}"/>
              </a:ext>
            </a:extLst>
          </p:cNvPr>
          <p:cNvSpPr>
            <a:spLocks noGrp="1" noChangeArrowheads="1"/>
          </p:cNvSpPr>
          <p:nvPr>
            <p:ph type="title"/>
          </p:nvPr>
        </p:nvSpPr>
        <p:spPr>
          <a:xfrm>
            <a:off x="2057400" y="304800"/>
            <a:ext cx="6115050" cy="1139825"/>
          </a:xfrm>
        </p:spPr>
        <p:txBody>
          <a:bodyPr/>
          <a:lstStyle/>
          <a:p>
            <a:pPr eaLnBrk="1" hangingPunct="1"/>
            <a:r>
              <a:rPr lang="en-US" altLang="en-US" dirty="0">
                <a:latin typeface="Helvetica" pitchFamily="2" charset="0"/>
                <a:ea typeface="ヒラギノ角ゴ Pro W3" panose="020B0300000000000000" pitchFamily="34" charset="-128"/>
              </a:rPr>
              <a:t>Supervision Requirements</a:t>
            </a:r>
          </a:p>
        </p:txBody>
      </p:sp>
      <p:sp>
        <p:nvSpPr>
          <p:cNvPr id="60418" name="Slide Number Placeholder 5">
            <a:extLst>
              <a:ext uri="{FF2B5EF4-FFF2-40B4-BE49-F238E27FC236}">
                <a16:creationId xmlns:a16="http://schemas.microsoft.com/office/drawing/2014/main" id="{A76298D9-A0E5-2EC4-EE87-4F365E6390C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294F6D3-7EB8-AF41-912B-294057AEC510}" type="slidenum">
              <a:rPr lang="en-US" altLang="en-US" sz="1000">
                <a:solidFill>
                  <a:srgbClr val="95B3D7"/>
                </a:solidFill>
                <a:latin typeface="Helvetica" pitchFamily="2" charset="0"/>
                <a:ea typeface="ヒラギノ角ゴ Pro W3" panose="020B0300000000000000" pitchFamily="34" charset="-128"/>
              </a:rPr>
              <a:pPr/>
              <a:t>23</a:t>
            </a:fld>
            <a:endParaRPr lang="en-US" altLang="en-US" sz="1000">
              <a:solidFill>
                <a:srgbClr val="95B3D7"/>
              </a:solidFill>
              <a:latin typeface="Helvetica" pitchFamily="2" charset="0"/>
              <a:ea typeface="ヒラギノ角ゴ Pro W3" panose="020B0300000000000000" pitchFamily="34" charset="-128"/>
            </a:endParaRPr>
          </a:p>
        </p:txBody>
      </p:sp>
      <p:sp>
        <p:nvSpPr>
          <p:cNvPr id="206851" name="Rectangle 3">
            <a:extLst>
              <a:ext uri="{FF2B5EF4-FFF2-40B4-BE49-F238E27FC236}">
                <a16:creationId xmlns:a16="http://schemas.microsoft.com/office/drawing/2014/main" id="{8B6C9349-1878-EEFB-2AF2-2528EF14D404}"/>
              </a:ext>
            </a:extLst>
          </p:cNvPr>
          <p:cNvSpPr>
            <a:spLocks noChangeArrowheads="1"/>
          </p:cNvSpPr>
          <p:nvPr/>
        </p:nvSpPr>
        <p:spPr bwMode="auto">
          <a:xfrm>
            <a:off x="511968" y="2097683"/>
            <a:ext cx="8120063" cy="2806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marL="14288" indent="0" eaLnBrk="1" hangingPunct="1">
              <a:spcAft>
                <a:spcPct val="75000"/>
              </a:spcAft>
              <a:buClr>
                <a:srgbClr val="000099"/>
              </a:buClr>
              <a:buFont typeface="Wingdings" pitchFamily="2" charset="2"/>
              <a:buNone/>
            </a:pPr>
            <a:r>
              <a:rPr lang="en-US" altLang="en-US" sz="3200" b="1" dirty="0">
                <a:ea typeface="ヒラギノ角ゴ Pro W3" panose="020B0300000000000000" pitchFamily="34" charset="-128"/>
              </a:rPr>
              <a:t>Loading and Firing MUST be supervised by the qualified instructor a 1 on 1 instructor to participant basis.</a:t>
            </a:r>
          </a:p>
          <a:p>
            <a:pPr marL="14288" indent="0" eaLnBrk="1" hangingPunct="1">
              <a:spcAft>
                <a:spcPct val="75000"/>
              </a:spcAft>
              <a:buClr>
                <a:srgbClr val="000099"/>
              </a:buClr>
              <a:buFont typeface="Wingdings" pitchFamily="2" charset="2"/>
              <a:buNone/>
            </a:pPr>
            <a:r>
              <a:rPr lang="en-US" altLang="en-US" sz="3200" b="1" dirty="0">
                <a:ea typeface="ヒラギノ角ゴ Pro W3" panose="020B0300000000000000" pitchFamily="34" charset="-128"/>
              </a:rPr>
              <a:t>RSO ensures the safe operations according to range standard operating procedures. (SOP)</a:t>
            </a:r>
          </a:p>
        </p:txBody>
      </p:sp>
      <p:sp>
        <p:nvSpPr>
          <p:cNvPr id="2" name="TextBox 1">
            <a:extLst>
              <a:ext uri="{FF2B5EF4-FFF2-40B4-BE49-F238E27FC236}">
                <a16:creationId xmlns:a16="http://schemas.microsoft.com/office/drawing/2014/main" id="{4B655B67-A241-BD27-3E48-55EA88785C13}"/>
              </a:ext>
            </a:extLst>
          </p:cNvPr>
          <p:cNvSpPr txBox="1"/>
          <p:nvPr/>
        </p:nvSpPr>
        <p:spPr>
          <a:xfrm>
            <a:off x="4912963" y="495946"/>
            <a:ext cx="351378" cy="369332"/>
          </a:xfrm>
          <a:prstGeom prst="rect">
            <a:avLst/>
          </a:prstGeom>
          <a:noFill/>
        </p:spPr>
        <p:txBody>
          <a:bodyPr wrap="none" rtlCol="0">
            <a:spAutoFit/>
          </a:bodyPr>
          <a:lstStyle/>
          <a:p>
            <a:r>
              <a:rPr lang="en-US" dirty="0"/>
              <a:t>O</a:t>
            </a:r>
          </a:p>
        </p:txBody>
      </p:sp>
      <p:sp>
        <p:nvSpPr>
          <p:cNvPr id="3" name="Footer Placeholder 2">
            <a:extLst>
              <a:ext uri="{FF2B5EF4-FFF2-40B4-BE49-F238E27FC236}">
                <a16:creationId xmlns:a16="http://schemas.microsoft.com/office/drawing/2014/main" id="{675EE988-8670-8FED-874C-4E9FADD356D7}"/>
              </a:ext>
            </a:extLst>
          </p:cNvPr>
          <p:cNvSpPr>
            <a:spLocks noGrp="1"/>
          </p:cNvSpPr>
          <p:nvPr>
            <p:ph type="ftr" sz="quarter" idx="10"/>
          </p:nvPr>
        </p:nvSpPr>
        <p:spPr/>
        <p:txBody>
          <a:bodyPr/>
          <a:lstStyle/>
          <a:p>
            <a:pPr>
              <a:defRPr/>
            </a:pPr>
            <a:r>
              <a:rPr lang="es-ES"/>
              <a:t>October 10, 2022 Ver 1.0</a:t>
            </a:r>
            <a:endParaRPr lang="en-US"/>
          </a:p>
        </p:txBody>
      </p:sp>
    </p:spTree>
    <p:extLst>
      <p:ext uri="{BB962C8B-B14F-4D97-AF65-F5344CB8AC3E}">
        <p14:creationId xmlns:p14="http://schemas.microsoft.com/office/powerpoint/2010/main" val="40016796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fade">
                                      <p:cBhvr>
                                        <p:cTn id="7" dur="1000"/>
                                        <p:tgtEl>
                                          <p:spTgt spid="206851">
                                            <p:txEl>
                                              <p:pRg st="0" end="0"/>
                                            </p:txEl>
                                          </p:spTgt>
                                        </p:tgtEl>
                                      </p:cBhvr>
                                    </p:animEffect>
                                    <p:anim calcmode="lin" valueType="num">
                                      <p:cBhvr>
                                        <p:cTn id="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6851">
                                            <p:txEl>
                                              <p:pRg st="1" end="1"/>
                                            </p:txEl>
                                          </p:spTgt>
                                        </p:tgtEl>
                                        <p:attrNameLst>
                                          <p:attrName>style.visibility</p:attrName>
                                        </p:attrNameLst>
                                      </p:cBhvr>
                                      <p:to>
                                        <p:strVal val="visible"/>
                                      </p:to>
                                    </p:set>
                                    <p:animEffect transition="in" filter="fade">
                                      <p:cBhvr>
                                        <p:cTn id="14" dur="1000"/>
                                        <p:tgtEl>
                                          <p:spTgt spid="206851">
                                            <p:txEl>
                                              <p:pRg st="1" end="1"/>
                                            </p:txEl>
                                          </p:spTgt>
                                        </p:tgtEl>
                                      </p:cBhvr>
                                    </p:animEffect>
                                    <p:anim calcmode="lin" valueType="num">
                                      <p:cBhvr>
                                        <p:cTn id="1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a:extLst>
              <a:ext uri="{FF2B5EF4-FFF2-40B4-BE49-F238E27FC236}">
                <a16:creationId xmlns:a16="http://schemas.microsoft.com/office/drawing/2014/main" id="{6DD0D4AE-84CC-6F61-5A11-777946D1F11C}"/>
              </a:ext>
            </a:extLst>
          </p:cNvPr>
          <p:cNvSpPr>
            <a:spLocks noGrp="1" noChangeArrowheads="1"/>
          </p:cNvSpPr>
          <p:nvPr>
            <p:ph type="title"/>
          </p:nvPr>
        </p:nvSpPr>
        <p:spPr>
          <a:xfrm>
            <a:off x="2057400" y="304800"/>
            <a:ext cx="6115050" cy="1139825"/>
          </a:xfrm>
        </p:spPr>
        <p:txBody>
          <a:bodyPr/>
          <a:lstStyle/>
          <a:p>
            <a:pPr eaLnBrk="1" hangingPunct="1"/>
            <a:r>
              <a:rPr lang="en-US" altLang="en-US">
                <a:latin typeface="Helvetica" pitchFamily="2" charset="0"/>
                <a:ea typeface="ヒラギノ角ゴ Pro W3" panose="020B0300000000000000" pitchFamily="34" charset="-128"/>
              </a:rPr>
              <a:t>Range Safety Briefing</a:t>
            </a:r>
          </a:p>
        </p:txBody>
      </p:sp>
      <p:sp>
        <p:nvSpPr>
          <p:cNvPr id="60418" name="Slide Number Placeholder 5">
            <a:extLst>
              <a:ext uri="{FF2B5EF4-FFF2-40B4-BE49-F238E27FC236}">
                <a16:creationId xmlns:a16="http://schemas.microsoft.com/office/drawing/2014/main" id="{A76298D9-A0E5-2EC4-EE87-4F365E6390C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8294F6D3-7EB8-AF41-912B-294057AEC510}" type="slidenum">
              <a:rPr lang="en-US" altLang="en-US" sz="1000">
                <a:solidFill>
                  <a:srgbClr val="95B3D7"/>
                </a:solidFill>
                <a:latin typeface="Helvetica" pitchFamily="2" charset="0"/>
                <a:ea typeface="ヒラギノ角ゴ Pro W3" panose="020B0300000000000000" pitchFamily="34" charset="-128"/>
              </a:rPr>
              <a:pPr/>
              <a:t>24</a:t>
            </a:fld>
            <a:endParaRPr lang="en-US" altLang="en-US" sz="1000">
              <a:solidFill>
                <a:srgbClr val="95B3D7"/>
              </a:solidFill>
              <a:latin typeface="Helvetica" pitchFamily="2" charset="0"/>
              <a:ea typeface="ヒラギノ角ゴ Pro W3" panose="020B0300000000000000" pitchFamily="34" charset="-128"/>
            </a:endParaRPr>
          </a:p>
        </p:txBody>
      </p:sp>
      <p:sp>
        <p:nvSpPr>
          <p:cNvPr id="206851" name="Rectangle 3">
            <a:extLst>
              <a:ext uri="{FF2B5EF4-FFF2-40B4-BE49-F238E27FC236}">
                <a16:creationId xmlns:a16="http://schemas.microsoft.com/office/drawing/2014/main" id="{8B6C9349-1878-EEFB-2AF2-2528EF14D404}"/>
              </a:ext>
            </a:extLst>
          </p:cNvPr>
          <p:cNvSpPr>
            <a:spLocks noChangeArrowheads="1"/>
          </p:cNvSpPr>
          <p:nvPr/>
        </p:nvSpPr>
        <p:spPr bwMode="auto">
          <a:xfrm>
            <a:off x="587375" y="1719263"/>
            <a:ext cx="7942263" cy="467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Aft>
                <a:spcPct val="75000"/>
              </a:spcAft>
              <a:buClr>
                <a:srgbClr val="000099"/>
              </a:buClr>
              <a:buFont typeface="Wingdings" pitchFamily="2" charset="2"/>
              <a:buNone/>
            </a:pPr>
            <a:r>
              <a:rPr lang="en-US" altLang="en-US" sz="3200" b="1">
                <a:ea typeface="ヒラギノ角ゴ Pro W3" panose="020B0300000000000000" pitchFamily="34" charset="-128"/>
              </a:rPr>
              <a:t>NRA Safe Gun Handling Rules</a:t>
            </a:r>
          </a:p>
          <a:p>
            <a:pPr eaLnBrk="1" hangingPunct="1">
              <a:spcAft>
                <a:spcPct val="75000"/>
              </a:spcAft>
              <a:buClr>
                <a:srgbClr val="000099"/>
              </a:buClr>
              <a:buFont typeface="Wingdings" pitchFamily="2" charset="2"/>
              <a:buChar char="Ø"/>
            </a:pPr>
            <a:r>
              <a:rPr lang="en-US" altLang="en-US" sz="2800" b="1" u="sng">
                <a:ea typeface="ヒラギノ角ゴ Pro W3" panose="020B0300000000000000" pitchFamily="34" charset="-128"/>
              </a:rPr>
              <a:t>ALWAYS</a:t>
            </a:r>
            <a:r>
              <a:rPr lang="en-US" altLang="en-US" sz="2800">
                <a:ea typeface="ヒラギノ角ゴ Pro W3" panose="020B0300000000000000" pitchFamily="34" charset="-128"/>
              </a:rPr>
              <a:t> keep your gun pointed in a safe direction.</a:t>
            </a:r>
          </a:p>
          <a:p>
            <a:pPr eaLnBrk="1" hangingPunct="1">
              <a:spcAft>
                <a:spcPct val="75000"/>
              </a:spcAft>
              <a:buClr>
                <a:srgbClr val="000099"/>
              </a:buClr>
              <a:buFont typeface="Wingdings" pitchFamily="2" charset="2"/>
              <a:buChar char="Ø"/>
            </a:pPr>
            <a:r>
              <a:rPr lang="en-US" altLang="en-US" sz="2800" b="1" u="sng">
                <a:ea typeface="ヒラギノ角ゴ Pro W3" panose="020B0300000000000000" pitchFamily="34" charset="-128"/>
              </a:rPr>
              <a:t>ALWAYS</a:t>
            </a:r>
            <a:r>
              <a:rPr lang="en-US" altLang="en-US" sz="2800">
                <a:ea typeface="ヒラギノ角ゴ Pro W3" panose="020B0300000000000000" pitchFamily="34" charset="-128"/>
              </a:rPr>
              <a:t> keep your finger off the trigger until ready to shoot.</a:t>
            </a:r>
          </a:p>
          <a:p>
            <a:pPr eaLnBrk="1" hangingPunct="1">
              <a:spcAft>
                <a:spcPct val="75000"/>
              </a:spcAft>
              <a:buClr>
                <a:srgbClr val="000099"/>
              </a:buClr>
              <a:buFont typeface="Wingdings" pitchFamily="2" charset="2"/>
              <a:buChar char="Ø"/>
            </a:pPr>
            <a:r>
              <a:rPr lang="en-US" altLang="en-US" sz="2800" b="1" u="sng">
                <a:ea typeface="ヒラギノ角ゴ Pro W3" panose="020B0300000000000000" pitchFamily="34" charset="-128"/>
              </a:rPr>
              <a:t>ALWAYS</a:t>
            </a:r>
            <a:r>
              <a:rPr lang="en-US" altLang="en-US" sz="2800">
                <a:ea typeface="ヒラギノ角ゴ Pro W3" panose="020B0300000000000000" pitchFamily="34" charset="-128"/>
              </a:rPr>
              <a:t> keep your gun unloaded until ready to use.</a:t>
            </a:r>
          </a:p>
        </p:txBody>
      </p:sp>
      <p:sp>
        <p:nvSpPr>
          <p:cNvPr id="2" name="Footer Placeholder 1">
            <a:extLst>
              <a:ext uri="{FF2B5EF4-FFF2-40B4-BE49-F238E27FC236}">
                <a16:creationId xmlns:a16="http://schemas.microsoft.com/office/drawing/2014/main" id="{112C5588-99B4-2BCB-008F-8BA0BEE489CD}"/>
              </a:ext>
            </a:extLst>
          </p:cNvPr>
          <p:cNvSpPr>
            <a:spLocks noGrp="1"/>
          </p:cNvSpPr>
          <p:nvPr>
            <p:ph type="ftr" sz="quarter" idx="10"/>
          </p:nvPr>
        </p:nvSpPr>
        <p:spPr/>
        <p:txBody>
          <a:bodyPr/>
          <a:lstStyle/>
          <a:p>
            <a:pPr>
              <a:defRPr/>
            </a:pPr>
            <a:r>
              <a:rPr lang="es-ES"/>
              <a:t>October 10, 2022 Ver 1.0</a:t>
            </a:r>
            <a:endParaRPr lang="en-US"/>
          </a:p>
        </p:txBody>
      </p:sp>
    </p:spTree>
    <p:extLst>
      <p:ext uri="{BB962C8B-B14F-4D97-AF65-F5344CB8AC3E}">
        <p14:creationId xmlns:p14="http://schemas.microsoft.com/office/powerpoint/2010/main" val="11995107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fade">
                                      <p:cBhvr>
                                        <p:cTn id="7" dur="1000"/>
                                        <p:tgtEl>
                                          <p:spTgt spid="206851">
                                            <p:txEl>
                                              <p:pRg st="0" end="0"/>
                                            </p:txEl>
                                          </p:spTgt>
                                        </p:tgtEl>
                                      </p:cBhvr>
                                    </p:animEffect>
                                    <p:anim calcmode="lin" valueType="num">
                                      <p:cBhvr>
                                        <p:cTn id="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6851">
                                            <p:txEl>
                                              <p:pRg st="1" end="1"/>
                                            </p:txEl>
                                          </p:spTgt>
                                        </p:tgtEl>
                                        <p:attrNameLst>
                                          <p:attrName>style.visibility</p:attrName>
                                        </p:attrNameLst>
                                      </p:cBhvr>
                                      <p:to>
                                        <p:strVal val="visible"/>
                                      </p:to>
                                    </p:set>
                                    <p:animEffect transition="in" filter="fade">
                                      <p:cBhvr>
                                        <p:cTn id="14" dur="1000"/>
                                        <p:tgtEl>
                                          <p:spTgt spid="206851">
                                            <p:txEl>
                                              <p:pRg st="1" end="1"/>
                                            </p:txEl>
                                          </p:spTgt>
                                        </p:tgtEl>
                                      </p:cBhvr>
                                    </p:animEffect>
                                    <p:anim calcmode="lin" valueType="num">
                                      <p:cBhvr>
                                        <p:cTn id="1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06851">
                                            <p:txEl>
                                              <p:pRg st="2" end="2"/>
                                            </p:txEl>
                                          </p:spTgt>
                                        </p:tgtEl>
                                        <p:attrNameLst>
                                          <p:attrName>style.visibility</p:attrName>
                                        </p:attrNameLst>
                                      </p:cBhvr>
                                      <p:to>
                                        <p:strVal val="visible"/>
                                      </p:to>
                                    </p:set>
                                    <p:animEffect transition="in" filter="fade">
                                      <p:cBhvr>
                                        <p:cTn id="21" dur="1000"/>
                                        <p:tgtEl>
                                          <p:spTgt spid="206851">
                                            <p:txEl>
                                              <p:pRg st="2" end="2"/>
                                            </p:txEl>
                                          </p:spTgt>
                                        </p:tgtEl>
                                      </p:cBhvr>
                                    </p:animEffect>
                                    <p:anim calcmode="lin" valueType="num">
                                      <p:cBhvr>
                                        <p:cTn id="22" dur="10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68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06851">
                                            <p:txEl>
                                              <p:pRg st="3" end="3"/>
                                            </p:txEl>
                                          </p:spTgt>
                                        </p:tgtEl>
                                        <p:attrNameLst>
                                          <p:attrName>style.visibility</p:attrName>
                                        </p:attrNameLst>
                                      </p:cBhvr>
                                      <p:to>
                                        <p:strVal val="visible"/>
                                      </p:to>
                                    </p:set>
                                    <p:animEffect transition="in" filter="fade">
                                      <p:cBhvr>
                                        <p:cTn id="28" dur="1000"/>
                                        <p:tgtEl>
                                          <p:spTgt spid="206851">
                                            <p:txEl>
                                              <p:pRg st="3" end="3"/>
                                            </p:txEl>
                                          </p:spTgt>
                                        </p:tgtEl>
                                      </p:cBhvr>
                                    </p:animEffect>
                                    <p:anim calcmode="lin" valueType="num">
                                      <p:cBhvr>
                                        <p:cTn id="29" dur="1000" fill="hold"/>
                                        <p:tgtEl>
                                          <p:spTgt spid="2068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68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a:extLst>
              <a:ext uri="{FF2B5EF4-FFF2-40B4-BE49-F238E27FC236}">
                <a16:creationId xmlns:a16="http://schemas.microsoft.com/office/drawing/2014/main" id="{F35CC40F-08CA-A995-B443-4BA04C1EEF8C}"/>
              </a:ext>
            </a:extLst>
          </p:cNvPr>
          <p:cNvSpPr>
            <a:spLocks noGrp="1" noChangeArrowheads="1"/>
          </p:cNvSpPr>
          <p:nvPr>
            <p:ph type="title"/>
          </p:nvPr>
        </p:nvSpPr>
        <p:spPr/>
        <p:txBody>
          <a:bodyPr/>
          <a:lstStyle/>
          <a:p>
            <a:pPr eaLnBrk="1" hangingPunct="1"/>
            <a:r>
              <a:rPr lang="en-US" altLang="en-US">
                <a:latin typeface="Helvetica" pitchFamily="2" charset="0"/>
                <a:ea typeface="ヒラギノ角ゴ Pro W3" panose="020B0300000000000000" pitchFamily="34" charset="-128"/>
              </a:rPr>
              <a:t>Range Safety Briefing</a:t>
            </a:r>
          </a:p>
        </p:txBody>
      </p:sp>
      <p:sp>
        <p:nvSpPr>
          <p:cNvPr id="22532" name="Rectangle 3">
            <a:extLst>
              <a:ext uri="{FF2B5EF4-FFF2-40B4-BE49-F238E27FC236}">
                <a16:creationId xmlns:a16="http://schemas.microsoft.com/office/drawing/2014/main" id="{7B4A6F07-0426-086B-682E-39449069E0AF}"/>
              </a:ext>
            </a:extLst>
          </p:cNvPr>
          <p:cNvSpPr>
            <a:spLocks noGrp="1" noChangeArrowheads="1"/>
          </p:cNvSpPr>
          <p:nvPr>
            <p:ph idx="1"/>
          </p:nvPr>
        </p:nvSpPr>
        <p:spPr>
          <a:xfrm>
            <a:off x="1304925" y="1862138"/>
            <a:ext cx="6532563" cy="4243387"/>
          </a:xfrm>
        </p:spPr>
        <p:txBody>
          <a:bodyPr/>
          <a:lstStyle/>
          <a:p>
            <a:pPr marL="0" indent="0" eaLnBrk="1" hangingPunct="1">
              <a:spcBef>
                <a:spcPct val="0"/>
              </a:spcBef>
              <a:spcAft>
                <a:spcPct val="75000"/>
              </a:spcAft>
              <a:buFont typeface="Wingdings" pitchFamily="2" charset="2"/>
              <a:buNone/>
            </a:pPr>
            <a:r>
              <a:rPr lang="en-US" altLang="en-US" sz="3200">
                <a:latin typeface="Helvetica" pitchFamily="2" charset="0"/>
                <a:ea typeface="ヒラギノ角ゴ Pro W3" panose="020B0300000000000000" pitchFamily="34" charset="-128"/>
              </a:rPr>
              <a:t>Range layout</a:t>
            </a:r>
          </a:p>
          <a:p>
            <a:pPr marL="914400" lvl="1" indent="-457200" eaLnBrk="1" hangingPunct="1">
              <a:spcBef>
                <a:spcPct val="0"/>
              </a:spcBef>
              <a:spcAft>
                <a:spcPct val="50000"/>
              </a:spcAft>
              <a:buFont typeface="Wingdings" pitchFamily="2" charset="2"/>
              <a:buChar char="ü"/>
            </a:pPr>
            <a:r>
              <a:rPr lang="en-US" altLang="en-US" sz="2800">
                <a:latin typeface="Helvetica" pitchFamily="2" charset="0"/>
                <a:ea typeface="ヒラギノ角ゴ Pro W3" panose="020B0300000000000000" pitchFamily="34" charset="-128"/>
              </a:rPr>
              <a:t>Ready Area</a:t>
            </a:r>
          </a:p>
          <a:p>
            <a:pPr marL="914400" lvl="1" indent="-457200" eaLnBrk="1" hangingPunct="1">
              <a:spcBef>
                <a:spcPct val="0"/>
              </a:spcBef>
              <a:spcAft>
                <a:spcPct val="50000"/>
              </a:spcAft>
              <a:buFont typeface="Wingdings" pitchFamily="2" charset="2"/>
              <a:buChar char="ü"/>
            </a:pPr>
            <a:r>
              <a:rPr lang="en-US" altLang="en-US" sz="2800">
                <a:latin typeface="Helvetica" pitchFamily="2" charset="0"/>
                <a:ea typeface="ヒラギノ角ゴ Pro W3" panose="020B0300000000000000" pitchFamily="34" charset="-128"/>
              </a:rPr>
              <a:t>Firing Line</a:t>
            </a:r>
          </a:p>
          <a:p>
            <a:pPr marL="914400" lvl="1" indent="-457200" eaLnBrk="1" hangingPunct="1">
              <a:spcBef>
                <a:spcPct val="0"/>
              </a:spcBef>
              <a:spcAft>
                <a:spcPct val="50000"/>
              </a:spcAft>
              <a:buFont typeface="Wingdings" pitchFamily="2" charset="2"/>
              <a:buChar char="ü"/>
            </a:pPr>
            <a:r>
              <a:rPr lang="en-US" altLang="en-US" sz="2800">
                <a:latin typeface="Helvetica" pitchFamily="2" charset="0"/>
                <a:ea typeface="ヒラギノ角ゴ Pro W3" panose="020B0300000000000000" pitchFamily="34" charset="-128"/>
              </a:rPr>
              <a:t>Target Area</a:t>
            </a:r>
          </a:p>
          <a:p>
            <a:pPr marL="914400" lvl="1" indent="-457200" eaLnBrk="1" hangingPunct="1">
              <a:spcBef>
                <a:spcPct val="0"/>
              </a:spcBef>
              <a:spcAft>
                <a:spcPct val="50000"/>
              </a:spcAft>
              <a:buFont typeface="Wingdings" pitchFamily="2" charset="2"/>
              <a:buChar char="ü"/>
            </a:pPr>
            <a:r>
              <a:rPr lang="en-US" altLang="en-US" sz="2800">
                <a:latin typeface="Helvetica" pitchFamily="2" charset="0"/>
                <a:ea typeface="ヒラギノ角ゴ Pro W3" panose="020B0300000000000000" pitchFamily="34" charset="-128"/>
              </a:rPr>
              <a:t>Back Stop</a:t>
            </a:r>
          </a:p>
        </p:txBody>
      </p:sp>
      <p:sp>
        <p:nvSpPr>
          <p:cNvPr id="58371" name="Slide Number Placeholder 5">
            <a:extLst>
              <a:ext uri="{FF2B5EF4-FFF2-40B4-BE49-F238E27FC236}">
                <a16:creationId xmlns:a16="http://schemas.microsoft.com/office/drawing/2014/main" id="{90ADDC69-117E-4FFA-B903-BE1A864DBB08}"/>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2E68688B-7BE6-B648-981B-519F3EF7014B}" type="slidenum">
              <a:rPr lang="en-US" altLang="en-US" sz="1000">
                <a:solidFill>
                  <a:srgbClr val="95B3D7"/>
                </a:solidFill>
                <a:latin typeface="Helvetica" pitchFamily="2" charset="0"/>
                <a:ea typeface="ヒラギノ角ゴ Pro W3" panose="020B0300000000000000" pitchFamily="34" charset="-128"/>
              </a:rPr>
              <a:pPr/>
              <a:t>25</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A2AE2FFB-E01A-8809-3E5D-35A783B57803}"/>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22532">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22532">
                                            <p:txEl>
                                              <p:pRg st="2" end="2"/>
                                            </p:txEl>
                                          </p:spTgt>
                                        </p:tgtEl>
                                        <p:attrNameLst>
                                          <p:attrName>style.visibility</p:attrName>
                                        </p:attrNameLst>
                                      </p:cBhvr>
                                      <p:to>
                                        <p:strVal val="visible"/>
                                      </p:to>
                                    </p:set>
                                  </p:childTnLst>
                                </p:cTn>
                              </p:par>
                            </p:childTnLst>
                          </p:cTn>
                        </p:par>
                        <p:par>
                          <p:cTn id="13" fill="hold" nodeType="afterGroup">
                            <p:stCondLst>
                              <p:cond delay="2000"/>
                            </p:stCondLst>
                            <p:childTnLst>
                              <p:par>
                                <p:cTn id="14" presetID="1" presetClass="entr" presetSubtype="0" fill="hold" grpId="0" nodeType="afterEffect">
                                  <p:stCondLst>
                                    <p:cond delay="1000"/>
                                  </p:stCondLst>
                                  <p:childTnLst>
                                    <p:set>
                                      <p:cBhvr>
                                        <p:cTn id="15" dur="1" fill="hold">
                                          <p:stCondLst>
                                            <p:cond delay="0"/>
                                          </p:stCondLst>
                                        </p:cTn>
                                        <p:tgtEl>
                                          <p:spTgt spid="22532">
                                            <p:txEl>
                                              <p:pRg st="3" end="3"/>
                                            </p:txEl>
                                          </p:spTgt>
                                        </p:tgtEl>
                                        <p:attrNameLst>
                                          <p:attrName>style.visibility</p:attrName>
                                        </p:attrNameLst>
                                      </p:cBhvr>
                                      <p:to>
                                        <p:strVal val="visible"/>
                                      </p:to>
                                    </p:set>
                                  </p:childTnLst>
                                </p:cTn>
                              </p:par>
                            </p:childTnLst>
                          </p:cTn>
                        </p:par>
                        <p:par>
                          <p:cTn id="16" fill="hold" nodeType="afterGroup">
                            <p:stCondLst>
                              <p:cond delay="3000"/>
                            </p:stCondLst>
                            <p:childTnLst>
                              <p:par>
                                <p:cTn id="17" presetID="1" presetClass="entr" presetSubtype="0" fill="hold" grpId="0" nodeType="afterEffect">
                                  <p:stCondLst>
                                    <p:cond delay="1000"/>
                                  </p:stCondLst>
                                  <p:childTnLst>
                                    <p:set>
                                      <p:cBhvr>
                                        <p:cTn id="18"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a:extLst>
              <a:ext uri="{FF2B5EF4-FFF2-40B4-BE49-F238E27FC236}">
                <a16:creationId xmlns:a16="http://schemas.microsoft.com/office/drawing/2014/main" id="{37137536-2CFD-16B0-E3B7-1D96E6094748}"/>
              </a:ext>
            </a:extLst>
          </p:cNvPr>
          <p:cNvSpPr>
            <a:spLocks noGrp="1" noChangeArrowheads="1"/>
          </p:cNvSpPr>
          <p:nvPr>
            <p:ph type="title"/>
          </p:nvPr>
        </p:nvSpPr>
        <p:spPr>
          <a:xfrm>
            <a:off x="1643063" y="221854"/>
            <a:ext cx="7043737" cy="1143000"/>
          </a:xfrm>
        </p:spPr>
        <p:txBody>
          <a:bodyPr/>
          <a:lstStyle/>
          <a:p>
            <a:pPr eaLnBrk="1" hangingPunct="1"/>
            <a:r>
              <a:rPr lang="en-US" altLang="en-US" dirty="0">
                <a:latin typeface="Helvetica" pitchFamily="2" charset="0"/>
                <a:ea typeface="ヒラギノ角ゴ Pro W3" panose="020B0300000000000000" pitchFamily="34" charset="-128"/>
              </a:rPr>
              <a:t>Range Safety Briefing</a:t>
            </a:r>
          </a:p>
        </p:txBody>
      </p:sp>
      <p:sp>
        <p:nvSpPr>
          <p:cNvPr id="24580" name="Rectangle 4">
            <a:extLst>
              <a:ext uri="{FF2B5EF4-FFF2-40B4-BE49-F238E27FC236}">
                <a16:creationId xmlns:a16="http://schemas.microsoft.com/office/drawing/2014/main" id="{A8E3E64E-2D41-0275-9A7D-7E6D88C16A23}"/>
              </a:ext>
            </a:extLst>
          </p:cNvPr>
          <p:cNvSpPr>
            <a:spLocks noGrp="1" noChangeArrowheads="1"/>
          </p:cNvSpPr>
          <p:nvPr>
            <p:ph idx="1"/>
          </p:nvPr>
        </p:nvSpPr>
        <p:spPr>
          <a:xfrm>
            <a:off x="608012" y="1523207"/>
            <a:ext cx="7927975" cy="4668837"/>
          </a:xfrm>
        </p:spPr>
        <p:txBody>
          <a:bodyPr/>
          <a:lstStyle/>
          <a:p>
            <a:pPr marL="0" indent="0" eaLnBrk="1" hangingPunct="1">
              <a:spcBef>
                <a:spcPct val="0"/>
              </a:spcBef>
              <a:spcAft>
                <a:spcPct val="50000"/>
              </a:spcAft>
              <a:buFont typeface="Wingdings" pitchFamily="2" charset="2"/>
              <a:buNone/>
            </a:pPr>
            <a:r>
              <a:rPr lang="en-US" altLang="en-US" sz="2000" u="sng" dirty="0">
                <a:latin typeface="Helvetica" pitchFamily="2" charset="0"/>
                <a:ea typeface="ヒラギノ角ゴ Pro W3" panose="020B0300000000000000" pitchFamily="34" charset="-128"/>
              </a:rPr>
              <a:t>Other Safety Rules</a:t>
            </a:r>
            <a:r>
              <a:rPr lang="en-US" altLang="en-US" sz="2000" dirty="0">
                <a:latin typeface="Helvetica" pitchFamily="2" charset="0"/>
                <a:ea typeface="ヒラギノ角ゴ Pro W3" panose="020B0300000000000000" pitchFamily="34" charset="-128"/>
              </a:rPr>
              <a:t> </a:t>
            </a:r>
          </a:p>
          <a:p>
            <a:pPr marL="574675" lvl="1" indent="-339725" eaLnBrk="1" hangingPunct="1">
              <a:spcBef>
                <a:spcPct val="0"/>
              </a:spcBef>
              <a:spcAft>
                <a:spcPts val="600"/>
              </a:spcAft>
              <a:buFont typeface="Wingdings" pitchFamily="2" charset="2"/>
              <a:buChar char="Ø"/>
            </a:pPr>
            <a:r>
              <a:rPr lang="en-US" altLang="en-US" b="1" dirty="0">
                <a:latin typeface="Helvetica" pitchFamily="2" charset="0"/>
                <a:ea typeface="ＭＳ Ｐゴシック" panose="020B0600070205080204" pitchFamily="34" charset="-128"/>
              </a:rPr>
              <a:t>Know your target and what is beyond</a:t>
            </a:r>
          </a:p>
          <a:p>
            <a:pPr marL="574675" lvl="1" indent="-339725" eaLnBrk="1" hangingPunct="1">
              <a:spcBef>
                <a:spcPct val="0"/>
              </a:spcBef>
              <a:spcAft>
                <a:spcPts val="600"/>
              </a:spcAft>
              <a:buFont typeface="Wingdings" pitchFamily="2" charset="2"/>
              <a:buChar char="Ø"/>
            </a:pPr>
            <a:r>
              <a:rPr lang="en-US" altLang="en-US" b="1" dirty="0">
                <a:latin typeface="Helvetica" pitchFamily="2" charset="0"/>
                <a:ea typeface="ＭＳ Ｐゴシック" panose="020B0600070205080204" pitchFamily="34" charset="-128"/>
              </a:rPr>
              <a:t>Wear eye and ear protection as appropriate</a:t>
            </a:r>
          </a:p>
          <a:p>
            <a:pPr marL="574675" lvl="1" indent="-339725" eaLnBrk="1" hangingPunct="1">
              <a:spcBef>
                <a:spcPct val="0"/>
              </a:spcBef>
              <a:spcAft>
                <a:spcPts val="600"/>
              </a:spcAft>
              <a:buFont typeface="Wingdings" pitchFamily="2" charset="2"/>
              <a:buChar char="Ø"/>
            </a:pPr>
            <a:r>
              <a:rPr lang="en-US" altLang="en-US" b="1" dirty="0">
                <a:latin typeface="Helvetica" pitchFamily="2" charset="0"/>
                <a:ea typeface="ＭＳ Ｐゴシック" panose="020B0600070205080204" pitchFamily="34" charset="-128"/>
              </a:rPr>
              <a:t>Never use alcohol or drugs before or while shooting</a:t>
            </a:r>
          </a:p>
          <a:p>
            <a:pPr marL="574675" lvl="1" indent="-339725" eaLnBrk="1" hangingPunct="1">
              <a:spcBef>
                <a:spcPct val="0"/>
              </a:spcBef>
              <a:spcAft>
                <a:spcPts val="1800"/>
              </a:spcAft>
              <a:buFont typeface="Wingdings" pitchFamily="2" charset="2"/>
              <a:buChar char="Ø"/>
            </a:pPr>
            <a:r>
              <a:rPr lang="en-US" altLang="en-US" b="1" dirty="0">
                <a:latin typeface="Helvetica" pitchFamily="2" charset="0"/>
                <a:ea typeface="ＭＳ Ｐゴシック" panose="020B0600070205080204" pitchFamily="34" charset="-128"/>
              </a:rPr>
              <a:t>Be aware that certain types of guns and many shooting activities require additional safety precautions</a:t>
            </a:r>
            <a:endParaRPr lang="en-US" altLang="en-US" dirty="0">
              <a:latin typeface="Helvetica" pitchFamily="2" charset="0"/>
              <a:ea typeface="ヒラギノ角ゴ Pro W3" panose="020B0300000000000000" pitchFamily="34" charset="-128"/>
            </a:endParaRPr>
          </a:p>
          <a:p>
            <a:pPr marL="0" indent="0" eaLnBrk="1" hangingPunct="1">
              <a:lnSpc>
                <a:spcPct val="80000"/>
              </a:lnSpc>
              <a:spcBef>
                <a:spcPct val="0"/>
              </a:spcBef>
              <a:spcAft>
                <a:spcPct val="50000"/>
              </a:spcAft>
              <a:buFont typeface="Wingdings" pitchFamily="2" charset="2"/>
              <a:buNone/>
            </a:pPr>
            <a:r>
              <a:rPr lang="en-US" altLang="en-US" sz="2000" u="sng" dirty="0">
                <a:latin typeface="Helvetica" pitchFamily="2" charset="0"/>
                <a:ea typeface="ヒラギノ角ゴ Pro W3" panose="020B0300000000000000" pitchFamily="34" charset="-128"/>
              </a:rPr>
              <a:t>Range Commands</a:t>
            </a:r>
          </a:p>
          <a:p>
            <a:pPr marL="574675" lvl="1" indent="-339725" eaLnBrk="1" hangingPunct="1">
              <a:spcBef>
                <a:spcPct val="0"/>
              </a:spcBef>
              <a:spcAft>
                <a:spcPct val="50000"/>
              </a:spcAft>
              <a:buFont typeface="Wingdings" pitchFamily="2" charset="2"/>
              <a:buChar char="Ø"/>
            </a:pPr>
            <a:r>
              <a:rPr lang="en-US" altLang="en-US" b="1" dirty="0">
                <a:latin typeface="Helvetica" pitchFamily="2" charset="0"/>
                <a:ea typeface="ＭＳ Ｐゴシック" panose="020B0600070205080204" pitchFamily="34" charset="-128"/>
              </a:rPr>
              <a:t>“Capping” </a:t>
            </a:r>
            <a:r>
              <a:rPr lang="en-US" altLang="en-US" sz="1800" b="1" dirty="0">
                <a:latin typeface="Helvetica" pitchFamily="2" charset="0"/>
                <a:ea typeface="ＭＳ Ｐゴシック" panose="020B0600070205080204" pitchFamily="34" charset="-128"/>
              </a:rPr>
              <a:t>(participant states just before snapping a cap)</a:t>
            </a:r>
          </a:p>
          <a:p>
            <a:pPr marL="574675" lvl="1" indent="-339725" eaLnBrk="1" hangingPunct="1">
              <a:spcBef>
                <a:spcPct val="0"/>
              </a:spcBef>
              <a:spcAft>
                <a:spcPct val="50000"/>
              </a:spcAft>
              <a:buFont typeface="Wingdings" pitchFamily="2" charset="2"/>
              <a:buChar char="Ø"/>
            </a:pPr>
            <a:r>
              <a:rPr lang="en-US" altLang="en-US" b="1" dirty="0">
                <a:latin typeface="Helvetica" pitchFamily="2" charset="0"/>
                <a:ea typeface="ＭＳ Ｐゴシック" panose="020B0600070205080204" pitchFamily="34" charset="-128"/>
              </a:rPr>
              <a:t>“Commence Firing”</a:t>
            </a:r>
          </a:p>
          <a:p>
            <a:pPr marL="574675" lvl="1" indent="-339725" eaLnBrk="1" hangingPunct="1">
              <a:spcBef>
                <a:spcPct val="0"/>
              </a:spcBef>
              <a:spcAft>
                <a:spcPct val="50000"/>
              </a:spcAft>
              <a:buFont typeface="Wingdings" pitchFamily="2" charset="2"/>
              <a:buChar char="Ø"/>
            </a:pPr>
            <a:r>
              <a:rPr lang="en-US" altLang="en-US" b="1" dirty="0">
                <a:latin typeface="Helvetica" pitchFamily="2" charset="0"/>
                <a:ea typeface="ＭＳ Ｐゴシック" panose="020B0600070205080204" pitchFamily="34" charset="-128"/>
              </a:rPr>
              <a:t>“Fire in the Hole” </a:t>
            </a:r>
            <a:r>
              <a:rPr lang="en-US" altLang="en-US" sz="1800" b="1" dirty="0">
                <a:latin typeface="Helvetica" pitchFamily="2" charset="0"/>
                <a:ea typeface="ＭＳ Ｐゴシック" panose="020B0600070205080204" pitchFamily="34" charset="-128"/>
              </a:rPr>
              <a:t>(participant states just before shot)</a:t>
            </a:r>
          </a:p>
          <a:p>
            <a:pPr marL="574675" lvl="1" indent="-339725" eaLnBrk="1" hangingPunct="1">
              <a:spcBef>
                <a:spcPct val="0"/>
              </a:spcBef>
              <a:spcAft>
                <a:spcPct val="50000"/>
              </a:spcAft>
              <a:buFont typeface="Wingdings" pitchFamily="2" charset="2"/>
              <a:buChar char="Ø"/>
            </a:pPr>
            <a:r>
              <a:rPr lang="en-US" altLang="en-US" b="1" dirty="0">
                <a:latin typeface="Helvetica" pitchFamily="2" charset="0"/>
                <a:ea typeface="ＭＳ Ｐゴシック" panose="020B0600070205080204" pitchFamily="34" charset="-128"/>
              </a:rPr>
              <a:t>“Cease Firing”</a:t>
            </a:r>
            <a:endParaRPr lang="en-US" altLang="en-US" sz="2200" b="1" dirty="0">
              <a:latin typeface="Helvetica" pitchFamily="2" charset="0"/>
              <a:ea typeface="ヒラギノ角ゴ Pro W3" panose="020B0300000000000000" pitchFamily="34" charset="-128"/>
            </a:endParaRPr>
          </a:p>
        </p:txBody>
      </p:sp>
      <p:sp>
        <p:nvSpPr>
          <p:cNvPr id="62467" name="Slide Number Placeholder 5">
            <a:extLst>
              <a:ext uri="{FF2B5EF4-FFF2-40B4-BE49-F238E27FC236}">
                <a16:creationId xmlns:a16="http://schemas.microsoft.com/office/drawing/2014/main" id="{4375D7E6-974E-A029-9488-52827A7C29B8}"/>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4474E176-1145-CF4D-BF6C-404130B58046}" type="slidenum">
              <a:rPr lang="en-US" altLang="en-US" sz="1000">
                <a:solidFill>
                  <a:srgbClr val="95B3D7"/>
                </a:solidFill>
                <a:latin typeface="Helvetica" pitchFamily="2" charset="0"/>
                <a:ea typeface="ヒラギノ角ゴ Pro W3" panose="020B0300000000000000" pitchFamily="34" charset="-128"/>
              </a:rPr>
              <a:pPr/>
              <a:t>26</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44C48AD3-137E-C4C6-FFD6-5F95D66B64C1}"/>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fade">
                                      <p:cBhvr>
                                        <p:cTn id="7" dur="1000"/>
                                        <p:tgtEl>
                                          <p:spTgt spid="24580">
                                            <p:txEl>
                                              <p:pRg st="0" end="0"/>
                                            </p:txEl>
                                          </p:spTgt>
                                        </p:tgtEl>
                                      </p:cBhvr>
                                    </p:animEffect>
                                    <p:anim calcmode="lin" valueType="num">
                                      <p:cBhvr>
                                        <p:cTn id="8" dur="10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8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580">
                                            <p:txEl>
                                              <p:pRg st="1" end="1"/>
                                            </p:txEl>
                                          </p:spTgt>
                                        </p:tgtEl>
                                        <p:attrNameLst>
                                          <p:attrName>style.visibility</p:attrName>
                                        </p:attrNameLst>
                                      </p:cBhvr>
                                      <p:to>
                                        <p:strVal val="visible"/>
                                      </p:to>
                                    </p:set>
                                    <p:animEffect transition="in" filter="fade">
                                      <p:cBhvr>
                                        <p:cTn id="14" dur="1000"/>
                                        <p:tgtEl>
                                          <p:spTgt spid="24580">
                                            <p:txEl>
                                              <p:pRg st="1" end="1"/>
                                            </p:txEl>
                                          </p:spTgt>
                                        </p:tgtEl>
                                      </p:cBhvr>
                                    </p:animEffect>
                                    <p:anim calcmode="lin" valueType="num">
                                      <p:cBhvr>
                                        <p:cTn id="15" dur="1000" fill="hold"/>
                                        <p:tgtEl>
                                          <p:spTgt spid="2458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458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4580">
                                            <p:txEl>
                                              <p:pRg st="2" end="2"/>
                                            </p:txEl>
                                          </p:spTgt>
                                        </p:tgtEl>
                                        <p:attrNameLst>
                                          <p:attrName>style.visibility</p:attrName>
                                        </p:attrNameLst>
                                      </p:cBhvr>
                                      <p:to>
                                        <p:strVal val="visible"/>
                                      </p:to>
                                    </p:set>
                                    <p:animEffect transition="in" filter="fade">
                                      <p:cBhvr>
                                        <p:cTn id="21" dur="1000"/>
                                        <p:tgtEl>
                                          <p:spTgt spid="24580">
                                            <p:txEl>
                                              <p:pRg st="2" end="2"/>
                                            </p:txEl>
                                          </p:spTgt>
                                        </p:tgtEl>
                                      </p:cBhvr>
                                    </p:animEffect>
                                    <p:anim calcmode="lin" valueType="num">
                                      <p:cBhvr>
                                        <p:cTn id="22" dur="1000" fill="hold"/>
                                        <p:tgtEl>
                                          <p:spTgt spid="2458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458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4580">
                                            <p:txEl>
                                              <p:pRg st="3" end="3"/>
                                            </p:txEl>
                                          </p:spTgt>
                                        </p:tgtEl>
                                        <p:attrNameLst>
                                          <p:attrName>style.visibility</p:attrName>
                                        </p:attrNameLst>
                                      </p:cBhvr>
                                      <p:to>
                                        <p:strVal val="visible"/>
                                      </p:to>
                                    </p:set>
                                    <p:animEffect transition="in" filter="fade">
                                      <p:cBhvr>
                                        <p:cTn id="28" dur="1000"/>
                                        <p:tgtEl>
                                          <p:spTgt spid="24580">
                                            <p:txEl>
                                              <p:pRg st="3" end="3"/>
                                            </p:txEl>
                                          </p:spTgt>
                                        </p:tgtEl>
                                      </p:cBhvr>
                                    </p:animEffect>
                                    <p:anim calcmode="lin" valueType="num">
                                      <p:cBhvr>
                                        <p:cTn id="29" dur="1000" fill="hold"/>
                                        <p:tgtEl>
                                          <p:spTgt spid="2458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458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4580">
                                            <p:txEl>
                                              <p:pRg st="4" end="4"/>
                                            </p:txEl>
                                          </p:spTgt>
                                        </p:tgtEl>
                                        <p:attrNameLst>
                                          <p:attrName>style.visibility</p:attrName>
                                        </p:attrNameLst>
                                      </p:cBhvr>
                                      <p:to>
                                        <p:strVal val="visible"/>
                                      </p:to>
                                    </p:set>
                                    <p:animEffect transition="in" filter="fade">
                                      <p:cBhvr>
                                        <p:cTn id="35" dur="1000"/>
                                        <p:tgtEl>
                                          <p:spTgt spid="24580">
                                            <p:txEl>
                                              <p:pRg st="4" end="4"/>
                                            </p:txEl>
                                          </p:spTgt>
                                        </p:tgtEl>
                                      </p:cBhvr>
                                    </p:animEffect>
                                    <p:anim calcmode="lin" valueType="num">
                                      <p:cBhvr>
                                        <p:cTn id="36" dur="1000" fill="hold"/>
                                        <p:tgtEl>
                                          <p:spTgt spid="2458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458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4580">
                                            <p:txEl>
                                              <p:pRg st="5" end="5"/>
                                            </p:txEl>
                                          </p:spTgt>
                                        </p:tgtEl>
                                        <p:attrNameLst>
                                          <p:attrName>style.visibility</p:attrName>
                                        </p:attrNameLst>
                                      </p:cBhvr>
                                      <p:to>
                                        <p:strVal val="visible"/>
                                      </p:to>
                                    </p:set>
                                    <p:animEffect transition="in" filter="fade">
                                      <p:cBhvr>
                                        <p:cTn id="42" dur="1000"/>
                                        <p:tgtEl>
                                          <p:spTgt spid="24580">
                                            <p:txEl>
                                              <p:pRg st="5" end="5"/>
                                            </p:txEl>
                                          </p:spTgt>
                                        </p:tgtEl>
                                      </p:cBhvr>
                                    </p:animEffect>
                                    <p:anim calcmode="lin" valueType="num">
                                      <p:cBhvr>
                                        <p:cTn id="43" dur="1000" fill="hold"/>
                                        <p:tgtEl>
                                          <p:spTgt spid="24580">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458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4580">
                                            <p:txEl>
                                              <p:pRg st="6" end="6"/>
                                            </p:txEl>
                                          </p:spTgt>
                                        </p:tgtEl>
                                        <p:attrNameLst>
                                          <p:attrName>style.visibility</p:attrName>
                                        </p:attrNameLst>
                                      </p:cBhvr>
                                      <p:to>
                                        <p:strVal val="visible"/>
                                      </p:to>
                                    </p:set>
                                    <p:animEffect transition="in" filter="fade">
                                      <p:cBhvr>
                                        <p:cTn id="49" dur="1000"/>
                                        <p:tgtEl>
                                          <p:spTgt spid="24580">
                                            <p:txEl>
                                              <p:pRg st="6" end="6"/>
                                            </p:txEl>
                                          </p:spTgt>
                                        </p:tgtEl>
                                      </p:cBhvr>
                                    </p:animEffect>
                                    <p:anim calcmode="lin" valueType="num">
                                      <p:cBhvr>
                                        <p:cTn id="50" dur="1000" fill="hold"/>
                                        <p:tgtEl>
                                          <p:spTgt spid="24580">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458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4580">
                                            <p:txEl>
                                              <p:pRg st="7" end="7"/>
                                            </p:txEl>
                                          </p:spTgt>
                                        </p:tgtEl>
                                        <p:attrNameLst>
                                          <p:attrName>style.visibility</p:attrName>
                                        </p:attrNameLst>
                                      </p:cBhvr>
                                      <p:to>
                                        <p:strVal val="visible"/>
                                      </p:to>
                                    </p:set>
                                    <p:animEffect transition="in" filter="fade">
                                      <p:cBhvr>
                                        <p:cTn id="56" dur="1000"/>
                                        <p:tgtEl>
                                          <p:spTgt spid="24580">
                                            <p:txEl>
                                              <p:pRg st="7" end="7"/>
                                            </p:txEl>
                                          </p:spTgt>
                                        </p:tgtEl>
                                      </p:cBhvr>
                                    </p:animEffect>
                                    <p:anim calcmode="lin" valueType="num">
                                      <p:cBhvr>
                                        <p:cTn id="57" dur="1000" fill="hold"/>
                                        <p:tgtEl>
                                          <p:spTgt spid="24580">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458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24580">
                                            <p:txEl>
                                              <p:pRg st="8" end="8"/>
                                            </p:txEl>
                                          </p:spTgt>
                                        </p:tgtEl>
                                        <p:attrNameLst>
                                          <p:attrName>style.visibility</p:attrName>
                                        </p:attrNameLst>
                                      </p:cBhvr>
                                      <p:to>
                                        <p:strVal val="visible"/>
                                      </p:to>
                                    </p:set>
                                    <p:animEffect transition="in" filter="fade">
                                      <p:cBhvr>
                                        <p:cTn id="63" dur="1000"/>
                                        <p:tgtEl>
                                          <p:spTgt spid="24580">
                                            <p:txEl>
                                              <p:pRg st="8" end="8"/>
                                            </p:txEl>
                                          </p:spTgt>
                                        </p:tgtEl>
                                      </p:cBhvr>
                                    </p:animEffect>
                                    <p:anim calcmode="lin" valueType="num">
                                      <p:cBhvr>
                                        <p:cTn id="64" dur="1000" fill="hold"/>
                                        <p:tgtEl>
                                          <p:spTgt spid="24580">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458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24580">
                                            <p:txEl>
                                              <p:pRg st="9" end="9"/>
                                            </p:txEl>
                                          </p:spTgt>
                                        </p:tgtEl>
                                        <p:attrNameLst>
                                          <p:attrName>style.visibility</p:attrName>
                                        </p:attrNameLst>
                                      </p:cBhvr>
                                      <p:to>
                                        <p:strVal val="visible"/>
                                      </p:to>
                                    </p:set>
                                    <p:animEffect transition="in" filter="fade">
                                      <p:cBhvr>
                                        <p:cTn id="70" dur="1000"/>
                                        <p:tgtEl>
                                          <p:spTgt spid="24580">
                                            <p:txEl>
                                              <p:pRg st="9" end="9"/>
                                            </p:txEl>
                                          </p:spTgt>
                                        </p:tgtEl>
                                      </p:cBhvr>
                                    </p:animEffect>
                                    <p:anim calcmode="lin" valueType="num">
                                      <p:cBhvr>
                                        <p:cTn id="71" dur="1000" fill="hold"/>
                                        <p:tgtEl>
                                          <p:spTgt spid="24580">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4580">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a:extLst>
              <a:ext uri="{FF2B5EF4-FFF2-40B4-BE49-F238E27FC236}">
                <a16:creationId xmlns:a16="http://schemas.microsoft.com/office/drawing/2014/main" id="{8E170B22-8EC9-4B8E-DD1B-D4D5B560D1C7}"/>
              </a:ext>
            </a:extLst>
          </p:cNvPr>
          <p:cNvSpPr>
            <a:spLocks noGrp="1" noChangeArrowheads="1"/>
          </p:cNvSpPr>
          <p:nvPr>
            <p:ph type="title"/>
          </p:nvPr>
        </p:nvSpPr>
        <p:spPr/>
        <p:txBody>
          <a:bodyPr/>
          <a:lstStyle/>
          <a:p>
            <a:pPr eaLnBrk="1" hangingPunct="1"/>
            <a:r>
              <a:rPr lang="en-US" altLang="en-US">
                <a:latin typeface="Helvetica" pitchFamily="2" charset="0"/>
                <a:ea typeface="ヒラギノ角ゴ Pro W3" panose="020B0300000000000000" pitchFamily="34" charset="-128"/>
              </a:rPr>
              <a:t>Questions</a:t>
            </a:r>
          </a:p>
        </p:txBody>
      </p:sp>
      <p:sp>
        <p:nvSpPr>
          <p:cNvPr id="64514" name="Rectangle 3">
            <a:extLst>
              <a:ext uri="{FF2B5EF4-FFF2-40B4-BE49-F238E27FC236}">
                <a16:creationId xmlns:a16="http://schemas.microsoft.com/office/drawing/2014/main" id="{F6C994A3-43CE-F4FC-5214-AD21BF09C0DD}"/>
              </a:ext>
            </a:extLst>
          </p:cNvPr>
          <p:cNvSpPr>
            <a:spLocks noGrp="1" noChangeArrowheads="1"/>
          </p:cNvSpPr>
          <p:nvPr>
            <p:ph idx="1"/>
          </p:nvPr>
        </p:nvSpPr>
        <p:spPr>
          <a:xfrm>
            <a:off x="771525" y="1600200"/>
            <a:ext cx="7588250" cy="4530725"/>
          </a:xfrm>
        </p:spPr>
        <p:txBody>
          <a:bodyPr/>
          <a:lstStyle/>
          <a:p>
            <a:pPr eaLnBrk="1" hangingPunct="1">
              <a:buFont typeface="Wingdings" pitchFamily="2" charset="2"/>
              <a:buNone/>
            </a:pPr>
            <a:r>
              <a:rPr lang="en-US" altLang="en-US" u="sng" dirty="0">
                <a:latin typeface="Helvetica" pitchFamily="2" charset="0"/>
                <a:ea typeface="ヒラギノ角ゴ Pro W3" panose="020B0300000000000000" pitchFamily="34" charset="-128"/>
              </a:rPr>
              <a:t>What are your questions</a:t>
            </a:r>
            <a:r>
              <a:rPr lang="en-US" altLang="en-US" dirty="0">
                <a:latin typeface="Helvetica" pitchFamily="2" charset="0"/>
                <a:ea typeface="ヒラギノ角ゴ Pro W3" panose="020B0300000000000000" pitchFamily="34" charset="-128"/>
              </a:rPr>
              <a:t> before you move to the Ready Area?</a:t>
            </a:r>
          </a:p>
          <a:p>
            <a:pPr eaLnBrk="1" hangingPunct="1"/>
            <a:endParaRPr lang="en-US" altLang="en-US" dirty="0">
              <a:latin typeface="Helvetica" pitchFamily="2" charset="0"/>
              <a:ea typeface="ヒラギノ角ゴ Pro W3" panose="020B0300000000000000" pitchFamily="34" charset="-128"/>
            </a:endParaRPr>
          </a:p>
        </p:txBody>
      </p:sp>
      <p:sp>
        <p:nvSpPr>
          <p:cNvPr id="64515" name="Slide Number Placeholder 5">
            <a:extLst>
              <a:ext uri="{FF2B5EF4-FFF2-40B4-BE49-F238E27FC236}">
                <a16:creationId xmlns:a16="http://schemas.microsoft.com/office/drawing/2014/main" id="{5D094875-862D-B6A6-F1A2-2AE726ED1957}"/>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04510B7-9CC5-2744-ADBF-2A2998CA9D8E}" type="slidenum">
              <a:rPr lang="en-US" altLang="en-US" sz="1000">
                <a:solidFill>
                  <a:srgbClr val="95B3D7"/>
                </a:solidFill>
                <a:latin typeface="Helvetica" pitchFamily="2" charset="0"/>
                <a:ea typeface="ヒラギノ角ゴ Pro W3" panose="020B0300000000000000" pitchFamily="34" charset="-128"/>
              </a:rPr>
              <a:pPr/>
              <a:t>27</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6BCB47C3-8CFD-520C-0576-DEA7467FBE8A}"/>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56D95C42-2925-61FF-2538-C801F81EA2D0}"/>
              </a:ext>
            </a:extLst>
          </p:cNvPr>
          <p:cNvSpPr>
            <a:spLocks noGrp="1" noChangeArrowheads="1"/>
          </p:cNvSpPr>
          <p:nvPr>
            <p:ph type="title"/>
          </p:nvPr>
        </p:nvSpPr>
        <p:spPr/>
        <p:txBody>
          <a:bodyPr/>
          <a:lstStyle/>
          <a:p>
            <a:pPr eaLnBrk="1" hangingPunct="1"/>
            <a:r>
              <a:rPr lang="en-US" altLang="en-US" i="1">
                <a:latin typeface="Helvetica" pitchFamily="2" charset="0"/>
                <a:ea typeface="ヒラギノ角ゴ Pro W3" panose="020B0300000000000000" pitchFamily="34" charset="-128"/>
              </a:rPr>
              <a:t>NRA Gun Safety Rules</a:t>
            </a:r>
          </a:p>
        </p:txBody>
      </p:sp>
      <p:sp>
        <p:nvSpPr>
          <p:cNvPr id="206851" name="Rectangle 3">
            <a:extLst>
              <a:ext uri="{FF2B5EF4-FFF2-40B4-BE49-F238E27FC236}">
                <a16:creationId xmlns:a16="http://schemas.microsoft.com/office/drawing/2014/main" id="{3269613C-13B9-8647-773C-90D2B7D7680A}"/>
              </a:ext>
            </a:extLst>
          </p:cNvPr>
          <p:cNvSpPr>
            <a:spLocks noGrp="1" noChangeArrowheads="1"/>
          </p:cNvSpPr>
          <p:nvPr>
            <p:ph idx="1"/>
          </p:nvPr>
        </p:nvSpPr>
        <p:spPr>
          <a:xfrm>
            <a:off x="457200" y="1981200"/>
            <a:ext cx="8229600" cy="4038600"/>
          </a:xfrm>
        </p:spPr>
        <p:txBody>
          <a:bodyPr/>
          <a:lstStyle/>
          <a:p>
            <a:pPr marL="457200" indent="-457200" eaLnBrk="1" hangingPunct="1">
              <a:spcBef>
                <a:spcPct val="0"/>
              </a:spcBef>
              <a:spcAft>
                <a:spcPct val="75000"/>
              </a:spcAft>
            </a:pPr>
            <a:r>
              <a:rPr lang="en-US" altLang="en-US" sz="3200" u="sng">
                <a:latin typeface="Georgia" panose="02040502050405020303" pitchFamily="18" charset="0"/>
                <a:ea typeface="ヒラギノ角ゴ Pro W3" panose="020B0300000000000000" pitchFamily="34" charset="-128"/>
              </a:rPr>
              <a:t>ALWAYS</a:t>
            </a:r>
            <a:r>
              <a:rPr lang="en-US" altLang="en-US" sz="3200">
                <a:latin typeface="Georgia" panose="02040502050405020303" pitchFamily="18" charset="0"/>
                <a:ea typeface="ヒラギノ角ゴ Pro W3" panose="020B0300000000000000" pitchFamily="34" charset="-128"/>
              </a:rPr>
              <a:t> keep your gun pointed in a safe direction</a:t>
            </a:r>
          </a:p>
          <a:p>
            <a:pPr marL="457200" indent="-457200" eaLnBrk="1" hangingPunct="1">
              <a:spcBef>
                <a:spcPct val="0"/>
              </a:spcBef>
              <a:spcAft>
                <a:spcPct val="75000"/>
              </a:spcAft>
            </a:pPr>
            <a:r>
              <a:rPr lang="en-US" altLang="en-US" sz="3200" u="sng">
                <a:latin typeface="Georgia" panose="02040502050405020303" pitchFamily="18" charset="0"/>
                <a:ea typeface="ヒラギノ角ゴ Pro W3" panose="020B0300000000000000" pitchFamily="34" charset="-128"/>
              </a:rPr>
              <a:t>ALWAYS</a:t>
            </a:r>
            <a:r>
              <a:rPr lang="en-US" altLang="en-US" sz="3200">
                <a:latin typeface="Georgia" panose="02040502050405020303" pitchFamily="18" charset="0"/>
                <a:ea typeface="ヒラギノ角ゴ Pro W3" panose="020B0300000000000000" pitchFamily="34" charset="-128"/>
              </a:rPr>
              <a:t> keep your finger off the trigger until ready to shoot</a:t>
            </a:r>
          </a:p>
          <a:p>
            <a:pPr marL="457200" indent="-457200" eaLnBrk="1" hangingPunct="1">
              <a:spcBef>
                <a:spcPct val="0"/>
              </a:spcBef>
              <a:spcAft>
                <a:spcPct val="75000"/>
              </a:spcAft>
            </a:pPr>
            <a:r>
              <a:rPr lang="en-US" altLang="en-US" sz="3200" u="sng">
                <a:latin typeface="Georgia" panose="02040502050405020303" pitchFamily="18" charset="0"/>
                <a:ea typeface="ヒラギノ角ゴ Pro W3" panose="020B0300000000000000" pitchFamily="34" charset="-128"/>
              </a:rPr>
              <a:t>ALWAYS</a:t>
            </a:r>
            <a:r>
              <a:rPr lang="en-US" altLang="en-US" sz="3200">
                <a:latin typeface="Georgia" panose="02040502050405020303" pitchFamily="18" charset="0"/>
                <a:ea typeface="ヒラギノ角ゴ Pro W3" panose="020B0300000000000000" pitchFamily="34" charset="-128"/>
              </a:rPr>
              <a:t> keep your gun unloaded until ready to use</a:t>
            </a:r>
          </a:p>
        </p:txBody>
      </p:sp>
      <p:sp>
        <p:nvSpPr>
          <p:cNvPr id="23555" name="Slide Number Placeholder 5">
            <a:extLst>
              <a:ext uri="{FF2B5EF4-FFF2-40B4-BE49-F238E27FC236}">
                <a16:creationId xmlns:a16="http://schemas.microsoft.com/office/drawing/2014/main" id="{3A08781C-E2C6-7246-D123-3E8CE472001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5C5B080-9D16-3D43-A900-F429B59F39C8}" type="slidenum">
              <a:rPr lang="en-US" altLang="en-US" sz="1000">
                <a:solidFill>
                  <a:srgbClr val="95B3D7"/>
                </a:solidFill>
                <a:latin typeface="Helvetica" pitchFamily="2" charset="0"/>
                <a:ea typeface="ヒラギノ角ゴ Pro W3" panose="020B0300000000000000" pitchFamily="34" charset="-128"/>
              </a:rPr>
              <a:pPr/>
              <a:t>3</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F620347B-62CE-D178-3E96-41DC51A471AE}"/>
              </a:ext>
            </a:extLst>
          </p:cNvPr>
          <p:cNvSpPr>
            <a:spLocks noGrp="1"/>
          </p:cNvSpPr>
          <p:nvPr>
            <p:ph type="ftr" sz="quarter" idx="10"/>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6850"/>
                                        </p:tgtEl>
                                        <p:attrNameLst>
                                          <p:attrName>style.visibility</p:attrName>
                                        </p:attrNameLst>
                                      </p:cBhvr>
                                      <p:to>
                                        <p:strVal val="visible"/>
                                      </p:to>
                                    </p:set>
                                    <p:animEffect transition="in" filter="fade">
                                      <p:cBhvr>
                                        <p:cTn id="7" dur="800" decel="100000"/>
                                        <p:tgtEl>
                                          <p:spTgt spid="206850"/>
                                        </p:tgtEl>
                                      </p:cBhvr>
                                    </p:animEffect>
                                    <p:anim calcmode="lin" valueType="num">
                                      <p:cBhvr>
                                        <p:cTn id="8" dur="800" decel="100000" fill="hold"/>
                                        <p:tgtEl>
                                          <p:spTgt spid="206850"/>
                                        </p:tgtEl>
                                        <p:attrNameLst>
                                          <p:attrName>style.rotation</p:attrName>
                                        </p:attrNameLst>
                                      </p:cBhvr>
                                      <p:tavLst>
                                        <p:tav tm="0">
                                          <p:val>
                                            <p:fltVal val="-90"/>
                                          </p:val>
                                        </p:tav>
                                        <p:tav tm="100000">
                                          <p:val>
                                            <p:fltVal val="0"/>
                                          </p:val>
                                        </p:tav>
                                      </p:tavLst>
                                    </p:anim>
                                    <p:anim calcmode="lin" valueType="num">
                                      <p:cBhvr>
                                        <p:cTn id="9" dur="800" decel="100000" fill="hold"/>
                                        <p:tgtEl>
                                          <p:spTgt spid="206850"/>
                                        </p:tgtEl>
                                        <p:attrNameLst>
                                          <p:attrName>ppt_x</p:attrName>
                                        </p:attrNameLst>
                                      </p:cBhvr>
                                      <p:tavLst>
                                        <p:tav tm="0">
                                          <p:val>
                                            <p:strVal val="#ppt_x+0.4"/>
                                          </p:val>
                                        </p:tav>
                                        <p:tav tm="100000">
                                          <p:val>
                                            <p:strVal val="#ppt_x-0.05"/>
                                          </p:val>
                                        </p:tav>
                                      </p:tavLst>
                                    </p:anim>
                                    <p:anim calcmode="lin" valueType="num">
                                      <p:cBhvr>
                                        <p:cTn id="10" dur="800" decel="100000" fill="hold"/>
                                        <p:tgtEl>
                                          <p:spTgt spid="2068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68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685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06851">
                                            <p:txEl>
                                              <p:pRg st="0" end="0"/>
                                            </p:txEl>
                                          </p:spTgt>
                                        </p:tgtEl>
                                        <p:attrNameLst>
                                          <p:attrName>style.visibility</p:attrName>
                                        </p:attrNameLst>
                                      </p:cBhvr>
                                      <p:to>
                                        <p:strVal val="visible"/>
                                      </p:to>
                                    </p:set>
                                    <p:animEffect transition="in" filter="fade">
                                      <p:cBhvr>
                                        <p:cTn id="17" dur="1000"/>
                                        <p:tgtEl>
                                          <p:spTgt spid="206851">
                                            <p:txEl>
                                              <p:pRg st="0" end="0"/>
                                            </p:txEl>
                                          </p:spTgt>
                                        </p:tgtEl>
                                      </p:cBhvr>
                                    </p:animEffect>
                                    <p:anim calcmode="lin" valueType="num">
                                      <p:cBhvr>
                                        <p:cTn id="1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06851">
                                            <p:txEl>
                                              <p:pRg st="1" end="1"/>
                                            </p:txEl>
                                          </p:spTgt>
                                        </p:tgtEl>
                                        <p:attrNameLst>
                                          <p:attrName>style.visibility</p:attrName>
                                        </p:attrNameLst>
                                      </p:cBhvr>
                                      <p:to>
                                        <p:strVal val="visible"/>
                                      </p:to>
                                    </p:set>
                                    <p:animEffect transition="in" filter="fade">
                                      <p:cBhvr>
                                        <p:cTn id="24" dur="1000"/>
                                        <p:tgtEl>
                                          <p:spTgt spid="206851">
                                            <p:txEl>
                                              <p:pRg st="1" end="1"/>
                                            </p:txEl>
                                          </p:spTgt>
                                        </p:tgtEl>
                                      </p:cBhvr>
                                    </p:animEffect>
                                    <p:anim calcmode="lin" valueType="num">
                                      <p:cBhvr>
                                        <p:cTn id="2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06851">
                                            <p:txEl>
                                              <p:pRg st="2" end="2"/>
                                            </p:txEl>
                                          </p:spTgt>
                                        </p:tgtEl>
                                        <p:attrNameLst>
                                          <p:attrName>style.visibility</p:attrName>
                                        </p:attrNameLst>
                                      </p:cBhvr>
                                      <p:to>
                                        <p:strVal val="visible"/>
                                      </p:to>
                                    </p:set>
                                    <p:animEffect transition="in" filter="fade">
                                      <p:cBhvr>
                                        <p:cTn id="31" dur="1000"/>
                                        <p:tgtEl>
                                          <p:spTgt spid="206851">
                                            <p:txEl>
                                              <p:pRg st="2" end="2"/>
                                            </p:txEl>
                                          </p:spTgt>
                                        </p:tgtEl>
                                      </p:cBhvr>
                                    </p:animEffect>
                                    <p:anim calcmode="lin" valueType="num">
                                      <p:cBhvr>
                                        <p:cTn id="32" dur="10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068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p:bldP spid="2068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B6976BD9-D152-51BB-8A7B-7FBB040A686A}"/>
              </a:ext>
            </a:extLst>
          </p:cNvPr>
          <p:cNvSpPr>
            <a:spLocks noGrp="1" noChangeArrowheads="1"/>
          </p:cNvSpPr>
          <p:nvPr>
            <p:ph type="title"/>
          </p:nvPr>
        </p:nvSpPr>
        <p:spPr/>
        <p:txBody>
          <a:bodyPr/>
          <a:lstStyle/>
          <a:p>
            <a:pPr eaLnBrk="1" hangingPunct="1"/>
            <a:r>
              <a:rPr lang="en-US" altLang="en-US" dirty="0">
                <a:latin typeface="Helvetica" pitchFamily="2" charset="0"/>
                <a:ea typeface="ヒラギノ角ゴ Pro W3" panose="020B0300000000000000" pitchFamily="34" charset="-128"/>
              </a:rPr>
              <a:t>ML Rifle Parts</a:t>
            </a:r>
            <a:r>
              <a:rPr lang="en-US" altLang="en-US" i="1" dirty="0">
                <a:latin typeface="Helvetica" pitchFamily="2" charset="0"/>
                <a:ea typeface="ヒラギノ角ゴ Pro W3" panose="020B0300000000000000" pitchFamily="34" charset="-128"/>
              </a:rPr>
              <a:t>…Percussion Cap Rifle</a:t>
            </a:r>
          </a:p>
        </p:txBody>
      </p:sp>
      <p:sp>
        <p:nvSpPr>
          <p:cNvPr id="25602" name="Slide Number Placeholder 5">
            <a:extLst>
              <a:ext uri="{FF2B5EF4-FFF2-40B4-BE49-F238E27FC236}">
                <a16:creationId xmlns:a16="http://schemas.microsoft.com/office/drawing/2014/main" id="{8965BF78-0D51-A969-FA88-9D0763185C3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DF33929C-8E8F-1046-AC3F-6C644E1151D2}" type="slidenum">
              <a:rPr lang="en-US" altLang="en-US" sz="1000">
                <a:solidFill>
                  <a:srgbClr val="95B3D7"/>
                </a:solidFill>
                <a:latin typeface="Helvetica" pitchFamily="2" charset="0"/>
                <a:ea typeface="ヒラギノ角ゴ Pro W3" panose="020B0300000000000000" pitchFamily="34" charset="-128"/>
              </a:rPr>
              <a:pPr/>
              <a:t>4</a:t>
            </a:fld>
            <a:endParaRPr lang="en-US" altLang="en-US" sz="1000">
              <a:solidFill>
                <a:srgbClr val="95B3D7"/>
              </a:solidFill>
              <a:latin typeface="Helvetica" pitchFamily="2" charset="0"/>
              <a:ea typeface="ヒラギノ角ゴ Pro W3" panose="020B0300000000000000" pitchFamily="34" charset="-128"/>
            </a:endParaRPr>
          </a:p>
        </p:txBody>
      </p:sp>
      <p:sp>
        <p:nvSpPr>
          <p:cNvPr id="25605" name="Rectangle 25">
            <a:extLst>
              <a:ext uri="{FF2B5EF4-FFF2-40B4-BE49-F238E27FC236}">
                <a16:creationId xmlns:a16="http://schemas.microsoft.com/office/drawing/2014/main" id="{48131433-CC2D-8EB5-599A-065F5E2F94F8}"/>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4" name="Footer Placeholder 3">
            <a:extLst>
              <a:ext uri="{FF2B5EF4-FFF2-40B4-BE49-F238E27FC236}">
                <a16:creationId xmlns:a16="http://schemas.microsoft.com/office/drawing/2014/main" id="{F19A6344-328D-5FB4-3437-1918DBB1153E}"/>
              </a:ext>
            </a:extLst>
          </p:cNvPr>
          <p:cNvSpPr>
            <a:spLocks noGrp="1"/>
          </p:cNvSpPr>
          <p:nvPr>
            <p:ph type="ftr" sz="quarter" idx="10"/>
          </p:nvPr>
        </p:nvSpPr>
        <p:spPr/>
        <p:txBody>
          <a:bodyPr/>
          <a:lstStyle/>
          <a:p>
            <a:pPr>
              <a:defRPr/>
            </a:pPr>
            <a:r>
              <a:rPr lang="es-ES"/>
              <a:t>October 10, 2022 Ver 1.0</a:t>
            </a:r>
            <a:endParaRPr lang="en-US"/>
          </a:p>
        </p:txBody>
      </p:sp>
      <p:grpSp>
        <p:nvGrpSpPr>
          <p:cNvPr id="10" name="Group 9">
            <a:extLst>
              <a:ext uri="{FF2B5EF4-FFF2-40B4-BE49-F238E27FC236}">
                <a16:creationId xmlns:a16="http://schemas.microsoft.com/office/drawing/2014/main" id="{D88AE8AE-860C-0C8B-8220-F394428901E3}"/>
              </a:ext>
            </a:extLst>
          </p:cNvPr>
          <p:cNvGrpSpPr/>
          <p:nvPr/>
        </p:nvGrpSpPr>
        <p:grpSpPr>
          <a:xfrm>
            <a:off x="177520" y="2001730"/>
            <a:ext cx="8697305" cy="2311615"/>
            <a:chOff x="177520" y="2001730"/>
            <a:chExt cx="8697305" cy="2311615"/>
          </a:xfrm>
        </p:grpSpPr>
        <p:sp>
          <p:nvSpPr>
            <p:cNvPr id="25604" name="Text Box 16">
              <a:extLst>
                <a:ext uri="{FF2B5EF4-FFF2-40B4-BE49-F238E27FC236}">
                  <a16:creationId xmlns:a16="http://schemas.microsoft.com/office/drawing/2014/main" id="{76258C27-09DA-6077-7908-63BD20BAAD8E}"/>
                </a:ext>
              </a:extLst>
            </p:cNvPr>
            <p:cNvSpPr txBox="1">
              <a:spLocks noChangeArrowheads="1"/>
            </p:cNvSpPr>
            <p:nvPr/>
          </p:nvSpPr>
          <p:spPr bwMode="auto">
            <a:xfrm>
              <a:off x="7776275" y="2753310"/>
              <a:ext cx="1098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muzzle</a:t>
              </a:r>
            </a:p>
          </p:txBody>
        </p:sp>
        <p:pic>
          <p:nvPicPr>
            <p:cNvPr id="99330" name="Picture 2">
              <a:extLst>
                <a:ext uri="{FF2B5EF4-FFF2-40B4-BE49-F238E27FC236}">
                  <a16:creationId xmlns:a16="http://schemas.microsoft.com/office/drawing/2014/main" id="{2645E0B2-5E34-50A7-04D0-E378D3496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5107" y="2001730"/>
              <a:ext cx="6900343" cy="2311615"/>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a:extLst>
                <a:ext uri="{FF2B5EF4-FFF2-40B4-BE49-F238E27FC236}">
                  <a16:creationId xmlns:a16="http://schemas.microsoft.com/office/drawing/2014/main" id="{5B40BF77-9320-11FC-62D8-D6A403EA6E15}"/>
                </a:ext>
              </a:extLst>
            </p:cNvPr>
            <p:cNvGrpSpPr/>
            <p:nvPr/>
          </p:nvGrpSpPr>
          <p:grpSpPr>
            <a:xfrm>
              <a:off x="4812790" y="2085474"/>
              <a:ext cx="1791629" cy="667836"/>
              <a:chOff x="4812790" y="2085474"/>
              <a:chExt cx="1791629" cy="667836"/>
            </a:xfrm>
          </p:grpSpPr>
          <p:sp>
            <p:nvSpPr>
              <p:cNvPr id="3" name="Text Box 16">
                <a:extLst>
                  <a:ext uri="{FF2B5EF4-FFF2-40B4-BE49-F238E27FC236}">
                    <a16:creationId xmlns:a16="http://schemas.microsoft.com/office/drawing/2014/main" id="{D6FC5954-09B7-255C-553E-A37D7E229082}"/>
                  </a:ext>
                </a:extLst>
              </p:cNvPr>
              <p:cNvSpPr txBox="1">
                <a:spLocks noChangeArrowheads="1"/>
              </p:cNvSpPr>
              <p:nvPr/>
            </p:nvSpPr>
            <p:spPr bwMode="auto">
              <a:xfrm>
                <a:off x="5104743" y="2085474"/>
                <a:ext cx="14996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rear sight</a:t>
                </a:r>
              </a:p>
            </p:txBody>
          </p:sp>
          <p:cxnSp>
            <p:nvCxnSpPr>
              <p:cNvPr id="5" name="Straight Connector 4">
                <a:extLst>
                  <a:ext uri="{FF2B5EF4-FFF2-40B4-BE49-F238E27FC236}">
                    <a16:creationId xmlns:a16="http://schemas.microsoft.com/office/drawing/2014/main" id="{70043099-425F-92B6-8E35-DAFE3F7663C0}"/>
                  </a:ext>
                </a:extLst>
              </p:cNvPr>
              <p:cNvCxnSpPr>
                <a:cxnSpLocks/>
              </p:cNvCxnSpPr>
              <p:nvPr/>
            </p:nvCxnSpPr>
            <p:spPr>
              <a:xfrm flipV="1">
                <a:off x="4812790" y="2485584"/>
                <a:ext cx="749838" cy="267726"/>
              </a:xfrm>
              <a:prstGeom prst="line">
                <a:avLst/>
              </a:prstGeom>
              <a:ln>
                <a:solidFill>
                  <a:schemeClr val="tx1"/>
                </a:solidFill>
                <a:headEnd type="stealth"/>
              </a:ln>
            </p:spPr>
            <p:style>
              <a:lnRef idx="2">
                <a:schemeClr val="accent1"/>
              </a:lnRef>
              <a:fillRef idx="0">
                <a:schemeClr val="accent1"/>
              </a:fillRef>
              <a:effectRef idx="1">
                <a:schemeClr val="accent1"/>
              </a:effectRef>
              <a:fontRef idx="minor">
                <a:schemeClr val="tx1"/>
              </a:fontRef>
            </p:style>
          </p:cxnSp>
        </p:grpSp>
        <p:grpSp>
          <p:nvGrpSpPr>
            <p:cNvPr id="14" name="Group 13">
              <a:extLst>
                <a:ext uri="{FF2B5EF4-FFF2-40B4-BE49-F238E27FC236}">
                  <a16:creationId xmlns:a16="http://schemas.microsoft.com/office/drawing/2014/main" id="{D53F0E60-A4D8-EBB5-FB02-96545767D5D1}"/>
                </a:ext>
              </a:extLst>
            </p:cNvPr>
            <p:cNvGrpSpPr/>
            <p:nvPr/>
          </p:nvGrpSpPr>
          <p:grpSpPr>
            <a:xfrm>
              <a:off x="7330858" y="2092150"/>
              <a:ext cx="1499676" cy="706374"/>
              <a:chOff x="7330858" y="2092150"/>
              <a:chExt cx="1499676" cy="706374"/>
            </a:xfrm>
          </p:grpSpPr>
          <p:sp>
            <p:nvSpPr>
              <p:cNvPr id="2" name="Text Box 16">
                <a:extLst>
                  <a:ext uri="{FF2B5EF4-FFF2-40B4-BE49-F238E27FC236}">
                    <a16:creationId xmlns:a16="http://schemas.microsoft.com/office/drawing/2014/main" id="{84226C38-8DAC-DE44-F4D8-9422F36729EB}"/>
                  </a:ext>
                </a:extLst>
              </p:cNvPr>
              <p:cNvSpPr txBox="1">
                <a:spLocks noChangeArrowheads="1"/>
              </p:cNvSpPr>
              <p:nvPr/>
            </p:nvSpPr>
            <p:spPr bwMode="auto">
              <a:xfrm>
                <a:off x="7330858" y="2092150"/>
                <a:ext cx="14996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front sight</a:t>
                </a:r>
              </a:p>
            </p:txBody>
          </p:sp>
          <p:cxnSp>
            <p:nvCxnSpPr>
              <p:cNvPr id="7" name="Straight Connector 6">
                <a:extLst>
                  <a:ext uri="{FF2B5EF4-FFF2-40B4-BE49-F238E27FC236}">
                    <a16:creationId xmlns:a16="http://schemas.microsoft.com/office/drawing/2014/main" id="{0919081B-EA1F-2EC1-A169-00E00C5C9B25}"/>
                  </a:ext>
                </a:extLst>
              </p:cNvPr>
              <p:cNvCxnSpPr>
                <a:cxnSpLocks/>
              </p:cNvCxnSpPr>
              <p:nvPr/>
            </p:nvCxnSpPr>
            <p:spPr>
              <a:xfrm flipV="1">
                <a:off x="7583220" y="2485584"/>
                <a:ext cx="357994" cy="312940"/>
              </a:xfrm>
              <a:prstGeom prst="line">
                <a:avLst/>
              </a:prstGeom>
              <a:ln>
                <a:solidFill>
                  <a:schemeClr val="tx1"/>
                </a:solidFill>
                <a:headEnd type="stealth"/>
              </a:ln>
            </p:spPr>
            <p:style>
              <a:lnRef idx="2">
                <a:schemeClr val="accent1"/>
              </a:lnRef>
              <a:fillRef idx="0">
                <a:schemeClr val="accent1"/>
              </a:fillRef>
              <a:effectRef idx="1">
                <a:schemeClr val="accent1"/>
              </a:effectRef>
              <a:fontRef idx="minor">
                <a:schemeClr val="tx1"/>
              </a:fontRef>
            </p:style>
          </p:cxnSp>
        </p:grpSp>
        <p:grpSp>
          <p:nvGrpSpPr>
            <p:cNvPr id="13" name="Group 12">
              <a:extLst>
                <a:ext uri="{FF2B5EF4-FFF2-40B4-BE49-F238E27FC236}">
                  <a16:creationId xmlns:a16="http://schemas.microsoft.com/office/drawing/2014/main" id="{34ADB6C0-6992-3455-46A4-95A49DC3735A}"/>
                </a:ext>
              </a:extLst>
            </p:cNvPr>
            <p:cNvGrpSpPr/>
            <p:nvPr/>
          </p:nvGrpSpPr>
          <p:grpSpPr>
            <a:xfrm>
              <a:off x="6581020" y="3153420"/>
              <a:ext cx="1499676" cy="620165"/>
              <a:chOff x="6581020" y="3153420"/>
              <a:chExt cx="1499676" cy="620165"/>
            </a:xfrm>
          </p:grpSpPr>
          <p:sp>
            <p:nvSpPr>
              <p:cNvPr id="9" name="Text Box 16">
                <a:extLst>
                  <a:ext uri="{FF2B5EF4-FFF2-40B4-BE49-F238E27FC236}">
                    <a16:creationId xmlns:a16="http://schemas.microsoft.com/office/drawing/2014/main" id="{16519181-FCAD-9FE4-7178-C599F1E45D47}"/>
                  </a:ext>
                </a:extLst>
              </p:cNvPr>
              <p:cNvSpPr txBox="1">
                <a:spLocks noChangeArrowheads="1"/>
              </p:cNvSpPr>
              <p:nvPr/>
            </p:nvSpPr>
            <p:spPr bwMode="auto">
              <a:xfrm>
                <a:off x="6581020" y="3373475"/>
                <a:ext cx="149967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ramrod</a:t>
                </a:r>
              </a:p>
            </p:txBody>
          </p:sp>
          <p:cxnSp>
            <p:nvCxnSpPr>
              <p:cNvPr id="11" name="Straight Connector 10">
                <a:extLst>
                  <a:ext uri="{FF2B5EF4-FFF2-40B4-BE49-F238E27FC236}">
                    <a16:creationId xmlns:a16="http://schemas.microsoft.com/office/drawing/2014/main" id="{8670690C-BC64-3AAD-BF7F-13EF788B13B6}"/>
                  </a:ext>
                </a:extLst>
              </p:cNvPr>
              <p:cNvCxnSpPr>
                <a:cxnSpLocks/>
              </p:cNvCxnSpPr>
              <p:nvPr/>
            </p:nvCxnSpPr>
            <p:spPr>
              <a:xfrm>
                <a:off x="6720504" y="3153420"/>
                <a:ext cx="331224" cy="319704"/>
              </a:xfrm>
              <a:prstGeom prst="line">
                <a:avLst/>
              </a:prstGeom>
              <a:ln>
                <a:solidFill>
                  <a:schemeClr val="tx1"/>
                </a:solidFill>
                <a:headEnd type="stealth"/>
              </a:ln>
            </p:spPr>
            <p:style>
              <a:lnRef idx="2">
                <a:schemeClr val="accent1"/>
              </a:lnRef>
              <a:fillRef idx="0">
                <a:schemeClr val="accent1"/>
              </a:fillRef>
              <a:effectRef idx="1">
                <a:schemeClr val="accent1"/>
              </a:effectRef>
              <a:fontRef idx="minor">
                <a:schemeClr val="tx1"/>
              </a:fontRef>
            </p:style>
          </p:cxnSp>
        </p:grpSp>
        <p:sp>
          <p:nvSpPr>
            <p:cNvPr id="16" name="Text Box 16">
              <a:extLst>
                <a:ext uri="{FF2B5EF4-FFF2-40B4-BE49-F238E27FC236}">
                  <a16:creationId xmlns:a16="http://schemas.microsoft.com/office/drawing/2014/main" id="{8C013586-5EF4-6ACB-EF7A-6E8F17232C2F}"/>
                </a:ext>
              </a:extLst>
            </p:cNvPr>
            <p:cNvSpPr txBox="1">
              <a:spLocks noChangeArrowheads="1"/>
            </p:cNvSpPr>
            <p:nvPr/>
          </p:nvSpPr>
          <p:spPr bwMode="auto">
            <a:xfrm>
              <a:off x="6055144" y="2441999"/>
              <a:ext cx="1098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barrel</a:t>
              </a:r>
            </a:p>
          </p:txBody>
        </p:sp>
        <p:sp>
          <p:nvSpPr>
            <p:cNvPr id="18" name="Text Box 16">
              <a:extLst>
                <a:ext uri="{FF2B5EF4-FFF2-40B4-BE49-F238E27FC236}">
                  <a16:creationId xmlns:a16="http://schemas.microsoft.com/office/drawing/2014/main" id="{E0745659-AFAF-4AD3-22D0-EDD4EFAEA1FF}"/>
                </a:ext>
              </a:extLst>
            </p:cNvPr>
            <p:cNvSpPr txBox="1">
              <a:spLocks noChangeArrowheads="1"/>
            </p:cNvSpPr>
            <p:nvPr/>
          </p:nvSpPr>
          <p:spPr bwMode="auto">
            <a:xfrm>
              <a:off x="177520" y="3327529"/>
              <a:ext cx="1389343" cy="44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butt plate</a:t>
              </a:r>
            </a:p>
          </p:txBody>
        </p:sp>
        <p:sp>
          <p:nvSpPr>
            <p:cNvPr id="6" name="Text Box 16">
              <a:extLst>
                <a:ext uri="{FF2B5EF4-FFF2-40B4-BE49-F238E27FC236}">
                  <a16:creationId xmlns:a16="http://schemas.microsoft.com/office/drawing/2014/main" id="{7C25FB67-8D69-B8AF-9804-BD3B995DD4A8}"/>
                </a:ext>
              </a:extLst>
            </p:cNvPr>
            <p:cNvSpPr txBox="1">
              <a:spLocks noChangeArrowheads="1"/>
            </p:cNvSpPr>
            <p:nvPr/>
          </p:nvSpPr>
          <p:spPr bwMode="auto">
            <a:xfrm>
              <a:off x="4017162" y="3536817"/>
              <a:ext cx="1499676" cy="461665"/>
            </a:xfrm>
            <a:prstGeom prst="rect">
              <a:avLst/>
            </a:prstGeom>
            <a:solidFill>
              <a:schemeClr val="bg1"/>
            </a:solidFill>
            <a:ln>
              <a:noFill/>
            </a:ln>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dirty="0">
                  <a:latin typeface="Arial" panose="020B0604020202020204" pitchFamily="34" charset="0"/>
                  <a:ea typeface="ヒラギノ角ゴ Pro W3" panose="020B0300000000000000" pitchFamily="34" charset="-128"/>
                  <a:cs typeface="Arial" panose="020B0604020202020204" pitchFamily="34" charset="0"/>
                </a:rPr>
                <a:t>trigger</a:t>
              </a:r>
            </a:p>
          </p:txBody>
        </p:sp>
      </p:grpSp>
      <p:sp>
        <p:nvSpPr>
          <p:cNvPr id="8" name="Text Box 16">
            <a:extLst>
              <a:ext uri="{FF2B5EF4-FFF2-40B4-BE49-F238E27FC236}">
                <a16:creationId xmlns:a16="http://schemas.microsoft.com/office/drawing/2014/main" id="{10EDE4C1-9AAC-5315-AB1A-2A9665586B4C}"/>
              </a:ext>
            </a:extLst>
          </p:cNvPr>
          <p:cNvSpPr txBox="1">
            <a:spLocks noChangeArrowheads="1"/>
          </p:cNvSpPr>
          <p:nvPr/>
        </p:nvSpPr>
        <p:spPr bwMode="auto">
          <a:xfrm>
            <a:off x="1950780" y="4897437"/>
            <a:ext cx="563244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Three Major Parts: Lock, Stock, and Barrel</a:t>
            </a:r>
          </a:p>
          <a:p>
            <a:pPr algn="ct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The Lock contains the hammer and the trigger</a:t>
            </a:r>
          </a:p>
        </p:txBody>
      </p:sp>
      <p:sp>
        <p:nvSpPr>
          <p:cNvPr id="12" name="Text Box 16">
            <a:extLst>
              <a:ext uri="{FF2B5EF4-FFF2-40B4-BE49-F238E27FC236}">
                <a16:creationId xmlns:a16="http://schemas.microsoft.com/office/drawing/2014/main" id="{17777AC6-CE7E-7834-F348-EE3014873D4B}"/>
              </a:ext>
            </a:extLst>
          </p:cNvPr>
          <p:cNvSpPr txBox="1">
            <a:spLocks noChangeArrowheads="1"/>
          </p:cNvSpPr>
          <p:nvPr/>
        </p:nvSpPr>
        <p:spPr bwMode="auto">
          <a:xfrm>
            <a:off x="2772302" y="3356245"/>
            <a:ext cx="609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grip</a:t>
            </a:r>
          </a:p>
        </p:txBody>
      </p:sp>
    </p:spTree>
    <p:extLst>
      <p:ext uri="{BB962C8B-B14F-4D97-AF65-F5344CB8AC3E}">
        <p14:creationId xmlns:p14="http://schemas.microsoft.com/office/powerpoint/2010/main" val="255186228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B6976BD9-D152-51BB-8A7B-7FBB040A686A}"/>
              </a:ext>
            </a:extLst>
          </p:cNvPr>
          <p:cNvSpPr>
            <a:spLocks noGrp="1" noChangeArrowheads="1"/>
          </p:cNvSpPr>
          <p:nvPr>
            <p:ph type="title"/>
          </p:nvPr>
        </p:nvSpPr>
        <p:spPr/>
        <p:txBody>
          <a:bodyPr/>
          <a:lstStyle/>
          <a:p>
            <a:pPr eaLnBrk="1" hangingPunct="1"/>
            <a:r>
              <a:rPr lang="en-US" altLang="en-US" dirty="0">
                <a:latin typeface="Helvetica" pitchFamily="2" charset="0"/>
                <a:ea typeface="ヒラギノ角ゴ Pro W3" panose="020B0300000000000000" pitchFamily="34" charset="-128"/>
              </a:rPr>
              <a:t>ML Rifle Parts</a:t>
            </a:r>
            <a:r>
              <a:rPr lang="en-US" altLang="en-US" i="1" dirty="0">
                <a:latin typeface="Helvetica" pitchFamily="2" charset="0"/>
                <a:ea typeface="ヒラギノ角ゴ Pro W3" panose="020B0300000000000000" pitchFamily="34" charset="-128"/>
              </a:rPr>
              <a:t>…In-line Rifle</a:t>
            </a:r>
          </a:p>
        </p:txBody>
      </p:sp>
      <p:sp>
        <p:nvSpPr>
          <p:cNvPr id="25602" name="Slide Number Placeholder 5">
            <a:extLst>
              <a:ext uri="{FF2B5EF4-FFF2-40B4-BE49-F238E27FC236}">
                <a16:creationId xmlns:a16="http://schemas.microsoft.com/office/drawing/2014/main" id="{8965BF78-0D51-A969-FA88-9D0763185C3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DF33929C-8E8F-1046-AC3F-6C644E1151D2}" type="slidenum">
              <a:rPr lang="en-US" altLang="en-US" sz="1000">
                <a:solidFill>
                  <a:srgbClr val="95B3D7"/>
                </a:solidFill>
                <a:latin typeface="Helvetica" pitchFamily="2" charset="0"/>
                <a:ea typeface="ヒラギノ角ゴ Pro W3" panose="020B0300000000000000" pitchFamily="34" charset="-128"/>
              </a:rPr>
              <a:pPr/>
              <a:t>5</a:t>
            </a:fld>
            <a:endParaRPr lang="en-US" altLang="en-US" sz="1000">
              <a:solidFill>
                <a:srgbClr val="95B3D7"/>
              </a:solidFill>
              <a:latin typeface="Helvetica" pitchFamily="2" charset="0"/>
              <a:ea typeface="ヒラギノ角ゴ Pro W3" panose="020B0300000000000000" pitchFamily="34" charset="-128"/>
            </a:endParaRPr>
          </a:p>
        </p:txBody>
      </p:sp>
      <p:sp>
        <p:nvSpPr>
          <p:cNvPr id="25605" name="Rectangle 25">
            <a:extLst>
              <a:ext uri="{FF2B5EF4-FFF2-40B4-BE49-F238E27FC236}">
                <a16:creationId xmlns:a16="http://schemas.microsoft.com/office/drawing/2014/main" id="{48131433-CC2D-8EB5-599A-065F5E2F94F8}"/>
              </a:ext>
            </a:extLst>
          </p:cNvPr>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sz="180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7668CAAF-9BFA-0348-ED02-AC936092B05A}"/>
              </a:ext>
            </a:extLst>
          </p:cNvPr>
          <p:cNvSpPr>
            <a:spLocks noGrp="1"/>
          </p:cNvSpPr>
          <p:nvPr>
            <p:ph type="ftr" sz="quarter" idx="10"/>
          </p:nvPr>
        </p:nvSpPr>
        <p:spPr/>
        <p:txBody>
          <a:bodyPr/>
          <a:lstStyle/>
          <a:p>
            <a:pPr>
              <a:defRPr/>
            </a:pPr>
            <a:r>
              <a:rPr lang="es-ES"/>
              <a:t>October 10, 2022 Ver 1.0</a:t>
            </a:r>
            <a:endParaRPr lang="en-US"/>
          </a:p>
        </p:txBody>
      </p:sp>
      <p:sp>
        <p:nvSpPr>
          <p:cNvPr id="3" name="TextBox 2">
            <a:extLst>
              <a:ext uri="{FF2B5EF4-FFF2-40B4-BE49-F238E27FC236}">
                <a16:creationId xmlns:a16="http://schemas.microsoft.com/office/drawing/2014/main" id="{E3644078-D907-EE70-CD82-4ABC068B1743}"/>
              </a:ext>
            </a:extLst>
          </p:cNvPr>
          <p:cNvSpPr txBox="1"/>
          <p:nvPr/>
        </p:nvSpPr>
        <p:spPr>
          <a:xfrm>
            <a:off x="1053737" y="5676922"/>
            <a:ext cx="7304430" cy="369332"/>
          </a:xfrm>
          <a:prstGeom prst="rect">
            <a:avLst/>
          </a:prstGeom>
          <a:noFill/>
        </p:spPr>
        <p:txBody>
          <a:bodyPr wrap="square" rtlCol="0">
            <a:spAutoFit/>
          </a:bodyPr>
          <a:lstStyle/>
          <a:p>
            <a:r>
              <a:rPr lang="en-US" dirty="0"/>
              <a:t>An Inline Rifle has the primer in the same line at the breech of the barrel</a:t>
            </a:r>
          </a:p>
        </p:txBody>
      </p:sp>
      <p:grpSp>
        <p:nvGrpSpPr>
          <p:cNvPr id="5" name="Group 4">
            <a:extLst>
              <a:ext uri="{FF2B5EF4-FFF2-40B4-BE49-F238E27FC236}">
                <a16:creationId xmlns:a16="http://schemas.microsoft.com/office/drawing/2014/main" id="{0F873FCC-6295-64D7-755D-E53AAFF58772}"/>
              </a:ext>
            </a:extLst>
          </p:cNvPr>
          <p:cNvGrpSpPr/>
          <p:nvPr/>
        </p:nvGrpSpPr>
        <p:grpSpPr>
          <a:xfrm>
            <a:off x="547807" y="2024612"/>
            <a:ext cx="8402980" cy="3421062"/>
            <a:chOff x="919785" y="1929082"/>
            <a:chExt cx="8402980" cy="3421062"/>
          </a:xfrm>
        </p:grpSpPr>
        <p:pic>
          <p:nvPicPr>
            <p:cNvPr id="101380" name="Picture 4">
              <a:extLst>
                <a:ext uri="{FF2B5EF4-FFF2-40B4-BE49-F238E27FC236}">
                  <a16:creationId xmlns:a16="http://schemas.microsoft.com/office/drawing/2014/main" id="{3982DF93-0F7D-30F3-E7D6-75B9163EF6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785" y="1929082"/>
              <a:ext cx="7304430" cy="3421062"/>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16">
              <a:extLst>
                <a:ext uri="{FF2B5EF4-FFF2-40B4-BE49-F238E27FC236}">
                  <a16:creationId xmlns:a16="http://schemas.microsoft.com/office/drawing/2014/main" id="{E177C00A-8FE5-5C17-F8B9-5B404CC2BC44}"/>
                </a:ext>
              </a:extLst>
            </p:cNvPr>
            <p:cNvSpPr txBox="1">
              <a:spLocks noChangeArrowheads="1"/>
            </p:cNvSpPr>
            <p:nvPr/>
          </p:nvSpPr>
          <p:spPr bwMode="auto">
            <a:xfrm>
              <a:off x="8224215" y="3502248"/>
              <a:ext cx="1098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muzzle</a:t>
              </a:r>
            </a:p>
          </p:txBody>
        </p:sp>
      </p:grpSp>
      <p:sp>
        <p:nvSpPr>
          <p:cNvPr id="6" name="Text Box 16">
            <a:extLst>
              <a:ext uri="{FF2B5EF4-FFF2-40B4-BE49-F238E27FC236}">
                <a16:creationId xmlns:a16="http://schemas.microsoft.com/office/drawing/2014/main" id="{D592E435-0E9D-14EB-580D-3FFD15AAE66D}"/>
              </a:ext>
            </a:extLst>
          </p:cNvPr>
          <p:cNvSpPr txBox="1">
            <a:spLocks noChangeArrowheads="1"/>
          </p:cNvSpPr>
          <p:nvPr/>
        </p:nvSpPr>
        <p:spPr bwMode="auto">
          <a:xfrm>
            <a:off x="1819275" y="4437295"/>
            <a:ext cx="10985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Bef>
                <a:spcPct val="50000"/>
              </a:spcBef>
            </a:pPr>
            <a:r>
              <a:rPr lang="en-US" altLang="en-US" sz="2000" dirty="0">
                <a:latin typeface="Arial" panose="020B0604020202020204" pitchFamily="34" charset="0"/>
                <a:ea typeface="ヒラギノ角ゴ Pro W3" panose="020B0300000000000000" pitchFamily="34" charset="-128"/>
                <a:cs typeface="Arial" panose="020B0604020202020204" pitchFamily="34" charset="0"/>
              </a:rPr>
              <a:t>grip</a:t>
            </a:r>
          </a:p>
        </p:txBody>
      </p:sp>
    </p:spTree>
    <p:extLst>
      <p:ext uri="{BB962C8B-B14F-4D97-AF65-F5344CB8AC3E}">
        <p14:creationId xmlns:p14="http://schemas.microsoft.com/office/powerpoint/2010/main" val="14741387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a:extLst>
              <a:ext uri="{FF2B5EF4-FFF2-40B4-BE49-F238E27FC236}">
                <a16:creationId xmlns:a16="http://schemas.microsoft.com/office/drawing/2014/main" id="{18E2AA04-40F2-E6D8-BAD0-C32EED4F4F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FF6D6676-1A26-3746-B492-4F194A65F4B7}" type="slidenum">
              <a:rPr lang="en-US" altLang="en-US" sz="1000">
                <a:solidFill>
                  <a:srgbClr val="95B3D7"/>
                </a:solidFill>
                <a:latin typeface="Helvetica" pitchFamily="2" charset="0"/>
                <a:ea typeface="ヒラギノ角ゴ Pro W3" panose="020B0300000000000000" pitchFamily="34" charset="-128"/>
              </a:rPr>
              <a:pPr/>
              <a:t>6</a:t>
            </a:fld>
            <a:endParaRPr lang="en-US" altLang="en-US" sz="1000">
              <a:solidFill>
                <a:srgbClr val="95B3D7"/>
              </a:solidFill>
              <a:latin typeface="Helvetica" pitchFamily="2" charset="0"/>
              <a:ea typeface="ヒラギノ角ゴ Pro W3" panose="020B0300000000000000" pitchFamily="34" charset="-128"/>
            </a:endParaRPr>
          </a:p>
        </p:txBody>
      </p:sp>
      <p:sp>
        <p:nvSpPr>
          <p:cNvPr id="12" name="TextBox 11">
            <a:extLst>
              <a:ext uri="{FF2B5EF4-FFF2-40B4-BE49-F238E27FC236}">
                <a16:creationId xmlns:a16="http://schemas.microsoft.com/office/drawing/2014/main" id="{88F45759-AABA-9222-0B3C-570F3815500D}"/>
              </a:ext>
            </a:extLst>
          </p:cNvPr>
          <p:cNvSpPr txBox="1">
            <a:spLocks noChangeArrowheads="1"/>
          </p:cNvSpPr>
          <p:nvPr/>
        </p:nvSpPr>
        <p:spPr bwMode="auto">
          <a:xfrm>
            <a:off x="460375" y="4486275"/>
            <a:ext cx="8128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9725" indent="-339725">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spcAft>
                <a:spcPct val="50000"/>
              </a:spcAft>
              <a:buClr>
                <a:srgbClr val="000099"/>
              </a:buClr>
              <a:buFont typeface="Wingdings" pitchFamily="2" charset="2"/>
              <a:buChar char="Ø"/>
            </a:pPr>
            <a:r>
              <a:rPr lang="en-US" altLang="en-US" sz="2000" b="1">
                <a:ea typeface="ヒラギノ角ゴ Pro W3" panose="020B0300000000000000" pitchFamily="34" charset="-128"/>
              </a:rPr>
              <a:t> Extend arms forward and form opening between the hands</a:t>
            </a:r>
          </a:p>
          <a:p>
            <a:pPr eaLnBrk="1" hangingPunct="1">
              <a:spcAft>
                <a:spcPct val="50000"/>
              </a:spcAft>
              <a:buClr>
                <a:srgbClr val="000099"/>
              </a:buClr>
              <a:buFont typeface="Wingdings" pitchFamily="2" charset="2"/>
              <a:buChar char="Ø"/>
            </a:pPr>
            <a:r>
              <a:rPr lang="en-US" altLang="en-US" sz="2000" b="1">
                <a:ea typeface="ヒラギノ角ゴ Pro W3" panose="020B0300000000000000" pitchFamily="34" charset="-128"/>
              </a:rPr>
              <a:t>With both eyes open, look at a distant object through opening</a:t>
            </a:r>
          </a:p>
          <a:p>
            <a:pPr eaLnBrk="1" hangingPunct="1">
              <a:spcAft>
                <a:spcPct val="50000"/>
              </a:spcAft>
              <a:buClr>
                <a:srgbClr val="000099"/>
              </a:buClr>
              <a:buFont typeface="Wingdings" pitchFamily="2" charset="2"/>
              <a:buChar char="Ø"/>
            </a:pPr>
            <a:r>
              <a:rPr lang="en-US" altLang="en-US" sz="2000" b="1">
                <a:ea typeface="ヒラギノ角ゴ Pro W3" panose="020B0300000000000000" pitchFamily="34" charset="-128"/>
              </a:rPr>
              <a:t>Bring hands to face while looking at object – Opening will be aligned with the dominant eye</a:t>
            </a:r>
          </a:p>
        </p:txBody>
      </p:sp>
      <p:sp>
        <p:nvSpPr>
          <p:cNvPr id="30723" name="Rectangle 8">
            <a:extLst>
              <a:ext uri="{FF2B5EF4-FFF2-40B4-BE49-F238E27FC236}">
                <a16:creationId xmlns:a16="http://schemas.microsoft.com/office/drawing/2014/main" id="{1854A81E-D6F5-F3A8-5B08-057069699BF4}"/>
              </a:ext>
            </a:extLst>
          </p:cNvPr>
          <p:cNvSpPr>
            <a:spLocks noChangeArrowheads="1"/>
          </p:cNvSpPr>
          <p:nvPr/>
        </p:nvSpPr>
        <p:spPr bwMode="auto">
          <a:xfrm>
            <a:off x="1905000" y="304800"/>
            <a:ext cx="69405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sz="4400" b="1">
                <a:solidFill>
                  <a:srgbClr val="000099"/>
                </a:solidFill>
                <a:ea typeface="ヒラギノ角ゴ Pro W3" panose="020B0300000000000000" pitchFamily="34" charset="-128"/>
              </a:rPr>
              <a:t>Shooting Fundamentals</a:t>
            </a:r>
            <a:br>
              <a:rPr lang="en-US" altLang="en-US" sz="4400" b="1">
                <a:solidFill>
                  <a:srgbClr val="000099"/>
                </a:solidFill>
                <a:ea typeface="ヒラギノ角ゴ Pro W3" panose="020B0300000000000000" pitchFamily="34" charset="-128"/>
              </a:rPr>
            </a:br>
            <a:r>
              <a:rPr lang="en-US" altLang="en-US" b="1">
                <a:solidFill>
                  <a:srgbClr val="000099"/>
                </a:solidFill>
                <a:ea typeface="ヒラギノ角ゴ Pro W3" panose="020B0300000000000000" pitchFamily="34" charset="-128"/>
              </a:rPr>
              <a:t>Determining the Dominant Eye</a:t>
            </a:r>
          </a:p>
        </p:txBody>
      </p:sp>
      <p:pic>
        <p:nvPicPr>
          <p:cNvPr id="30724" name="Picture 7" descr="misc 278.jpg">
            <a:extLst>
              <a:ext uri="{FF2B5EF4-FFF2-40B4-BE49-F238E27FC236}">
                <a16:creationId xmlns:a16="http://schemas.microsoft.com/office/drawing/2014/main" id="{309E8D7D-904D-8291-A69A-9DEB866B744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0375" y="1925638"/>
            <a:ext cx="3506788"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8" descr="misc 274.jpg">
            <a:extLst>
              <a:ext uri="{FF2B5EF4-FFF2-40B4-BE49-F238E27FC236}">
                <a16:creationId xmlns:a16="http://schemas.microsoft.com/office/drawing/2014/main" id="{FAACB9BE-DF2A-C822-9801-C4DF9006806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1995488"/>
            <a:ext cx="3487738" cy="232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a:extLst>
              <a:ext uri="{FF2B5EF4-FFF2-40B4-BE49-F238E27FC236}">
                <a16:creationId xmlns:a16="http://schemas.microsoft.com/office/drawing/2014/main" id="{E11010B5-9032-F566-DA7C-C2A92A19461F}"/>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Slide Number Placeholder 3">
            <a:extLst>
              <a:ext uri="{FF2B5EF4-FFF2-40B4-BE49-F238E27FC236}">
                <a16:creationId xmlns:a16="http://schemas.microsoft.com/office/drawing/2014/main" id="{A4F06D10-0FDC-A678-61A0-4D98C5E618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6817851-F540-7F42-A1FD-3D89AE1C6B69}" type="slidenum">
              <a:rPr lang="en-US" altLang="en-US" sz="1000">
                <a:solidFill>
                  <a:srgbClr val="95B3D7"/>
                </a:solidFill>
                <a:latin typeface="Helvetica" pitchFamily="2" charset="0"/>
                <a:ea typeface="ヒラギノ角ゴ Pro W3" panose="020B0300000000000000" pitchFamily="34" charset="-128"/>
              </a:rPr>
              <a:pPr/>
              <a:t>7</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Subtitle 1">
            <a:extLst>
              <a:ext uri="{FF2B5EF4-FFF2-40B4-BE49-F238E27FC236}">
                <a16:creationId xmlns:a16="http://schemas.microsoft.com/office/drawing/2014/main" id="{E1F74BA5-82C6-2A37-72CB-5AC1272ADA91}"/>
              </a:ext>
            </a:extLst>
          </p:cNvPr>
          <p:cNvSpPr>
            <a:spLocks noGrp="1"/>
          </p:cNvSpPr>
          <p:nvPr>
            <p:ph type="subTitle" idx="4294967295"/>
          </p:nvPr>
        </p:nvSpPr>
        <p:spPr>
          <a:xfrm>
            <a:off x="69850" y="1275556"/>
            <a:ext cx="3556000" cy="5143500"/>
          </a:xfrm>
        </p:spPr>
        <p:txBody>
          <a:bodyPr/>
          <a:lstStyle/>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Feet flat on the ground with the legs relaxed.</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Seated directly behind the front support with slight lean forward.</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Butt of the rifle in the shoulder close to neck.</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Elbows on the table to support the rifle.</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Support hand under the Forearm.</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Trigger hand holding the grip.</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Face firmly against the stock with eye looking straight down the sights.</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Align the position to target.</a:t>
            </a:r>
          </a:p>
          <a:p>
            <a:pPr marL="404813" indent="-404813" eaLnBrk="1" hangingPunct="1">
              <a:spcBef>
                <a:spcPct val="0"/>
              </a:spcBef>
              <a:spcAft>
                <a:spcPct val="40000"/>
              </a:spcAft>
            </a:pPr>
            <a:endParaRPr lang="en-US" altLang="en-US" sz="1600"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sz="2000"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sz="2200" dirty="0">
              <a:solidFill>
                <a:srgbClr val="898989"/>
              </a:solidFill>
              <a:latin typeface="Helvetica" pitchFamily="2" charset="0"/>
              <a:ea typeface="ヒラギノ角ゴ Pro W3" panose="020B0300000000000000" pitchFamily="34" charset="-128"/>
            </a:endParaRPr>
          </a:p>
        </p:txBody>
      </p:sp>
      <p:sp>
        <p:nvSpPr>
          <p:cNvPr id="34819" name="Rectangle 2">
            <a:extLst>
              <a:ext uri="{FF2B5EF4-FFF2-40B4-BE49-F238E27FC236}">
                <a16:creationId xmlns:a16="http://schemas.microsoft.com/office/drawing/2014/main" id="{86F17BF2-922E-9E63-CC2F-E2845B43E079}"/>
              </a:ext>
            </a:extLst>
          </p:cNvPr>
          <p:cNvSpPr>
            <a:spLocks noChangeArrowheads="1"/>
          </p:cNvSpPr>
          <p:nvPr/>
        </p:nvSpPr>
        <p:spPr bwMode="auto">
          <a:xfrm>
            <a:off x="1847850" y="304800"/>
            <a:ext cx="6881813"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3900" b="1">
                <a:solidFill>
                  <a:srgbClr val="000099"/>
                </a:solidFill>
                <a:ea typeface="ヒラギノ角ゴ Pro W3" panose="020B0300000000000000" pitchFamily="34" charset="-128"/>
              </a:rPr>
              <a:t>Bench Rest Position</a:t>
            </a:r>
          </a:p>
        </p:txBody>
      </p:sp>
      <p:pic>
        <p:nvPicPr>
          <p:cNvPr id="109570" name="Picture 2">
            <a:extLst>
              <a:ext uri="{FF2B5EF4-FFF2-40B4-BE49-F238E27FC236}">
                <a16:creationId xmlns:a16="http://schemas.microsoft.com/office/drawing/2014/main" id="{F86076A1-8CD7-EBF5-D83D-3A78FE129F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3476" y="1859541"/>
            <a:ext cx="4723324" cy="3138918"/>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1251BE63-A8E8-7754-0CAE-225367948D91}"/>
              </a:ext>
            </a:extLst>
          </p:cNvPr>
          <p:cNvSpPr>
            <a:spLocks noGrp="1"/>
          </p:cNvSpPr>
          <p:nvPr>
            <p:ph type="ftr" sz="quarter" idx="11"/>
          </p:nvPr>
        </p:nvSpPr>
        <p:spPr/>
        <p:txBody>
          <a:bodyPr/>
          <a:lstStyle/>
          <a:p>
            <a:pPr>
              <a:defRPr/>
            </a:pPr>
            <a:r>
              <a:rPr lang="es-ES"/>
              <a:t>October 10, 2022 Ver 1.0</a:t>
            </a:r>
            <a:endParaRPr lang="en-US"/>
          </a:p>
        </p:txBody>
      </p:sp>
    </p:spTree>
    <p:extLst>
      <p:ext uri="{BB962C8B-B14F-4D97-AF65-F5344CB8AC3E}">
        <p14:creationId xmlns:p14="http://schemas.microsoft.com/office/powerpoint/2010/main" val="25116771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Slide Number Placeholder 3">
            <a:extLst>
              <a:ext uri="{FF2B5EF4-FFF2-40B4-BE49-F238E27FC236}">
                <a16:creationId xmlns:a16="http://schemas.microsoft.com/office/drawing/2014/main" id="{A4F06D10-0FDC-A678-61A0-4D98C5E618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76817851-F540-7F42-A1FD-3D89AE1C6B69}" type="slidenum">
              <a:rPr lang="en-US" altLang="en-US" sz="1000">
                <a:solidFill>
                  <a:srgbClr val="95B3D7"/>
                </a:solidFill>
                <a:latin typeface="Helvetica" pitchFamily="2" charset="0"/>
                <a:ea typeface="ヒラギノ角ゴ Pro W3" panose="020B0300000000000000" pitchFamily="34" charset="-128"/>
              </a:rPr>
              <a:pPr/>
              <a:t>8</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Subtitle 1">
            <a:extLst>
              <a:ext uri="{FF2B5EF4-FFF2-40B4-BE49-F238E27FC236}">
                <a16:creationId xmlns:a16="http://schemas.microsoft.com/office/drawing/2014/main" id="{E1F74BA5-82C6-2A37-72CB-5AC1272ADA91}"/>
              </a:ext>
            </a:extLst>
          </p:cNvPr>
          <p:cNvSpPr>
            <a:spLocks noGrp="1"/>
          </p:cNvSpPr>
          <p:nvPr>
            <p:ph type="subTitle" idx="4294967295"/>
          </p:nvPr>
        </p:nvSpPr>
        <p:spPr>
          <a:xfrm>
            <a:off x="0" y="1300163"/>
            <a:ext cx="3556000" cy="5143500"/>
          </a:xfrm>
        </p:spPr>
        <p:txBody>
          <a:bodyPr/>
          <a:lstStyle/>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Seated on the ground with the legs crossed at ankles at 10-30 degrees to the target.</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Seated directly behind the front support with slight lean forward.</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Butt of the rifle in the shoulder close to neck.</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Support hand holding the cross-sticks.</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Trigger hand holding the grip.</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Face firmly against the stock with eye looking straight down the sights.</a:t>
            </a:r>
          </a:p>
          <a:p>
            <a:pPr marL="404813" indent="-404813" eaLnBrk="1" hangingPunct="1">
              <a:spcBef>
                <a:spcPct val="0"/>
              </a:spcBef>
              <a:spcAft>
                <a:spcPct val="40000"/>
              </a:spcAft>
            </a:pPr>
            <a:r>
              <a:rPr lang="en-US" altLang="en-US" sz="1600" dirty="0">
                <a:latin typeface="Helvetica" pitchFamily="2" charset="0"/>
                <a:ea typeface="ヒラギノ角ゴ Pro W3" panose="020B0300000000000000" pitchFamily="34" charset="-128"/>
              </a:rPr>
              <a:t>Align the position to target.</a:t>
            </a:r>
          </a:p>
          <a:p>
            <a:pPr marL="404813" indent="-404813" eaLnBrk="1" hangingPunct="1">
              <a:spcBef>
                <a:spcPct val="0"/>
              </a:spcBef>
              <a:spcAft>
                <a:spcPct val="40000"/>
              </a:spcAft>
            </a:pPr>
            <a:endParaRPr lang="en-US" altLang="en-US" sz="1600"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sz="2000"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dirty="0">
              <a:latin typeface="Helvetica" pitchFamily="2" charset="0"/>
              <a:ea typeface="ヒラギノ角ゴ Pro W3" panose="020B0300000000000000" pitchFamily="34" charset="-128"/>
            </a:endParaRPr>
          </a:p>
          <a:p>
            <a:pPr marL="404813" indent="-404813" eaLnBrk="1" hangingPunct="1">
              <a:spcBef>
                <a:spcPct val="0"/>
              </a:spcBef>
              <a:spcAft>
                <a:spcPct val="40000"/>
              </a:spcAft>
            </a:pPr>
            <a:endParaRPr lang="en-US" altLang="en-US" sz="2200" dirty="0">
              <a:solidFill>
                <a:srgbClr val="898989"/>
              </a:solidFill>
              <a:latin typeface="Helvetica" pitchFamily="2" charset="0"/>
              <a:ea typeface="ヒラギノ角ゴ Pro W3" panose="020B0300000000000000" pitchFamily="34" charset="-128"/>
            </a:endParaRPr>
          </a:p>
        </p:txBody>
      </p:sp>
      <p:sp>
        <p:nvSpPr>
          <p:cNvPr id="34819" name="Rectangle 2">
            <a:extLst>
              <a:ext uri="{FF2B5EF4-FFF2-40B4-BE49-F238E27FC236}">
                <a16:creationId xmlns:a16="http://schemas.microsoft.com/office/drawing/2014/main" id="{86F17BF2-922E-9E63-CC2F-E2845B43E079}"/>
              </a:ext>
            </a:extLst>
          </p:cNvPr>
          <p:cNvSpPr>
            <a:spLocks noChangeArrowheads="1"/>
          </p:cNvSpPr>
          <p:nvPr/>
        </p:nvSpPr>
        <p:spPr bwMode="auto">
          <a:xfrm>
            <a:off x="1847850" y="304800"/>
            <a:ext cx="6881813"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sz="3900" b="1" dirty="0">
                <a:solidFill>
                  <a:srgbClr val="000099"/>
                </a:solidFill>
                <a:ea typeface="ヒラギノ角ゴ Pro W3" panose="020B0300000000000000" pitchFamily="34" charset="-128"/>
              </a:rPr>
              <a:t>Cross Stick Position</a:t>
            </a:r>
          </a:p>
        </p:txBody>
      </p:sp>
      <p:pic>
        <p:nvPicPr>
          <p:cNvPr id="34822" name="Picture 6">
            <a:extLst>
              <a:ext uri="{FF2B5EF4-FFF2-40B4-BE49-F238E27FC236}">
                <a16:creationId xmlns:a16="http://schemas.microsoft.com/office/drawing/2014/main" id="{747BD80F-595D-2A84-77DA-F8CE4C51B9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8044" y="1796081"/>
            <a:ext cx="4898756" cy="3265837"/>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964A7C1C-C118-58FC-09E6-A2040853D175}"/>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2">
            <a:extLst>
              <a:ext uri="{FF2B5EF4-FFF2-40B4-BE49-F238E27FC236}">
                <a16:creationId xmlns:a16="http://schemas.microsoft.com/office/drawing/2014/main" id="{898293A0-776E-ED8E-0F2A-DBB51DB69735}"/>
              </a:ext>
            </a:extLst>
          </p:cNvPr>
          <p:cNvSpPr>
            <a:spLocks noGrp="1" noChangeArrowheads="1"/>
          </p:cNvSpPr>
          <p:nvPr>
            <p:ph type="title"/>
          </p:nvPr>
        </p:nvSpPr>
        <p:spPr>
          <a:xfrm>
            <a:off x="2057400" y="304800"/>
            <a:ext cx="6934200" cy="1139825"/>
          </a:xfrm>
        </p:spPr>
        <p:txBody>
          <a:bodyPr/>
          <a:lstStyle/>
          <a:p>
            <a:pPr eaLnBrk="1" hangingPunct="1"/>
            <a:r>
              <a:rPr lang="en-US" altLang="en-US">
                <a:latin typeface="Helvetica" pitchFamily="2" charset="0"/>
                <a:ea typeface="ヒラギノ角ゴ Pro W3" panose="020B0300000000000000" pitchFamily="34" charset="-128"/>
              </a:rPr>
              <a:t>Rifle Shooting Fundamentals</a:t>
            </a:r>
            <a:br>
              <a:rPr lang="en-US" altLang="en-US">
                <a:latin typeface="Helvetica" pitchFamily="2" charset="0"/>
                <a:ea typeface="ヒラギノ角ゴ Pro W3" panose="020B0300000000000000" pitchFamily="34" charset="-128"/>
              </a:rPr>
            </a:br>
            <a:endParaRPr lang="en-US" altLang="en-US" sz="2400">
              <a:latin typeface="Helvetica" pitchFamily="2" charset="0"/>
              <a:ea typeface="ヒラギノ角ゴ Pro W3" panose="020B0300000000000000" pitchFamily="34" charset="-128"/>
            </a:endParaRPr>
          </a:p>
        </p:txBody>
      </p:sp>
      <p:sp>
        <p:nvSpPr>
          <p:cNvPr id="76803" name="Rectangle 3">
            <a:extLst>
              <a:ext uri="{FF2B5EF4-FFF2-40B4-BE49-F238E27FC236}">
                <a16:creationId xmlns:a16="http://schemas.microsoft.com/office/drawing/2014/main" id="{81EA980F-8EE7-A196-18B2-6A18694E85EA}"/>
              </a:ext>
            </a:extLst>
          </p:cNvPr>
          <p:cNvSpPr>
            <a:spLocks noGrp="1" noChangeArrowheads="1"/>
          </p:cNvSpPr>
          <p:nvPr>
            <p:ph type="body" sz="half" idx="1"/>
          </p:nvPr>
        </p:nvSpPr>
        <p:spPr>
          <a:xfrm>
            <a:off x="606425" y="1773238"/>
            <a:ext cx="7966075" cy="4114800"/>
          </a:xfrm>
        </p:spPr>
        <p:txBody>
          <a:bodyPr/>
          <a:lstStyle/>
          <a:p>
            <a:pPr marL="457200" indent="-457200" eaLnBrk="1" hangingPunct="1">
              <a:spcBef>
                <a:spcPct val="0"/>
              </a:spcBef>
              <a:spcAft>
                <a:spcPct val="100000"/>
              </a:spcAft>
              <a:buClr>
                <a:schemeClr val="tx1"/>
              </a:buClr>
              <a:buFont typeface="Monotype Sorts" pitchFamily="2" charset="2"/>
              <a:buNone/>
              <a:tabLst>
                <a:tab pos="914400" algn="l"/>
                <a:tab pos="1371600" algn="l"/>
                <a:tab pos="1828800" algn="l"/>
              </a:tabLst>
            </a:pPr>
            <a:r>
              <a:rPr lang="en-US" altLang="en-US" i="1">
                <a:latin typeface="Helvetica" pitchFamily="2" charset="0"/>
                <a:ea typeface="ヒラギノ角ゴ Pro W3" panose="020B0300000000000000" pitchFamily="34" charset="-128"/>
              </a:rPr>
              <a:t>1.  AIMING (sight alignment &amp; sight picture)</a:t>
            </a:r>
          </a:p>
          <a:p>
            <a:pPr marL="457200" indent="-457200" eaLnBrk="1" hangingPunct="1">
              <a:spcBef>
                <a:spcPct val="0"/>
              </a:spcBef>
              <a:spcAft>
                <a:spcPct val="100000"/>
              </a:spcAft>
              <a:buClr>
                <a:schemeClr val="tx1"/>
              </a:buClr>
              <a:buFont typeface="Monotype Sorts" pitchFamily="2" charset="2"/>
              <a:buNone/>
              <a:tabLst>
                <a:tab pos="914400" algn="l"/>
                <a:tab pos="1371600" algn="l"/>
                <a:tab pos="1828800" algn="l"/>
              </a:tabLst>
            </a:pPr>
            <a:r>
              <a:rPr lang="en-US" altLang="en-US" i="1">
                <a:latin typeface="Helvetica" pitchFamily="2" charset="0"/>
                <a:ea typeface="ヒラギノ角ゴ Pro W3" panose="020B0300000000000000" pitchFamily="34" charset="-128"/>
              </a:rPr>
              <a:t>	2.  BREATH CONTROL </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altLang="en-US" i="1">
                <a:latin typeface="Helvetica" pitchFamily="2" charset="0"/>
                <a:ea typeface="ヒラギノ角ゴ Pro W3" panose="020B0300000000000000" pitchFamily="34" charset="-128"/>
              </a:rPr>
              <a:t>		3.  HOLD CONTROL</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altLang="en-US" i="1">
                <a:latin typeface="Helvetica" pitchFamily="2" charset="0"/>
                <a:ea typeface="ヒラギノ角ゴ Pro W3" panose="020B0300000000000000" pitchFamily="34" charset="-128"/>
              </a:rPr>
              <a:t>			4.  TRIGGER CONTROL</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altLang="en-US" i="1">
                <a:latin typeface="Helvetica" pitchFamily="2" charset="0"/>
                <a:ea typeface="ヒラギノ角ゴ Pro W3" panose="020B0300000000000000" pitchFamily="34" charset="-128"/>
              </a:rPr>
              <a:t>				5.  FOLLOW-THROUGH</a:t>
            </a:r>
          </a:p>
        </p:txBody>
      </p:sp>
      <p:sp>
        <p:nvSpPr>
          <p:cNvPr id="32771" name="Slide Number Placeholder 6">
            <a:extLst>
              <a:ext uri="{FF2B5EF4-FFF2-40B4-BE49-F238E27FC236}">
                <a16:creationId xmlns:a16="http://schemas.microsoft.com/office/drawing/2014/main" id="{7747AAE0-AFE0-594A-95BB-0398FBABED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6D0E09E3-8A21-9040-AEE2-47D1868AAE6E}" type="slidenum">
              <a:rPr lang="en-US" altLang="en-US" sz="1000">
                <a:solidFill>
                  <a:srgbClr val="95B3D7"/>
                </a:solidFill>
                <a:latin typeface="Helvetica" pitchFamily="2" charset="0"/>
                <a:ea typeface="ヒラギノ角ゴ Pro W3" panose="020B0300000000000000" pitchFamily="34" charset="-128"/>
              </a:rPr>
              <a:pPr/>
              <a:t>9</a:t>
            </a:fld>
            <a:endParaRPr lang="en-US" altLang="en-US" sz="1000">
              <a:solidFill>
                <a:srgbClr val="95B3D7"/>
              </a:solidFill>
              <a:latin typeface="Helvetica" pitchFamily="2" charset="0"/>
              <a:ea typeface="ヒラギノ角ゴ Pro W3" panose="020B0300000000000000" pitchFamily="34" charset="-128"/>
            </a:endParaRPr>
          </a:p>
        </p:txBody>
      </p:sp>
      <p:sp>
        <p:nvSpPr>
          <p:cNvPr id="2" name="Footer Placeholder 1">
            <a:extLst>
              <a:ext uri="{FF2B5EF4-FFF2-40B4-BE49-F238E27FC236}">
                <a16:creationId xmlns:a16="http://schemas.microsoft.com/office/drawing/2014/main" id="{B13576E3-9854-352F-ACD1-2BACCD3F107B}"/>
              </a:ext>
            </a:extLst>
          </p:cNvPr>
          <p:cNvSpPr>
            <a:spLocks noGrp="1"/>
          </p:cNvSpPr>
          <p:nvPr>
            <p:ph type="ftr" sz="quarter" idx="11"/>
          </p:nvPr>
        </p:nvSpPr>
        <p:spPr/>
        <p:txBody>
          <a:bodyPr/>
          <a:lstStyle/>
          <a:p>
            <a:pPr>
              <a:defRPr/>
            </a:pPr>
            <a:r>
              <a:rPr lang="es-ES"/>
              <a:t>October 10, 2022 Ver 1.0</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fade">
                                      <p:cBhvr>
                                        <p:cTn id="7" dur="1000"/>
                                        <p:tgtEl>
                                          <p:spTgt spid="76803">
                                            <p:txEl>
                                              <p:pRg st="0" end="0"/>
                                            </p:txEl>
                                          </p:spTgt>
                                        </p:tgtEl>
                                      </p:cBhvr>
                                    </p:animEffect>
                                    <p:anim calcmode="lin" valueType="num">
                                      <p:cBhvr>
                                        <p:cTn id="8" dur="10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68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6803">
                                            <p:txEl>
                                              <p:pRg st="1" end="1"/>
                                            </p:txEl>
                                          </p:spTgt>
                                        </p:tgtEl>
                                        <p:attrNameLst>
                                          <p:attrName>style.visibility</p:attrName>
                                        </p:attrNameLst>
                                      </p:cBhvr>
                                      <p:to>
                                        <p:strVal val="visible"/>
                                      </p:to>
                                    </p:set>
                                    <p:animEffect transition="in" filter="fade">
                                      <p:cBhvr>
                                        <p:cTn id="14" dur="1000"/>
                                        <p:tgtEl>
                                          <p:spTgt spid="76803">
                                            <p:txEl>
                                              <p:pRg st="1" end="1"/>
                                            </p:txEl>
                                          </p:spTgt>
                                        </p:tgtEl>
                                      </p:cBhvr>
                                    </p:animEffect>
                                    <p:anim calcmode="lin" valueType="num">
                                      <p:cBhvr>
                                        <p:cTn id="15" dur="10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68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76803">
                                            <p:txEl>
                                              <p:pRg st="2" end="2"/>
                                            </p:txEl>
                                          </p:spTgt>
                                        </p:tgtEl>
                                        <p:attrNameLst>
                                          <p:attrName>style.visibility</p:attrName>
                                        </p:attrNameLst>
                                      </p:cBhvr>
                                      <p:to>
                                        <p:strVal val="visible"/>
                                      </p:to>
                                    </p:set>
                                    <p:animEffect transition="in" filter="fade">
                                      <p:cBhvr>
                                        <p:cTn id="21" dur="1000"/>
                                        <p:tgtEl>
                                          <p:spTgt spid="76803">
                                            <p:txEl>
                                              <p:pRg st="2" end="2"/>
                                            </p:txEl>
                                          </p:spTgt>
                                        </p:tgtEl>
                                      </p:cBhvr>
                                    </p:animEffect>
                                    <p:anim calcmode="lin" valueType="num">
                                      <p:cBhvr>
                                        <p:cTn id="22" dur="10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68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6803">
                                            <p:txEl>
                                              <p:pRg st="3" end="3"/>
                                            </p:txEl>
                                          </p:spTgt>
                                        </p:tgtEl>
                                        <p:attrNameLst>
                                          <p:attrName>style.visibility</p:attrName>
                                        </p:attrNameLst>
                                      </p:cBhvr>
                                      <p:to>
                                        <p:strVal val="visible"/>
                                      </p:to>
                                    </p:set>
                                    <p:animEffect transition="in" filter="fade">
                                      <p:cBhvr>
                                        <p:cTn id="28" dur="1000"/>
                                        <p:tgtEl>
                                          <p:spTgt spid="76803">
                                            <p:txEl>
                                              <p:pRg st="3" end="3"/>
                                            </p:txEl>
                                          </p:spTgt>
                                        </p:tgtEl>
                                      </p:cBhvr>
                                    </p:animEffect>
                                    <p:anim calcmode="lin" valueType="num">
                                      <p:cBhvr>
                                        <p:cTn id="29" dur="10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680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76803">
                                            <p:txEl>
                                              <p:pRg st="4" end="4"/>
                                            </p:txEl>
                                          </p:spTgt>
                                        </p:tgtEl>
                                        <p:attrNameLst>
                                          <p:attrName>style.visibility</p:attrName>
                                        </p:attrNameLst>
                                      </p:cBhvr>
                                      <p:to>
                                        <p:strVal val="visible"/>
                                      </p:to>
                                    </p:set>
                                    <p:animEffect transition="in" filter="fade">
                                      <p:cBhvr>
                                        <p:cTn id="35" dur="1000"/>
                                        <p:tgtEl>
                                          <p:spTgt spid="76803">
                                            <p:txEl>
                                              <p:pRg st="4" end="4"/>
                                            </p:txEl>
                                          </p:spTgt>
                                        </p:tgtEl>
                                      </p:cBhvr>
                                    </p:animEffect>
                                    <p:anim calcmode="lin" valueType="num">
                                      <p:cBhvr>
                                        <p:cTn id="36" dur="10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680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5"/>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6494</TotalTime>
  <Words>1984</Words>
  <Application>Microsoft Office PowerPoint</Application>
  <PresentationFormat>On-screen Show (4:3)</PresentationFormat>
  <Paragraphs>295</Paragraphs>
  <Slides>27</Slides>
  <Notes>25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ＭＳ Ｐゴシック</vt:lpstr>
      <vt:lpstr>Arial</vt:lpstr>
      <vt:lpstr>Book Antiqua</vt:lpstr>
      <vt:lpstr>Calibri</vt:lpstr>
      <vt:lpstr>Georgia</vt:lpstr>
      <vt:lpstr>Helvetica</vt:lpstr>
      <vt:lpstr>Monotype Sorts</vt:lpstr>
      <vt:lpstr>Times New Roman</vt:lpstr>
      <vt:lpstr>Verdana</vt:lpstr>
      <vt:lpstr>Wingdings</vt:lpstr>
      <vt:lpstr>ヒラギノ角ゴ Pro W3</vt:lpstr>
      <vt:lpstr>1_Office Theme</vt:lpstr>
      <vt:lpstr>BSA CO-OP Muzzleloading Rifle Safety Briefing</vt:lpstr>
      <vt:lpstr>Orientation Goal</vt:lpstr>
      <vt:lpstr>NRA Gun Safety Rules</vt:lpstr>
      <vt:lpstr>ML Rifle Parts…Percussion Cap Rifle</vt:lpstr>
      <vt:lpstr>ML Rifle Parts…In-line Rifle</vt:lpstr>
      <vt:lpstr>PowerPoint Presentation</vt:lpstr>
      <vt:lpstr>PowerPoint Presentation</vt:lpstr>
      <vt:lpstr>PowerPoint Presentation</vt:lpstr>
      <vt:lpstr>Rifle Shooting Fundamentals </vt:lpstr>
      <vt:lpstr>FUNDAMENTALS  “Aiming”</vt:lpstr>
      <vt:lpstr>FUNDAMENTALS  “Aiming”</vt:lpstr>
      <vt:lpstr>Shooting Fundamentals Breath Control</vt:lpstr>
      <vt:lpstr>Shooting Fundamentals Hold Control</vt:lpstr>
      <vt:lpstr>Shooting Fundamentals Trigger Control</vt:lpstr>
      <vt:lpstr>Shooting Fundamentals Follow-Through</vt:lpstr>
      <vt:lpstr>Shooting Fundamentals The Fundamentals…A Review</vt:lpstr>
      <vt:lpstr>Most Important Fundamentals!</vt:lpstr>
      <vt:lpstr>Accoutrements (Tools) needed to load a ML Rifle</vt:lpstr>
      <vt:lpstr>Determining if a Muzzleloader is loaded or unloaded</vt:lpstr>
      <vt:lpstr>Pre-Preparation of a Muzzleloader for loading</vt:lpstr>
      <vt:lpstr>Demonstrate Procedure for Loading a ML Rifle (use for every shot)</vt:lpstr>
      <vt:lpstr>Supervision Requirements</vt:lpstr>
      <vt:lpstr>Supervision Requirements</vt:lpstr>
      <vt:lpstr>Range Safety Briefing</vt:lpstr>
      <vt:lpstr>Range Safety Briefing</vt:lpstr>
      <vt:lpstr>Range Safety Briefing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Pistol Marksmanship</dc:title>
  <dc:creator>Warren Wagner</dc:creator>
  <cp:lastModifiedBy>James Collins</cp:lastModifiedBy>
  <cp:revision>238</cp:revision>
  <dcterms:created xsi:type="dcterms:W3CDTF">1999-05-25T02:04:36Z</dcterms:created>
  <dcterms:modified xsi:type="dcterms:W3CDTF">2024-09-07T20:34:34Z</dcterms:modified>
</cp:coreProperties>
</file>