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6" r:id="rId1"/>
  </p:sldMasterIdLst>
  <p:notesMasterIdLst>
    <p:notesMasterId r:id="rId26"/>
  </p:notesMasterIdLst>
  <p:handoutMasterIdLst>
    <p:handoutMasterId r:id="rId27"/>
  </p:handoutMasterIdLst>
  <p:sldIdLst>
    <p:sldId id="256" r:id="rId2"/>
    <p:sldId id="325" r:id="rId3"/>
    <p:sldId id="322" r:id="rId4"/>
    <p:sldId id="261" r:id="rId5"/>
    <p:sldId id="375" r:id="rId6"/>
    <p:sldId id="376" r:id="rId7"/>
    <p:sldId id="388" r:id="rId8"/>
    <p:sldId id="378" r:id="rId9"/>
    <p:sldId id="389" r:id="rId10"/>
    <p:sldId id="379" r:id="rId11"/>
    <p:sldId id="380" r:id="rId12"/>
    <p:sldId id="381" r:id="rId13"/>
    <p:sldId id="382" r:id="rId14"/>
    <p:sldId id="383" r:id="rId15"/>
    <p:sldId id="384" r:id="rId16"/>
    <p:sldId id="385" r:id="rId17"/>
    <p:sldId id="386" r:id="rId18"/>
    <p:sldId id="387" r:id="rId19"/>
    <p:sldId id="372" r:id="rId20"/>
    <p:sldId id="328" r:id="rId21"/>
    <p:sldId id="373" r:id="rId22"/>
    <p:sldId id="391" r:id="rId23"/>
    <p:sldId id="390" r:id="rId24"/>
    <p:sldId id="315" r:id="rId25"/>
  </p:sldIdLst>
  <p:sldSz cx="9144000" cy="6858000" type="screen4x3"/>
  <p:notesSz cx="6934200" cy="92329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9"/>
  </p:normalViewPr>
  <p:slideViewPr>
    <p:cSldViewPr snapToGrid="0">
      <p:cViewPr varScale="1">
        <p:scale>
          <a:sx n="38" d="100"/>
          <a:sy n="38" d="100"/>
        </p:scale>
        <p:origin x="1446" y="30"/>
      </p:cViewPr>
      <p:guideLst>
        <p:guide orient="horz" pos="2161"/>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9194363-65A5-1834-F4D6-1497BDD6202F}"/>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80899" name="Rectangle 3">
            <a:extLst>
              <a:ext uri="{FF2B5EF4-FFF2-40B4-BE49-F238E27FC236}">
                <a16:creationId xmlns:a16="http://schemas.microsoft.com/office/drawing/2014/main" id="{A924EECD-2228-AE80-3AE5-A2A5CA54B7AB}"/>
              </a:ext>
            </a:extLst>
          </p:cNvPr>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80900" name="Rectangle 4">
            <a:extLst>
              <a:ext uri="{FF2B5EF4-FFF2-40B4-BE49-F238E27FC236}">
                <a16:creationId xmlns:a16="http://schemas.microsoft.com/office/drawing/2014/main" id="{64AA3216-8FC6-A074-05E4-96B719484377}"/>
              </a:ext>
            </a:extLst>
          </p:cNvPr>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80901" name="Rectangle 5">
            <a:extLst>
              <a:ext uri="{FF2B5EF4-FFF2-40B4-BE49-F238E27FC236}">
                <a16:creationId xmlns:a16="http://schemas.microsoft.com/office/drawing/2014/main" id="{41F67A37-DC1E-7516-7BFD-4E9DE94AA68E}"/>
              </a:ext>
            </a:extLst>
          </p:cNvPr>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F74A34-3073-FC4D-89B6-D563531C7E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060F13E2-F3E5-494F-6361-66F1AA4C5EFD}"/>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61123" name="Rectangle 3">
            <a:extLst>
              <a:ext uri="{FF2B5EF4-FFF2-40B4-BE49-F238E27FC236}">
                <a16:creationId xmlns:a16="http://schemas.microsoft.com/office/drawing/2014/main" id="{201BF407-6AF5-8E1C-DC1B-E0F1C31A2971}"/>
              </a:ext>
            </a:extLst>
          </p:cNvPr>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17412" name="Rectangle 4">
            <a:extLst>
              <a:ext uri="{FF2B5EF4-FFF2-40B4-BE49-F238E27FC236}">
                <a16:creationId xmlns:a16="http://schemas.microsoft.com/office/drawing/2014/main" id="{E063B451-9443-827B-E1F1-8347E2A907C6}"/>
              </a:ext>
            </a:extLst>
          </p:cNvPr>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5" name="Rectangle 5">
            <a:extLst>
              <a:ext uri="{FF2B5EF4-FFF2-40B4-BE49-F238E27FC236}">
                <a16:creationId xmlns:a16="http://schemas.microsoft.com/office/drawing/2014/main" id="{159C951B-FBF8-1D9F-FCAF-BED1D70BBE5B}"/>
              </a:ext>
            </a:extLst>
          </p:cNvPr>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1126" name="Rectangle 6">
            <a:extLst>
              <a:ext uri="{FF2B5EF4-FFF2-40B4-BE49-F238E27FC236}">
                <a16:creationId xmlns:a16="http://schemas.microsoft.com/office/drawing/2014/main" id="{B6A32AB0-7FC4-EF41-93FF-D677461B92B5}"/>
              </a:ext>
            </a:extLst>
          </p:cNvPr>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61127" name="Rectangle 7">
            <a:extLst>
              <a:ext uri="{FF2B5EF4-FFF2-40B4-BE49-F238E27FC236}">
                <a16:creationId xmlns:a16="http://schemas.microsoft.com/office/drawing/2014/main" id="{7234F6D5-1654-3032-CDDE-395A6C0EB5AD}"/>
              </a:ext>
            </a:extLst>
          </p:cNvPr>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BDCDF1-0D33-3D4C-B6CC-1D96AF463C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3411D2C-9110-AC98-E810-A15F0B97D17D}"/>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724717A6-343A-5B48-F9DA-03E7258436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195426B-7685-A01E-E56C-826908E686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475A3497-CE41-C748-B98A-64EE676A348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10</a:t>
            </a:fld>
            <a:endParaRPr lang="en-US" altLang="en-US"/>
          </a:p>
        </p:txBody>
      </p:sp>
    </p:spTree>
    <p:extLst>
      <p:ext uri="{BB962C8B-B14F-4D97-AF65-F5344CB8AC3E}">
        <p14:creationId xmlns:p14="http://schemas.microsoft.com/office/powerpoint/2010/main" val="64876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11</a:t>
            </a:fld>
            <a:endParaRPr lang="en-US" altLang="en-US"/>
          </a:p>
        </p:txBody>
      </p:sp>
    </p:spTree>
    <p:extLst>
      <p:ext uri="{BB962C8B-B14F-4D97-AF65-F5344CB8AC3E}">
        <p14:creationId xmlns:p14="http://schemas.microsoft.com/office/powerpoint/2010/main" val="5592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12</a:t>
            </a:fld>
            <a:endParaRPr lang="en-US" altLang="en-US"/>
          </a:p>
        </p:txBody>
      </p:sp>
    </p:spTree>
    <p:extLst>
      <p:ext uri="{BB962C8B-B14F-4D97-AF65-F5344CB8AC3E}">
        <p14:creationId xmlns:p14="http://schemas.microsoft.com/office/powerpoint/2010/main" val="25896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13</a:t>
            </a:fld>
            <a:endParaRPr lang="en-US" altLang="en-US"/>
          </a:p>
        </p:txBody>
      </p:sp>
    </p:spTree>
    <p:extLst>
      <p:ext uri="{BB962C8B-B14F-4D97-AF65-F5344CB8AC3E}">
        <p14:creationId xmlns:p14="http://schemas.microsoft.com/office/powerpoint/2010/main" val="374535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14</a:t>
            </a:fld>
            <a:endParaRPr lang="en-US" altLang="en-US"/>
          </a:p>
        </p:txBody>
      </p:sp>
    </p:spTree>
    <p:extLst>
      <p:ext uri="{BB962C8B-B14F-4D97-AF65-F5344CB8AC3E}">
        <p14:creationId xmlns:p14="http://schemas.microsoft.com/office/powerpoint/2010/main" val="76116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15</a:t>
            </a:fld>
            <a:endParaRPr lang="en-US" altLang="en-US"/>
          </a:p>
        </p:txBody>
      </p:sp>
    </p:spTree>
    <p:extLst>
      <p:ext uri="{BB962C8B-B14F-4D97-AF65-F5344CB8AC3E}">
        <p14:creationId xmlns:p14="http://schemas.microsoft.com/office/powerpoint/2010/main" val="305805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16</a:t>
            </a:fld>
            <a:endParaRPr lang="en-US" altLang="en-US"/>
          </a:p>
        </p:txBody>
      </p:sp>
    </p:spTree>
    <p:extLst>
      <p:ext uri="{BB962C8B-B14F-4D97-AF65-F5344CB8AC3E}">
        <p14:creationId xmlns:p14="http://schemas.microsoft.com/office/powerpoint/2010/main" val="160522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17</a:t>
            </a:fld>
            <a:endParaRPr lang="en-US" altLang="en-US"/>
          </a:p>
        </p:txBody>
      </p:sp>
    </p:spTree>
    <p:extLst>
      <p:ext uri="{BB962C8B-B14F-4D97-AF65-F5344CB8AC3E}">
        <p14:creationId xmlns:p14="http://schemas.microsoft.com/office/powerpoint/2010/main" val="283500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18</a:t>
            </a:fld>
            <a:endParaRPr lang="en-US" altLang="en-US"/>
          </a:p>
        </p:txBody>
      </p:sp>
    </p:spTree>
    <p:extLst>
      <p:ext uri="{BB962C8B-B14F-4D97-AF65-F5344CB8AC3E}">
        <p14:creationId xmlns:p14="http://schemas.microsoft.com/office/powerpoint/2010/main" val="340819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BBA7D3B-8D90-74F7-4265-3EF0FC5C51D2}"/>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199A480D-E967-7EEF-D8F1-DCB491F655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FFA92FD2-37A6-347A-FBBF-15699CFC79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6CA3EF2A-AFF5-E04A-B169-B02FF7E075F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21</a:t>
            </a:fld>
            <a:endParaRPr lang="en-US" altLang="en-US"/>
          </a:p>
        </p:txBody>
      </p:sp>
    </p:spTree>
    <p:extLst>
      <p:ext uri="{BB962C8B-B14F-4D97-AF65-F5344CB8AC3E}">
        <p14:creationId xmlns:p14="http://schemas.microsoft.com/office/powerpoint/2010/main" val="34899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22</a:t>
            </a:fld>
            <a:endParaRPr lang="en-US" altLang="en-US"/>
          </a:p>
        </p:txBody>
      </p:sp>
    </p:spTree>
    <p:extLst>
      <p:ext uri="{BB962C8B-B14F-4D97-AF65-F5344CB8AC3E}">
        <p14:creationId xmlns:p14="http://schemas.microsoft.com/office/powerpoint/2010/main" val="143494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23</a:t>
            </a:fld>
            <a:endParaRPr lang="en-US" altLang="en-US"/>
          </a:p>
        </p:txBody>
      </p:sp>
    </p:spTree>
    <p:extLst>
      <p:ext uri="{BB962C8B-B14F-4D97-AF65-F5344CB8AC3E}">
        <p14:creationId xmlns:p14="http://schemas.microsoft.com/office/powerpoint/2010/main" val="294040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130275A-6C4A-C642-971B-BE60B4A8BA03}"/>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6945E48C-E524-1A20-688D-807D694E0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2EDA6E24-DAD6-46A5-6446-0A630DEA35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FF03905A-B48E-D647-8C2A-9F381D3F772C}" type="slidenum">
              <a:rPr lang="en-US" altLang="en-US" smtClean="0"/>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AEFFA7E-ABEC-4496-887D-3FEA0B95CDEF}"/>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2F2583CE-C513-C8F4-D542-E2D0B4551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33A7AC62-1411-A22D-A165-DCF8824FF7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74ECEB-6F79-054A-B517-BBB502CFD15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5</a:t>
            </a:fld>
            <a:endParaRPr lang="en-US" altLang="en-US"/>
          </a:p>
        </p:txBody>
      </p:sp>
    </p:spTree>
    <p:extLst>
      <p:ext uri="{BB962C8B-B14F-4D97-AF65-F5344CB8AC3E}">
        <p14:creationId xmlns:p14="http://schemas.microsoft.com/office/powerpoint/2010/main" val="107118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6</a:t>
            </a:fld>
            <a:endParaRPr lang="en-US" altLang="en-US"/>
          </a:p>
        </p:txBody>
      </p:sp>
    </p:spTree>
    <p:extLst>
      <p:ext uri="{BB962C8B-B14F-4D97-AF65-F5344CB8AC3E}">
        <p14:creationId xmlns:p14="http://schemas.microsoft.com/office/powerpoint/2010/main" val="305027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7</a:t>
            </a:fld>
            <a:endParaRPr lang="en-US" altLang="en-US"/>
          </a:p>
        </p:txBody>
      </p:sp>
    </p:spTree>
    <p:extLst>
      <p:ext uri="{BB962C8B-B14F-4D97-AF65-F5344CB8AC3E}">
        <p14:creationId xmlns:p14="http://schemas.microsoft.com/office/powerpoint/2010/main" val="35877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8</a:t>
            </a:fld>
            <a:endParaRPr lang="en-US" altLang="en-US"/>
          </a:p>
        </p:txBody>
      </p:sp>
    </p:spTree>
    <p:extLst>
      <p:ext uri="{BB962C8B-B14F-4D97-AF65-F5344CB8AC3E}">
        <p14:creationId xmlns:p14="http://schemas.microsoft.com/office/powerpoint/2010/main" val="253971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9</a:t>
            </a:fld>
            <a:endParaRPr lang="en-US" altLang="en-US"/>
          </a:p>
        </p:txBody>
      </p:sp>
    </p:spTree>
    <p:extLst>
      <p:ext uri="{BB962C8B-B14F-4D97-AF65-F5344CB8AC3E}">
        <p14:creationId xmlns:p14="http://schemas.microsoft.com/office/powerpoint/2010/main" val="370789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FC9C3D81-4F3D-BB17-61DA-D6ECCBE84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0FF7AC35-B074-E231-6CE4-C9E9C77B9169}"/>
              </a:ext>
            </a:extLst>
          </p:cNvPr>
          <p:cNvSpPr>
            <a:spLocks noGrp="1"/>
          </p:cNvSpPr>
          <p:nvPr>
            <p:ph type="ftr" sz="quarter" idx="10"/>
          </p:nvPr>
        </p:nvSpPr>
        <p:spPr/>
        <p:txBody>
          <a:bodyPr/>
          <a:lstStyle>
            <a:lvl1pPr>
              <a:defRPr/>
            </a:lvl1pPr>
          </a:lstStyle>
          <a:p>
            <a:pPr>
              <a:defRPr/>
            </a:pPr>
            <a:r>
              <a:rPr lang="en-US"/>
              <a:t>BOY SCOUTS OF AMERICA</a:t>
            </a:r>
          </a:p>
        </p:txBody>
      </p:sp>
      <p:sp>
        <p:nvSpPr>
          <p:cNvPr id="4" name="Slide Number Placeholder 5">
            <a:extLst>
              <a:ext uri="{FF2B5EF4-FFF2-40B4-BE49-F238E27FC236}">
                <a16:creationId xmlns:a16="http://schemas.microsoft.com/office/drawing/2014/main" id="{AFF25895-6348-310A-6D02-A0AC57CFCF51}"/>
              </a:ext>
            </a:extLst>
          </p:cNvPr>
          <p:cNvSpPr>
            <a:spLocks noGrp="1"/>
          </p:cNvSpPr>
          <p:nvPr>
            <p:ph type="sldNum" sz="quarter" idx="11"/>
          </p:nvPr>
        </p:nvSpPr>
        <p:spPr/>
        <p:txBody>
          <a:bodyPr/>
          <a:lstStyle>
            <a:lvl1pPr>
              <a:defRPr/>
            </a:lvl1pPr>
          </a:lstStyle>
          <a:p>
            <a:pPr>
              <a:defRPr/>
            </a:pPr>
            <a:fld id="{0AA2F53C-2B8E-D548-AB18-8EAD970F2CFA}"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6A73D14B-76D2-C928-DB48-C81207C63805}"/>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3CFF9CB3-1629-F44A-A247-E523D43E8E0F}" type="datetime1">
              <a:rPr lang="en-US" altLang="en-US"/>
              <a:pPr>
                <a:defRPr/>
              </a:pPr>
              <a:t>9/7/2024</a:t>
            </a:fld>
            <a:endParaRPr lang="en-US" altLang="en-US"/>
          </a:p>
        </p:txBody>
      </p:sp>
    </p:spTree>
    <p:extLst>
      <p:ext uri="{BB962C8B-B14F-4D97-AF65-F5344CB8AC3E}">
        <p14:creationId xmlns:p14="http://schemas.microsoft.com/office/powerpoint/2010/main" val="419827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53F0C24A-833D-96FF-B13D-8BF0D25C6F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1F11D226-5354-23BF-8032-4D71D8503E31}"/>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237C7E-9E8E-DF6B-42FA-FAF8D8F193A8}"/>
              </a:ext>
            </a:extLst>
          </p:cNvPr>
          <p:cNvSpPr>
            <a:spLocks noGrp="1"/>
          </p:cNvSpPr>
          <p:nvPr>
            <p:ph type="dt" sz="half" idx="10"/>
          </p:nvPr>
        </p:nvSpPr>
        <p:spPr/>
        <p:txBody>
          <a:bodyPr/>
          <a:lstStyle>
            <a:lvl1pPr>
              <a:defRPr/>
            </a:lvl1pPr>
          </a:lstStyle>
          <a:p>
            <a:pPr>
              <a:defRPr/>
            </a:pPr>
            <a:fld id="{C409B6CD-88B1-5946-92B0-48F290407B49}" type="datetime1">
              <a:rPr lang="en-US" altLang="en-US"/>
              <a:pPr>
                <a:defRPr/>
              </a:pPr>
              <a:t>9/7/2024</a:t>
            </a:fld>
            <a:endParaRPr lang="en-US" altLang="en-US"/>
          </a:p>
        </p:txBody>
      </p:sp>
      <p:sp>
        <p:nvSpPr>
          <p:cNvPr id="6" name="Footer Placeholder 4">
            <a:extLst>
              <a:ext uri="{FF2B5EF4-FFF2-40B4-BE49-F238E27FC236}">
                <a16:creationId xmlns:a16="http://schemas.microsoft.com/office/drawing/2014/main" id="{644CDB44-C118-A175-616D-CD31067BAD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6D0AA0-3D09-4E9A-A21B-BA2213626293}"/>
              </a:ext>
            </a:extLst>
          </p:cNvPr>
          <p:cNvSpPr>
            <a:spLocks noGrp="1"/>
          </p:cNvSpPr>
          <p:nvPr>
            <p:ph type="sldNum" sz="quarter" idx="12"/>
          </p:nvPr>
        </p:nvSpPr>
        <p:spPr/>
        <p:txBody>
          <a:bodyPr/>
          <a:lstStyle>
            <a:lvl1pPr>
              <a:defRPr/>
            </a:lvl1pPr>
          </a:lstStyle>
          <a:p>
            <a:pPr>
              <a:defRPr/>
            </a:pPr>
            <a:fld id="{61594297-139C-B046-9086-4950C5885461}" type="slidenum">
              <a:rPr lang="en-US" altLang="en-US"/>
              <a:pPr>
                <a:defRPr/>
              </a:pPr>
              <a:t>‹#›</a:t>
            </a:fld>
            <a:endParaRPr lang="en-US" altLang="en-US"/>
          </a:p>
        </p:txBody>
      </p:sp>
    </p:spTree>
    <p:extLst>
      <p:ext uri="{BB962C8B-B14F-4D97-AF65-F5344CB8AC3E}">
        <p14:creationId xmlns:p14="http://schemas.microsoft.com/office/powerpoint/2010/main" val="237396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82988160-DAAE-6E25-CAB1-085F6CE2C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C7607A9D-C37A-5D55-13B2-15179971337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E5D73A-884D-C29C-EE6E-5B2C0C2CB640}"/>
              </a:ext>
            </a:extLst>
          </p:cNvPr>
          <p:cNvSpPr>
            <a:spLocks noGrp="1"/>
          </p:cNvSpPr>
          <p:nvPr>
            <p:ph type="dt" sz="half" idx="10"/>
          </p:nvPr>
        </p:nvSpPr>
        <p:spPr/>
        <p:txBody>
          <a:bodyPr/>
          <a:lstStyle>
            <a:lvl1pPr>
              <a:defRPr/>
            </a:lvl1pPr>
          </a:lstStyle>
          <a:p>
            <a:pPr>
              <a:defRPr/>
            </a:pPr>
            <a:fld id="{CAA47A1D-0B28-4849-A727-CADBE0A38D87}" type="datetime1">
              <a:rPr lang="en-US" altLang="en-US"/>
              <a:pPr>
                <a:defRPr/>
              </a:pPr>
              <a:t>9/7/2024</a:t>
            </a:fld>
            <a:endParaRPr lang="en-US" altLang="en-US"/>
          </a:p>
        </p:txBody>
      </p:sp>
      <p:sp>
        <p:nvSpPr>
          <p:cNvPr id="6" name="Footer Placeholder 4">
            <a:extLst>
              <a:ext uri="{FF2B5EF4-FFF2-40B4-BE49-F238E27FC236}">
                <a16:creationId xmlns:a16="http://schemas.microsoft.com/office/drawing/2014/main" id="{9248F3C9-6D11-014B-92BB-2B9EB15D7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873602-ABC5-190F-B70D-7C1F572413AC}"/>
              </a:ext>
            </a:extLst>
          </p:cNvPr>
          <p:cNvSpPr>
            <a:spLocks noGrp="1"/>
          </p:cNvSpPr>
          <p:nvPr>
            <p:ph type="sldNum" sz="quarter" idx="12"/>
          </p:nvPr>
        </p:nvSpPr>
        <p:spPr/>
        <p:txBody>
          <a:bodyPr/>
          <a:lstStyle>
            <a:lvl1pPr>
              <a:defRPr/>
            </a:lvl1pPr>
          </a:lstStyle>
          <a:p>
            <a:pPr>
              <a:defRPr/>
            </a:pPr>
            <a:fld id="{2C23F0B5-9B73-5540-9D14-8DB59530DB68}" type="slidenum">
              <a:rPr lang="en-US" altLang="en-US"/>
              <a:pPr>
                <a:defRPr/>
              </a:pPr>
              <a:t>‹#›</a:t>
            </a:fld>
            <a:endParaRPr lang="en-US" altLang="en-US"/>
          </a:p>
        </p:txBody>
      </p:sp>
    </p:spTree>
    <p:extLst>
      <p:ext uri="{BB962C8B-B14F-4D97-AF65-F5344CB8AC3E}">
        <p14:creationId xmlns:p14="http://schemas.microsoft.com/office/powerpoint/2010/main" val="2774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2D421351-522F-F22B-FE65-DE97C08A8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C160DCAA-3BC0-E80B-2AF0-8F51621E46FB}"/>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8893D95-1117-20F2-D24E-EA9A0493EA25}"/>
              </a:ext>
            </a:extLst>
          </p:cNvPr>
          <p:cNvSpPr>
            <a:spLocks noGrp="1"/>
          </p:cNvSpPr>
          <p:nvPr>
            <p:ph type="dt" sz="half" idx="10"/>
          </p:nvPr>
        </p:nvSpPr>
        <p:spPr/>
        <p:txBody>
          <a:bodyPr/>
          <a:lstStyle>
            <a:lvl1pPr>
              <a:defRPr/>
            </a:lvl1pPr>
          </a:lstStyle>
          <a:p>
            <a:pPr>
              <a:defRPr/>
            </a:pPr>
            <a:fld id="{83144FAE-A65E-174F-8FD0-31182B99E325}" type="datetime1">
              <a:rPr lang="en-US" altLang="en-US"/>
              <a:pPr>
                <a:defRPr/>
              </a:pPr>
              <a:t>9/7/2024</a:t>
            </a:fld>
            <a:endParaRPr lang="en-US" altLang="en-US"/>
          </a:p>
        </p:txBody>
      </p:sp>
      <p:sp>
        <p:nvSpPr>
          <p:cNvPr id="6" name="Footer Placeholder 4">
            <a:extLst>
              <a:ext uri="{FF2B5EF4-FFF2-40B4-BE49-F238E27FC236}">
                <a16:creationId xmlns:a16="http://schemas.microsoft.com/office/drawing/2014/main" id="{3598B776-B1C8-ACEB-5B2C-2E21D34D04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EFE697-5F7C-289A-2EF9-CE5CCB382A7D}"/>
              </a:ext>
            </a:extLst>
          </p:cNvPr>
          <p:cNvSpPr>
            <a:spLocks noGrp="1"/>
          </p:cNvSpPr>
          <p:nvPr>
            <p:ph type="sldNum" sz="quarter" idx="12"/>
          </p:nvPr>
        </p:nvSpPr>
        <p:spPr/>
        <p:txBody>
          <a:bodyPr/>
          <a:lstStyle>
            <a:lvl1pPr>
              <a:defRPr/>
            </a:lvl1pPr>
          </a:lstStyle>
          <a:p>
            <a:pPr>
              <a:defRPr/>
            </a:pPr>
            <a:fld id="{74EC5A47-EC9F-8F44-A542-BA7C443DCC60}" type="slidenum">
              <a:rPr lang="en-US" altLang="en-US"/>
              <a:pPr>
                <a:defRPr/>
              </a:pPr>
              <a:t>‹#›</a:t>
            </a:fld>
            <a:endParaRPr lang="en-US" altLang="en-US"/>
          </a:p>
        </p:txBody>
      </p:sp>
    </p:spTree>
    <p:extLst>
      <p:ext uri="{BB962C8B-B14F-4D97-AF65-F5344CB8AC3E}">
        <p14:creationId xmlns:p14="http://schemas.microsoft.com/office/powerpoint/2010/main" val="123355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74B80F20-13C7-8611-E809-C9ABA5B038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432E85FB-AC14-F671-5C23-4C2BB26CFAB5}"/>
              </a:ext>
            </a:extLst>
          </p:cNvPr>
          <p:cNvSpPr>
            <a:spLocks noGrp="1"/>
          </p:cNvSpPr>
          <p:nvPr>
            <p:ph type="ftr" sz="quarter" idx="10"/>
          </p:nvPr>
        </p:nvSpPr>
        <p:spPr/>
        <p:txBody>
          <a:bodyPr/>
          <a:lstStyle>
            <a:lvl1pPr>
              <a:defRPr/>
            </a:lvl1pPr>
          </a:lstStyle>
          <a:p>
            <a:pPr>
              <a:defRPr/>
            </a:pPr>
            <a:r>
              <a:rPr lang="en-US"/>
              <a:t>BOY SCOUTS OF AMERICA</a:t>
            </a:r>
          </a:p>
        </p:txBody>
      </p:sp>
      <p:sp>
        <p:nvSpPr>
          <p:cNvPr id="4" name="Slide Number Placeholder 5">
            <a:extLst>
              <a:ext uri="{FF2B5EF4-FFF2-40B4-BE49-F238E27FC236}">
                <a16:creationId xmlns:a16="http://schemas.microsoft.com/office/drawing/2014/main" id="{98FD6619-820E-97FE-1D0D-769E0FE3D7C4}"/>
              </a:ext>
            </a:extLst>
          </p:cNvPr>
          <p:cNvSpPr>
            <a:spLocks noGrp="1"/>
          </p:cNvSpPr>
          <p:nvPr>
            <p:ph type="sldNum" sz="quarter" idx="11"/>
          </p:nvPr>
        </p:nvSpPr>
        <p:spPr/>
        <p:txBody>
          <a:bodyPr/>
          <a:lstStyle>
            <a:lvl1pPr>
              <a:defRPr/>
            </a:lvl1pPr>
          </a:lstStyle>
          <a:p>
            <a:pPr>
              <a:defRPr/>
            </a:pPr>
            <a:fld id="{2B0E456C-63FB-4941-A383-B91B9EDC3A0A}"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1D605D1B-89C7-06AD-5EF6-276FF0D7F69A}"/>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00E6A903-D8FC-084B-A596-5A1442F45980}" type="datetime1">
              <a:rPr lang="en-US" altLang="en-US"/>
              <a:pPr>
                <a:defRPr/>
              </a:pPr>
              <a:t>9/7/2024</a:t>
            </a:fld>
            <a:endParaRPr lang="en-US" altLang="en-US"/>
          </a:p>
        </p:txBody>
      </p:sp>
    </p:spTree>
    <p:extLst>
      <p:ext uri="{BB962C8B-B14F-4D97-AF65-F5344CB8AC3E}">
        <p14:creationId xmlns:p14="http://schemas.microsoft.com/office/powerpoint/2010/main" val="390035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4781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2" name="Rectangle 4">
            <a:extLst>
              <a:ext uri="{FF2B5EF4-FFF2-40B4-BE49-F238E27FC236}">
                <a16:creationId xmlns:a16="http://schemas.microsoft.com/office/drawing/2014/main" id="{4C8C05AE-AE35-C313-6A5A-3EFE3352252E}"/>
              </a:ext>
            </a:extLst>
          </p:cNvPr>
          <p:cNvSpPr>
            <a:spLocks noGrp="1" noChangeArrowheads="1"/>
          </p:cNvSpPr>
          <p:nvPr>
            <p:ph type="dt" sz="half" idx="10"/>
          </p:nvPr>
        </p:nvSpPr>
        <p:spPr/>
        <p:txBody>
          <a:bodyPr/>
          <a:lstStyle>
            <a:lvl1pPr>
              <a:defRPr>
                <a:latin typeface="Helvetica" pitchFamily="-128" charset="0"/>
                <a:ea typeface="+mn-ea"/>
              </a:defRPr>
            </a:lvl1pPr>
          </a:lstStyle>
          <a:p>
            <a:pPr>
              <a:defRPr/>
            </a:pPr>
            <a:endParaRPr lang="en-US"/>
          </a:p>
        </p:txBody>
      </p:sp>
      <p:sp>
        <p:nvSpPr>
          <p:cNvPr id="3" name="Rectangle 5">
            <a:extLst>
              <a:ext uri="{FF2B5EF4-FFF2-40B4-BE49-F238E27FC236}">
                <a16:creationId xmlns:a16="http://schemas.microsoft.com/office/drawing/2014/main" id="{41FEEFF0-FB60-762D-8B88-ACC4699A0AD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995F85-A7BB-EE77-0EFA-8A55DA8AC1E5}"/>
              </a:ext>
            </a:extLst>
          </p:cNvPr>
          <p:cNvSpPr>
            <a:spLocks noGrp="1" noChangeArrowheads="1"/>
          </p:cNvSpPr>
          <p:nvPr>
            <p:ph type="sldNum" sz="quarter" idx="12"/>
          </p:nvPr>
        </p:nvSpPr>
        <p:spPr/>
        <p:txBody>
          <a:bodyPr/>
          <a:lstStyle>
            <a:lvl1pPr>
              <a:defRPr/>
            </a:lvl1pPr>
          </a:lstStyle>
          <a:p>
            <a:pPr>
              <a:defRPr/>
            </a:pPr>
            <a:fld id="{12948896-90B9-A145-948C-3FC8BBBEBCF4}" type="slidenum">
              <a:rPr lang="en-US" altLang="en-US"/>
              <a:pPr>
                <a:defRPr/>
              </a:pPr>
              <a:t>‹#›</a:t>
            </a:fld>
            <a:endParaRPr lang="en-US" altLang="en-US"/>
          </a:p>
        </p:txBody>
      </p:sp>
    </p:spTree>
    <p:extLst>
      <p:ext uri="{BB962C8B-B14F-4D97-AF65-F5344CB8AC3E}">
        <p14:creationId xmlns:p14="http://schemas.microsoft.com/office/powerpoint/2010/main" val="28366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a:extLst>
              <a:ext uri="{FF2B5EF4-FFF2-40B4-BE49-F238E27FC236}">
                <a16:creationId xmlns:a16="http://schemas.microsoft.com/office/drawing/2014/main" id="{C896A08C-6047-2DEC-176C-A786A0A50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3C9893-A196-49C6-081F-B25CA5A11FF9}"/>
              </a:ext>
            </a:extLst>
          </p:cNvPr>
          <p:cNvSpPr>
            <a:spLocks noGrp="1"/>
          </p:cNvSpPr>
          <p:nvPr>
            <p:ph type="ftr" sz="quarter" idx="10"/>
          </p:nvPr>
        </p:nvSpPr>
        <p:spPr/>
        <p:txBody>
          <a:bodyPr/>
          <a:lstStyle>
            <a:lvl1pPr>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223B6F3A-997D-9143-53B2-E48B706EBBC2}"/>
              </a:ext>
            </a:extLst>
          </p:cNvPr>
          <p:cNvSpPr>
            <a:spLocks noGrp="1"/>
          </p:cNvSpPr>
          <p:nvPr>
            <p:ph type="sldNum" sz="quarter" idx="11"/>
          </p:nvPr>
        </p:nvSpPr>
        <p:spPr/>
        <p:txBody>
          <a:bodyPr/>
          <a:lstStyle>
            <a:lvl1pPr>
              <a:defRPr/>
            </a:lvl1pPr>
          </a:lstStyle>
          <a:p>
            <a:pPr>
              <a:defRPr/>
            </a:pPr>
            <a:fld id="{D8444ADE-96FB-3847-B857-CF961C964AC8}"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79AC9251-B047-9CB0-5BC7-9CA867560246}"/>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0C4CC892-FC72-2F4D-9A19-B87B6AD89366}" type="datetime1">
              <a:rPr lang="en-US" altLang="en-US"/>
              <a:pPr>
                <a:defRPr/>
              </a:pPr>
              <a:t>9/7/2024</a:t>
            </a:fld>
            <a:endParaRPr lang="en-US" altLang="en-US"/>
          </a:p>
        </p:txBody>
      </p:sp>
    </p:spTree>
    <p:extLst>
      <p:ext uri="{BB962C8B-B14F-4D97-AF65-F5344CB8AC3E}">
        <p14:creationId xmlns:p14="http://schemas.microsoft.com/office/powerpoint/2010/main" val="396277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a:extLst>
              <a:ext uri="{FF2B5EF4-FFF2-40B4-BE49-F238E27FC236}">
                <a16:creationId xmlns:a16="http://schemas.microsoft.com/office/drawing/2014/main" id="{6D8E97FD-5BE2-C4EA-1B91-F818234EF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5D63DFB3-4794-4C4C-AACB-5C46134907E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814C45B3-DBB8-A945-AAC3-7101683402B4}" type="datetime1">
              <a:rPr lang="en-US" altLang="en-US"/>
              <a:pPr>
                <a:defRPr/>
              </a:pPr>
              <a:t>9/7/2024</a:t>
            </a:fld>
            <a:endParaRPr lang="en-US" altLang="en-US"/>
          </a:p>
        </p:txBody>
      </p:sp>
      <p:sp>
        <p:nvSpPr>
          <p:cNvPr id="7" name="Footer Placeholder 5">
            <a:extLst>
              <a:ext uri="{FF2B5EF4-FFF2-40B4-BE49-F238E27FC236}">
                <a16:creationId xmlns:a16="http://schemas.microsoft.com/office/drawing/2014/main" id="{2471976D-3E53-BEC0-0CFE-B6BC6D038153}"/>
              </a:ext>
            </a:extLst>
          </p:cNvPr>
          <p:cNvSpPr>
            <a:spLocks noGrp="1"/>
          </p:cNvSpPr>
          <p:nvPr>
            <p:ph type="ftr" sz="quarter" idx="11"/>
          </p:nvPr>
        </p:nvSpPr>
        <p:spPr/>
        <p:txBody>
          <a:bodyPr/>
          <a:lstStyle>
            <a:lvl1pPr>
              <a:defRPr/>
            </a:lvl1pPr>
          </a:lstStyle>
          <a:p>
            <a:pPr>
              <a:defRPr/>
            </a:pPr>
            <a:r>
              <a:rPr lang="en-US"/>
              <a:t>BOY SCOUTS OF AMERICA</a:t>
            </a:r>
          </a:p>
        </p:txBody>
      </p:sp>
      <p:sp>
        <p:nvSpPr>
          <p:cNvPr id="8" name="Slide Number Placeholder 6">
            <a:extLst>
              <a:ext uri="{FF2B5EF4-FFF2-40B4-BE49-F238E27FC236}">
                <a16:creationId xmlns:a16="http://schemas.microsoft.com/office/drawing/2014/main" id="{DE5898E4-A98B-40D3-823D-5977DE935E4A}"/>
              </a:ext>
            </a:extLst>
          </p:cNvPr>
          <p:cNvSpPr>
            <a:spLocks noGrp="1"/>
          </p:cNvSpPr>
          <p:nvPr>
            <p:ph type="sldNum" sz="quarter" idx="12"/>
          </p:nvPr>
        </p:nvSpPr>
        <p:spPr/>
        <p:txBody>
          <a:bodyPr/>
          <a:lstStyle>
            <a:lvl1pPr>
              <a:defRPr/>
            </a:lvl1pPr>
          </a:lstStyle>
          <a:p>
            <a:pPr>
              <a:defRPr/>
            </a:pPr>
            <a:fld id="{DCAE3EED-EBB3-7D42-AC0F-0D9755C4BDEE}" type="slidenum">
              <a:rPr lang="en-US" altLang="en-US"/>
              <a:pPr>
                <a:defRPr/>
              </a:pPr>
              <a:t>‹#›</a:t>
            </a:fld>
            <a:endParaRPr lang="en-US" altLang="en-US"/>
          </a:p>
        </p:txBody>
      </p:sp>
    </p:spTree>
    <p:extLst>
      <p:ext uri="{BB962C8B-B14F-4D97-AF65-F5344CB8AC3E}">
        <p14:creationId xmlns:p14="http://schemas.microsoft.com/office/powerpoint/2010/main" val="149719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a:extLst>
              <a:ext uri="{FF2B5EF4-FFF2-40B4-BE49-F238E27FC236}">
                <a16:creationId xmlns:a16="http://schemas.microsoft.com/office/drawing/2014/main" id="{92396DC6-E2F0-59CC-6614-8C435FD1E2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B7E10E98-076F-F877-809D-A5F4FBAC7AA8}"/>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F5330C5B-B49F-4A4F-8ABC-5F3EBD840A8B}" type="datetime1">
              <a:rPr lang="en-US" altLang="en-US"/>
              <a:pPr>
                <a:defRPr/>
              </a:pPr>
              <a:t>9/7/2024</a:t>
            </a:fld>
            <a:endParaRPr lang="en-US" altLang="en-US"/>
          </a:p>
        </p:txBody>
      </p:sp>
      <p:sp>
        <p:nvSpPr>
          <p:cNvPr id="9" name="Footer Placeholder 7">
            <a:extLst>
              <a:ext uri="{FF2B5EF4-FFF2-40B4-BE49-F238E27FC236}">
                <a16:creationId xmlns:a16="http://schemas.microsoft.com/office/drawing/2014/main" id="{8EB2E8F2-82D0-28D6-6785-B710E5CA7C21}"/>
              </a:ext>
            </a:extLst>
          </p:cNvPr>
          <p:cNvSpPr>
            <a:spLocks noGrp="1"/>
          </p:cNvSpPr>
          <p:nvPr>
            <p:ph type="ftr" sz="quarter" idx="11"/>
          </p:nvPr>
        </p:nvSpPr>
        <p:spPr/>
        <p:txBody>
          <a:bodyPr/>
          <a:lstStyle>
            <a:lvl1pPr>
              <a:defRPr/>
            </a:lvl1pPr>
          </a:lstStyle>
          <a:p>
            <a:pPr>
              <a:defRPr/>
            </a:pPr>
            <a:r>
              <a:rPr lang="en-US"/>
              <a:t>BOY SCOUTS OF AMERICA</a:t>
            </a:r>
          </a:p>
        </p:txBody>
      </p:sp>
      <p:sp>
        <p:nvSpPr>
          <p:cNvPr id="10" name="Slide Number Placeholder 8">
            <a:extLst>
              <a:ext uri="{FF2B5EF4-FFF2-40B4-BE49-F238E27FC236}">
                <a16:creationId xmlns:a16="http://schemas.microsoft.com/office/drawing/2014/main" id="{A3697EF6-98BC-B797-B214-70715BFC1316}"/>
              </a:ext>
            </a:extLst>
          </p:cNvPr>
          <p:cNvSpPr>
            <a:spLocks noGrp="1"/>
          </p:cNvSpPr>
          <p:nvPr>
            <p:ph type="sldNum" sz="quarter" idx="12"/>
          </p:nvPr>
        </p:nvSpPr>
        <p:spPr/>
        <p:txBody>
          <a:bodyPr/>
          <a:lstStyle>
            <a:lvl1pPr>
              <a:defRPr/>
            </a:lvl1pPr>
          </a:lstStyle>
          <a:p>
            <a:pPr>
              <a:defRPr/>
            </a:pPr>
            <a:fld id="{0DDC0D56-F25B-1F46-BAD0-8C4E16BD9AB3}" type="slidenum">
              <a:rPr lang="en-US" altLang="en-US"/>
              <a:pPr>
                <a:defRPr/>
              </a:pPr>
              <a:t>‹#›</a:t>
            </a:fld>
            <a:endParaRPr lang="en-US" altLang="en-US"/>
          </a:p>
        </p:txBody>
      </p:sp>
    </p:spTree>
    <p:extLst>
      <p:ext uri="{BB962C8B-B14F-4D97-AF65-F5344CB8AC3E}">
        <p14:creationId xmlns:p14="http://schemas.microsoft.com/office/powerpoint/2010/main" val="2893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994A92D0-3CB1-8955-A228-9FE1207C48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C406566B-EC0A-F903-576A-AB5A0F7D8DF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B1C75998-C37F-F246-8939-10531EC32CB7}" type="datetime1">
              <a:rPr lang="en-US" altLang="en-US"/>
              <a:pPr>
                <a:defRPr/>
              </a:pPr>
              <a:t>9/7/2024</a:t>
            </a:fld>
            <a:endParaRPr lang="en-US" altLang="en-US"/>
          </a:p>
        </p:txBody>
      </p:sp>
      <p:sp>
        <p:nvSpPr>
          <p:cNvPr id="5" name="Footer Placeholder 3">
            <a:extLst>
              <a:ext uri="{FF2B5EF4-FFF2-40B4-BE49-F238E27FC236}">
                <a16:creationId xmlns:a16="http://schemas.microsoft.com/office/drawing/2014/main" id="{85951DF5-34D9-D423-26B4-49F0AE00B883}"/>
              </a:ext>
            </a:extLst>
          </p:cNvPr>
          <p:cNvSpPr>
            <a:spLocks noGrp="1"/>
          </p:cNvSpPr>
          <p:nvPr>
            <p:ph type="ftr" sz="quarter" idx="11"/>
          </p:nvPr>
        </p:nvSpPr>
        <p:spPr/>
        <p:txBody>
          <a:bodyPr/>
          <a:lstStyle>
            <a:lvl1pPr>
              <a:defRPr/>
            </a:lvl1pPr>
          </a:lstStyle>
          <a:p>
            <a:pPr>
              <a:defRPr/>
            </a:pPr>
            <a:r>
              <a:rPr lang="en-US"/>
              <a:t>BOY SCOUTS OF AMERICA</a:t>
            </a:r>
          </a:p>
        </p:txBody>
      </p:sp>
      <p:sp>
        <p:nvSpPr>
          <p:cNvPr id="6" name="Slide Number Placeholder 4">
            <a:extLst>
              <a:ext uri="{FF2B5EF4-FFF2-40B4-BE49-F238E27FC236}">
                <a16:creationId xmlns:a16="http://schemas.microsoft.com/office/drawing/2014/main" id="{9558120A-6719-D8C9-F690-F88A89145733}"/>
              </a:ext>
            </a:extLst>
          </p:cNvPr>
          <p:cNvSpPr>
            <a:spLocks noGrp="1"/>
          </p:cNvSpPr>
          <p:nvPr>
            <p:ph type="sldNum" sz="quarter" idx="12"/>
          </p:nvPr>
        </p:nvSpPr>
        <p:spPr/>
        <p:txBody>
          <a:bodyPr/>
          <a:lstStyle>
            <a:lvl1pPr>
              <a:defRPr/>
            </a:lvl1pPr>
          </a:lstStyle>
          <a:p>
            <a:pPr>
              <a:defRPr/>
            </a:pPr>
            <a:fld id="{67C6F383-8D63-D945-B01B-CFC0CABB1BB5}" type="slidenum">
              <a:rPr lang="en-US" altLang="en-US"/>
              <a:pPr>
                <a:defRPr/>
              </a:pPr>
              <a:t>‹#›</a:t>
            </a:fld>
            <a:endParaRPr lang="en-US" altLang="en-US"/>
          </a:p>
        </p:txBody>
      </p:sp>
    </p:spTree>
    <p:extLst>
      <p:ext uri="{BB962C8B-B14F-4D97-AF65-F5344CB8AC3E}">
        <p14:creationId xmlns:p14="http://schemas.microsoft.com/office/powerpoint/2010/main" val="1890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EC06A-2DE1-4F8D-3215-C3E686250519}"/>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AD453A86-C06C-284A-9402-1D7F053FA75C}" type="datetime1">
              <a:rPr lang="en-US" altLang="en-US"/>
              <a:pPr>
                <a:defRPr/>
              </a:pPr>
              <a:t>9/7/2024</a:t>
            </a:fld>
            <a:endParaRPr lang="en-US" altLang="en-US"/>
          </a:p>
        </p:txBody>
      </p:sp>
      <p:sp>
        <p:nvSpPr>
          <p:cNvPr id="3" name="Footer Placeholder 2">
            <a:extLst>
              <a:ext uri="{FF2B5EF4-FFF2-40B4-BE49-F238E27FC236}">
                <a16:creationId xmlns:a16="http://schemas.microsoft.com/office/drawing/2014/main" id="{B4840A41-F4C6-9197-7171-F2178B76FC3D}"/>
              </a:ext>
            </a:extLst>
          </p:cNvPr>
          <p:cNvSpPr>
            <a:spLocks noGrp="1"/>
          </p:cNvSpPr>
          <p:nvPr>
            <p:ph type="ftr" sz="quarter" idx="11"/>
          </p:nvPr>
        </p:nvSpPr>
        <p:spPr/>
        <p:txBody>
          <a:bodyPr/>
          <a:lstStyle>
            <a:lvl1pPr>
              <a:defRPr/>
            </a:lvl1pPr>
          </a:lstStyle>
          <a:p>
            <a:pPr>
              <a:defRPr/>
            </a:pPr>
            <a:r>
              <a:rPr lang="en-US"/>
              <a:t>BOY SCOUTS OF AMERICA</a:t>
            </a:r>
          </a:p>
        </p:txBody>
      </p:sp>
      <p:sp>
        <p:nvSpPr>
          <p:cNvPr id="4" name="Slide Number Placeholder 3">
            <a:extLst>
              <a:ext uri="{FF2B5EF4-FFF2-40B4-BE49-F238E27FC236}">
                <a16:creationId xmlns:a16="http://schemas.microsoft.com/office/drawing/2014/main" id="{2B535DC3-432F-3497-C18B-2E087089231F}"/>
              </a:ext>
            </a:extLst>
          </p:cNvPr>
          <p:cNvSpPr>
            <a:spLocks noGrp="1"/>
          </p:cNvSpPr>
          <p:nvPr>
            <p:ph type="sldNum" sz="quarter" idx="12"/>
          </p:nvPr>
        </p:nvSpPr>
        <p:spPr/>
        <p:txBody>
          <a:bodyPr/>
          <a:lstStyle>
            <a:lvl1pPr>
              <a:defRPr/>
            </a:lvl1pPr>
          </a:lstStyle>
          <a:p>
            <a:pPr>
              <a:defRPr/>
            </a:pPr>
            <a:fld id="{24463410-B722-DA49-A2C7-A8D3311F296F}" type="slidenum">
              <a:rPr lang="en-US" altLang="en-US"/>
              <a:pPr>
                <a:defRPr/>
              </a:pPr>
              <a:t>‹#›</a:t>
            </a:fld>
            <a:endParaRPr lang="en-US" altLang="en-US"/>
          </a:p>
        </p:txBody>
      </p:sp>
    </p:spTree>
    <p:extLst>
      <p:ext uri="{BB962C8B-B14F-4D97-AF65-F5344CB8AC3E}">
        <p14:creationId xmlns:p14="http://schemas.microsoft.com/office/powerpoint/2010/main" val="249700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EBDAA6D-982A-591C-1339-CDC2A6768747}"/>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7027FDD2-015B-6F41-A0A9-A4FBF110F3D0}" type="datetime1">
              <a:rPr lang="en-US" altLang="en-US"/>
              <a:pPr>
                <a:defRPr/>
              </a:pPr>
              <a:t>9/7/2024</a:t>
            </a:fld>
            <a:endParaRPr lang="en-US" altLang="en-US"/>
          </a:p>
        </p:txBody>
      </p:sp>
      <p:sp>
        <p:nvSpPr>
          <p:cNvPr id="6" name="Footer Placeholder 5">
            <a:extLst>
              <a:ext uri="{FF2B5EF4-FFF2-40B4-BE49-F238E27FC236}">
                <a16:creationId xmlns:a16="http://schemas.microsoft.com/office/drawing/2014/main" id="{2B928D31-2117-2E8C-8D06-85E208924546}"/>
              </a:ext>
            </a:extLst>
          </p:cNvPr>
          <p:cNvSpPr>
            <a:spLocks noGrp="1"/>
          </p:cNvSpPr>
          <p:nvPr>
            <p:ph type="ftr" sz="quarter" idx="11"/>
          </p:nvPr>
        </p:nvSpPr>
        <p:spPr/>
        <p:txBody>
          <a:bodyPr/>
          <a:lstStyle>
            <a:lvl1pPr>
              <a:defRPr/>
            </a:lvl1pPr>
          </a:lstStyle>
          <a:p>
            <a:pPr>
              <a:defRPr/>
            </a:pPr>
            <a:r>
              <a:rPr lang="en-US"/>
              <a:t>BOY SCOUTS OF AMERICA</a:t>
            </a:r>
          </a:p>
        </p:txBody>
      </p:sp>
      <p:sp>
        <p:nvSpPr>
          <p:cNvPr id="7" name="Slide Number Placeholder 6">
            <a:extLst>
              <a:ext uri="{FF2B5EF4-FFF2-40B4-BE49-F238E27FC236}">
                <a16:creationId xmlns:a16="http://schemas.microsoft.com/office/drawing/2014/main" id="{30D63A1A-8AB2-F997-9010-80D2ADF11EFE}"/>
              </a:ext>
            </a:extLst>
          </p:cNvPr>
          <p:cNvSpPr>
            <a:spLocks noGrp="1"/>
          </p:cNvSpPr>
          <p:nvPr>
            <p:ph type="sldNum" sz="quarter" idx="12"/>
          </p:nvPr>
        </p:nvSpPr>
        <p:spPr/>
        <p:txBody>
          <a:bodyPr/>
          <a:lstStyle>
            <a:lvl1pPr>
              <a:defRPr/>
            </a:lvl1pPr>
          </a:lstStyle>
          <a:p>
            <a:pPr>
              <a:defRPr/>
            </a:pPr>
            <a:fld id="{598D21CD-5797-D148-82C9-9DA86CCC70AA}" type="slidenum">
              <a:rPr lang="en-US" altLang="en-US"/>
              <a:pPr>
                <a:defRPr/>
              </a:pPr>
              <a:t>‹#›</a:t>
            </a:fld>
            <a:endParaRPr lang="en-US" altLang="en-US"/>
          </a:p>
        </p:txBody>
      </p:sp>
    </p:spTree>
    <p:extLst>
      <p:ext uri="{BB962C8B-B14F-4D97-AF65-F5344CB8AC3E}">
        <p14:creationId xmlns:p14="http://schemas.microsoft.com/office/powerpoint/2010/main" val="22382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B9011B0D-E822-208E-2C8B-933FDA5234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F44E22D9-6A12-937D-A440-54D357889FB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2F390-1371-211E-98CE-E8BB86F8B26D}"/>
              </a:ext>
            </a:extLst>
          </p:cNvPr>
          <p:cNvSpPr>
            <a:spLocks noGrp="1"/>
          </p:cNvSpPr>
          <p:nvPr>
            <p:ph type="dt" sz="half" idx="10"/>
          </p:nvPr>
        </p:nvSpPr>
        <p:spPr/>
        <p:txBody>
          <a:bodyPr/>
          <a:lstStyle>
            <a:lvl1pPr>
              <a:defRPr/>
            </a:lvl1pPr>
          </a:lstStyle>
          <a:p>
            <a:pPr>
              <a:defRPr/>
            </a:pPr>
            <a:fld id="{27737A43-DACC-6240-9141-889A9A86595A}" type="datetime1">
              <a:rPr lang="en-US" altLang="en-US"/>
              <a:pPr>
                <a:defRPr/>
              </a:pPr>
              <a:t>9/7/2024</a:t>
            </a:fld>
            <a:endParaRPr lang="en-US" altLang="en-US"/>
          </a:p>
        </p:txBody>
      </p:sp>
      <p:sp>
        <p:nvSpPr>
          <p:cNvPr id="6" name="Footer Placeholder 4">
            <a:extLst>
              <a:ext uri="{FF2B5EF4-FFF2-40B4-BE49-F238E27FC236}">
                <a16:creationId xmlns:a16="http://schemas.microsoft.com/office/drawing/2014/main" id="{4BA5602A-AB59-A941-DD06-C3080F6432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873DD1-5EA6-3A22-D970-5D51CB7A3A07}"/>
              </a:ext>
            </a:extLst>
          </p:cNvPr>
          <p:cNvSpPr>
            <a:spLocks noGrp="1"/>
          </p:cNvSpPr>
          <p:nvPr>
            <p:ph type="sldNum" sz="quarter" idx="12"/>
          </p:nvPr>
        </p:nvSpPr>
        <p:spPr/>
        <p:txBody>
          <a:bodyPr/>
          <a:lstStyle>
            <a:lvl1pPr>
              <a:defRPr/>
            </a:lvl1pPr>
          </a:lstStyle>
          <a:p>
            <a:pPr>
              <a:defRPr/>
            </a:pPr>
            <a:fld id="{2C66297C-9A7A-A143-8C8F-E3A0B484EFFD}" type="slidenum">
              <a:rPr lang="en-US" altLang="en-US"/>
              <a:pPr>
                <a:defRPr/>
              </a:pPr>
              <a:t>‹#›</a:t>
            </a:fld>
            <a:endParaRPr lang="en-US" altLang="en-US"/>
          </a:p>
        </p:txBody>
      </p:sp>
    </p:spTree>
    <p:extLst>
      <p:ext uri="{BB962C8B-B14F-4D97-AF65-F5344CB8AC3E}">
        <p14:creationId xmlns:p14="http://schemas.microsoft.com/office/powerpoint/2010/main" val="263124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DE5BAC0E-39D2-01C7-904D-525E3D5EBD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B5A99EAA-D8A5-2ADF-9EE8-FA0FE52273E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AEC69C-A612-7288-DA98-AB31CF38234E}"/>
              </a:ext>
            </a:extLst>
          </p:cNvPr>
          <p:cNvSpPr>
            <a:spLocks noGrp="1"/>
          </p:cNvSpPr>
          <p:nvPr>
            <p:ph type="dt" sz="half" idx="10"/>
          </p:nvPr>
        </p:nvSpPr>
        <p:spPr/>
        <p:txBody>
          <a:bodyPr/>
          <a:lstStyle>
            <a:lvl1pPr>
              <a:defRPr/>
            </a:lvl1pPr>
          </a:lstStyle>
          <a:p>
            <a:pPr>
              <a:defRPr/>
            </a:pPr>
            <a:fld id="{252DF394-93A8-3948-9837-F922F1C4A2B2}" type="datetime1">
              <a:rPr lang="en-US" altLang="en-US"/>
              <a:pPr>
                <a:defRPr/>
              </a:pPr>
              <a:t>9/7/2024</a:t>
            </a:fld>
            <a:endParaRPr lang="en-US" altLang="en-US"/>
          </a:p>
        </p:txBody>
      </p:sp>
      <p:sp>
        <p:nvSpPr>
          <p:cNvPr id="6" name="Footer Placeholder 4">
            <a:extLst>
              <a:ext uri="{FF2B5EF4-FFF2-40B4-BE49-F238E27FC236}">
                <a16:creationId xmlns:a16="http://schemas.microsoft.com/office/drawing/2014/main" id="{3F6632AE-FB28-8995-52E5-F913769C1A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8A2A2E-8108-4B0E-71AC-E822D8CACDB5}"/>
              </a:ext>
            </a:extLst>
          </p:cNvPr>
          <p:cNvSpPr>
            <a:spLocks noGrp="1"/>
          </p:cNvSpPr>
          <p:nvPr>
            <p:ph type="sldNum" sz="quarter" idx="12"/>
          </p:nvPr>
        </p:nvSpPr>
        <p:spPr/>
        <p:txBody>
          <a:bodyPr/>
          <a:lstStyle>
            <a:lvl1pPr>
              <a:defRPr/>
            </a:lvl1pPr>
          </a:lstStyle>
          <a:p>
            <a:pPr>
              <a:defRPr/>
            </a:pPr>
            <a:fld id="{AE2B1D91-ED08-F742-8AD6-CAD88BB2E6F0}" type="slidenum">
              <a:rPr lang="en-US" altLang="en-US"/>
              <a:pPr>
                <a:defRPr/>
              </a:pPr>
              <a:t>‹#›</a:t>
            </a:fld>
            <a:endParaRPr lang="en-US" altLang="en-US"/>
          </a:p>
        </p:txBody>
      </p:sp>
    </p:spTree>
    <p:extLst>
      <p:ext uri="{BB962C8B-B14F-4D97-AF65-F5344CB8AC3E}">
        <p14:creationId xmlns:p14="http://schemas.microsoft.com/office/powerpoint/2010/main" val="32342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StatineryFolio.png">
            <a:extLst>
              <a:ext uri="{FF2B5EF4-FFF2-40B4-BE49-F238E27FC236}">
                <a16:creationId xmlns:a16="http://schemas.microsoft.com/office/drawing/2014/main" id="{FBD9301F-62F4-A7EE-0877-B99352EDE5D9}"/>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325" y="6002338"/>
            <a:ext cx="92725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2D2354F0-2B25-482D-22CF-B6E9CE460445}"/>
              </a:ext>
            </a:extLst>
          </p:cNvPr>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1F599B2-4902-3B19-AAB4-C099B35A82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61D662E-0373-8375-B1B2-B643DEA8C7B1}"/>
              </a:ext>
            </a:extLst>
          </p:cNvPr>
          <p:cNvSpPr>
            <a:spLocks noGrp="1"/>
          </p:cNvSpPr>
          <p:nvPr>
            <p:ph type="ftr" sz="quarter" idx="3"/>
          </p:nvPr>
        </p:nvSpPr>
        <p:spPr>
          <a:xfrm>
            <a:off x="22225" y="65087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95B3D7"/>
                </a:solidFill>
                <a:latin typeface="Helvetica" pitchFamily="-128" charset="0"/>
                <a:ea typeface="+mn-ea"/>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DB9275F2-E1B0-BF5F-5B1E-3B811CA7B886}"/>
              </a:ext>
            </a:extLst>
          </p:cNvPr>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95B3D7"/>
                </a:solidFill>
                <a:latin typeface="Helvetica" pitchFamily="2" charset="0"/>
              </a:defRPr>
            </a:lvl1pPr>
          </a:lstStyle>
          <a:p>
            <a:pPr>
              <a:defRPr/>
            </a:pPr>
            <a:fld id="{81A49B58-F32E-304F-8B7B-89593F71B3D5}" type="slidenum">
              <a:rPr lang="en-US" altLang="en-US"/>
              <a:pPr>
                <a:defRPr/>
              </a:pPr>
              <a:t>‹#›</a:t>
            </a:fld>
            <a:endParaRPr lang="en-US" altLang="en-US"/>
          </a:p>
        </p:txBody>
      </p:sp>
      <p:pic>
        <p:nvPicPr>
          <p:cNvPr id="1031" name="Picture 9" descr="Prepared_For_Life_4K.png">
            <a:extLst>
              <a:ext uri="{FF2B5EF4-FFF2-40B4-BE49-F238E27FC236}">
                <a16:creationId xmlns:a16="http://schemas.microsoft.com/office/drawing/2014/main" id="{A99C1224-B3B3-AB8D-F3C3-253E828CDE5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26263" y="6224588"/>
            <a:ext cx="1074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a:extLst>
              <a:ext uri="{FF2B5EF4-FFF2-40B4-BE49-F238E27FC236}">
                <a16:creationId xmlns:a16="http://schemas.microsoft.com/office/drawing/2014/main" id="{23CDF5E0-1E09-82D0-0D18-D2666064FF62}"/>
              </a:ext>
            </a:extLst>
          </p:cNvPr>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a:solidFill>
                  <a:srgbClr val="95B3D7"/>
                </a:solidFill>
                <a:latin typeface="Helvetica" pitchFamily="2" charset="0"/>
              </a:defRPr>
            </a:lvl1pPr>
          </a:lstStyle>
          <a:p>
            <a:pPr>
              <a:defRPr/>
            </a:pPr>
            <a:fld id="{88FD9244-94FD-F947-BDD3-2E2646580E75}" type="datetime1">
              <a:rPr lang="en-US" altLang="en-US"/>
              <a:pPr>
                <a:defRPr/>
              </a:pPr>
              <a:t>9/7/2024</a:t>
            </a:fld>
            <a:endParaRPr lang="en-US" alt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Lst>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26F67914-9C65-E7C2-90F2-DB82D9CE3864}"/>
              </a:ext>
            </a:extLst>
          </p:cNvPr>
          <p:cNvSpPr>
            <a:spLocks noGrp="1"/>
          </p:cNvSpPr>
          <p:nvPr>
            <p:ph type="title"/>
          </p:nvPr>
        </p:nvSpPr>
        <p:spPr>
          <a:xfrm>
            <a:off x="2743200" y="1651000"/>
            <a:ext cx="6096000" cy="2109788"/>
          </a:xfrm>
        </p:spPr>
        <p:txBody>
          <a:bodyPr/>
          <a:lstStyle/>
          <a:p>
            <a:pPr eaLnBrk="1" hangingPunct="1"/>
            <a:r>
              <a:rPr lang="en-US" altLang="en-US" sz="4800" i="1" dirty="0">
                <a:solidFill>
                  <a:srgbClr val="005AA3"/>
                </a:solidFill>
                <a:latin typeface="Helvetica" pitchFamily="2" charset="0"/>
                <a:ea typeface="ヒラギノ角ゴ Pro W3" panose="020B0300000000000000" pitchFamily="34" charset="-128"/>
              </a:rPr>
              <a:t>BSA Archery Range Safety Briefing</a:t>
            </a:r>
            <a:endParaRPr lang="en-US" altLang="en-US" sz="4800" dirty="0">
              <a:solidFill>
                <a:srgbClr val="005AA3"/>
              </a:solidFill>
              <a:latin typeface="Helvetica" pitchFamily="2" charset="0"/>
              <a:ea typeface="ヒラギノ角ゴ Pro W3" panose="020B0300000000000000" pitchFamily="34" charset="-128"/>
            </a:endParaRPr>
          </a:p>
        </p:txBody>
      </p:sp>
      <p:sp>
        <p:nvSpPr>
          <p:cNvPr id="19458" name="Rectangle 6">
            <a:extLst>
              <a:ext uri="{FF2B5EF4-FFF2-40B4-BE49-F238E27FC236}">
                <a16:creationId xmlns:a16="http://schemas.microsoft.com/office/drawing/2014/main" id="{22BA250A-1207-00AF-F13A-1072286B883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81E22866-A5FE-3A40-819C-594EF6AD6898}" type="slidenum">
              <a:rPr lang="en-US" altLang="en-US" sz="1000" smtClean="0">
                <a:solidFill>
                  <a:srgbClr val="95B3D7"/>
                </a:solidFill>
              </a:rPr>
              <a:pPr>
                <a:spcBef>
                  <a:spcPct val="0"/>
                </a:spcBef>
                <a:buFontTx/>
                <a:buNone/>
              </a:pPr>
              <a:t>1</a:t>
            </a:fld>
            <a:endParaRPr lang="en-US" altLang="en-US" sz="1000">
              <a:solidFill>
                <a:srgbClr val="95B3D7"/>
              </a:solidFill>
            </a:endParaRPr>
          </a:p>
        </p:txBody>
      </p:sp>
      <p:sp>
        <p:nvSpPr>
          <p:cNvPr id="19459" name="Rectangle 6">
            <a:extLst>
              <a:ext uri="{FF2B5EF4-FFF2-40B4-BE49-F238E27FC236}">
                <a16:creationId xmlns:a16="http://schemas.microsoft.com/office/drawing/2014/main" id="{159CBAEB-F75B-95F2-B715-393C9FC0F42F}"/>
              </a:ext>
            </a:extLst>
          </p:cNvPr>
          <p:cNvSpPr>
            <a:spLocks noChangeArrowheads="1"/>
          </p:cNvSpPr>
          <p:nvPr/>
        </p:nvSpPr>
        <p:spPr bwMode="auto">
          <a:xfrm>
            <a:off x="1524000" y="3617778"/>
            <a:ext cx="6096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a:spcBef>
                <a:spcPct val="0"/>
              </a:spcBef>
              <a:buFontTx/>
              <a:buNone/>
            </a:pPr>
            <a:r>
              <a:rPr lang="en-US" altLang="en-US" sz="3600" i="1" dirty="0">
                <a:solidFill>
                  <a:srgbClr val="DA2A00"/>
                </a:solidFill>
                <a:latin typeface="Times New Roman" panose="02020603050405020304" pitchFamily="18" charset="0"/>
              </a:rPr>
              <a:t>NO ARROWS</a:t>
            </a:r>
            <a:br>
              <a:rPr lang="en-US" altLang="en-US" sz="3600" i="1" dirty="0">
                <a:solidFill>
                  <a:srgbClr val="DA2A00"/>
                </a:solidFill>
                <a:latin typeface="Times New Roman" panose="02020603050405020304" pitchFamily="18" charset="0"/>
              </a:rPr>
            </a:br>
            <a:r>
              <a:rPr lang="en-US" altLang="en-US" sz="3600" i="1" dirty="0">
                <a:solidFill>
                  <a:srgbClr val="DA2A00"/>
                </a:solidFill>
                <a:latin typeface="Times New Roman" panose="02020603050405020304" pitchFamily="18" charset="0"/>
              </a:rPr>
              <a:t>in the classroom</a:t>
            </a:r>
            <a:br>
              <a:rPr lang="en-US" altLang="en-US" sz="3600" i="1" dirty="0">
                <a:solidFill>
                  <a:srgbClr val="DA2A00"/>
                </a:solidFill>
                <a:latin typeface="Times New Roman" panose="02020603050405020304" pitchFamily="18" charset="0"/>
              </a:rPr>
            </a:br>
            <a:r>
              <a:rPr lang="en-US" altLang="en-US" sz="3600" i="1" dirty="0">
                <a:solidFill>
                  <a:srgbClr val="DA2A00"/>
                </a:solidFill>
                <a:latin typeface="Times New Roman" panose="02020603050405020304" pitchFamily="18" charset="0"/>
              </a:rPr>
              <a:t>NO EXCEPTIONS!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10</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endParaRPr lang="en-US" altLang="en-US" sz="2800" dirty="0">
              <a:latin typeface="Helvetica" pitchFamily="2" charset="0"/>
              <a:ea typeface="ヒラギノ角ゴ Pro W3" panose="020B0300000000000000" pitchFamily="34" charset="-128"/>
            </a:endParaRPr>
          </a:p>
        </p:txBody>
      </p:sp>
      <p:sp>
        <p:nvSpPr>
          <p:cNvPr id="2" name="Rectangle 3">
            <a:extLst>
              <a:ext uri="{FF2B5EF4-FFF2-40B4-BE49-F238E27FC236}">
                <a16:creationId xmlns:a16="http://schemas.microsoft.com/office/drawing/2014/main" id="{61978632-CCC9-33A5-04BD-95E613CE3121}"/>
              </a:ext>
            </a:extLst>
          </p:cNvPr>
          <p:cNvSpPr txBox="1">
            <a:spLocks/>
          </p:cNvSpPr>
          <p:nvPr/>
        </p:nvSpPr>
        <p:spPr bwMode="auto">
          <a:xfrm>
            <a:off x="1650568" y="1352223"/>
            <a:ext cx="6028817" cy="45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1.  STANCE</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2.  NOCK THE ARROW</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3.  HOOK AND GRIP</a:t>
            </a:r>
          </a:p>
          <a:p>
            <a:pPr marL="457200" indent="-457200" eaLnBrk="1" hangingPunct="1">
              <a:spcBef>
                <a:spcPct val="0"/>
              </a:spcBef>
              <a:spcAft>
                <a:spcPts val="1000"/>
              </a:spcAft>
              <a:buClr>
                <a:schemeClr val="tx1"/>
              </a:buClr>
              <a:buFont typeface="Wingdings" pitchFamily="2" charset="2"/>
              <a:buNone/>
            </a:pPr>
            <a:r>
              <a:rPr lang="en-US" altLang="en-US" i="1" dirty="0">
                <a:latin typeface="Helvetica" pitchFamily="2" charset="0"/>
                <a:ea typeface="ヒラギノ角ゴ Pro W3" panose="020B0300000000000000" pitchFamily="34" charset="-128"/>
              </a:rPr>
              <a:t>4.  RAISE THE BOW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DRAW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ANCHOR</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HOLD</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AIM</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RELEASE/FOLLOW-THROUGH</a:t>
            </a:r>
          </a:p>
        </p:txBody>
      </p:sp>
    </p:spTree>
    <p:extLst>
      <p:ext uri="{BB962C8B-B14F-4D97-AF65-F5344CB8AC3E}">
        <p14:creationId xmlns:p14="http://schemas.microsoft.com/office/powerpoint/2010/main" val="5843606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11</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STANCE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Stand with feet STRADDLING the shooting line.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Feet should be about shoulder-width apart.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Move the foot closest to the target back about 3 inches.</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Turn the toes of both feet toward the target about 30 degrees.</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grpSp>
        <p:nvGrpSpPr>
          <p:cNvPr id="6" name="Group 5">
            <a:extLst>
              <a:ext uri="{FF2B5EF4-FFF2-40B4-BE49-F238E27FC236}">
                <a16:creationId xmlns:a16="http://schemas.microsoft.com/office/drawing/2014/main" id="{5482C07F-9586-AA8D-D1CF-6765EC4BA861}"/>
              </a:ext>
            </a:extLst>
          </p:cNvPr>
          <p:cNvGrpSpPr/>
          <p:nvPr/>
        </p:nvGrpSpPr>
        <p:grpSpPr>
          <a:xfrm>
            <a:off x="5733247" y="1855152"/>
            <a:ext cx="2419986" cy="3147696"/>
            <a:chOff x="0" y="0"/>
            <a:chExt cx="2420148" cy="3147802"/>
          </a:xfrm>
        </p:grpSpPr>
        <p:pic>
          <p:nvPicPr>
            <p:cNvPr id="7" name="Picture 6">
              <a:extLst>
                <a:ext uri="{FF2B5EF4-FFF2-40B4-BE49-F238E27FC236}">
                  <a16:creationId xmlns:a16="http://schemas.microsoft.com/office/drawing/2014/main" id="{4813BE1F-FE8E-5422-7F91-34D76BC9AE7A}"/>
                </a:ext>
              </a:extLst>
            </p:cNvPr>
            <p:cNvPicPr>
              <a:picLocks noChangeAspect="1"/>
            </p:cNvPicPr>
            <p:nvPr/>
          </p:nvPicPr>
          <p:blipFill rotWithShape="1">
            <a:blip r:embed="rId3">
              <a:extLst>
                <a:ext uri="{28A0092B-C50C-407E-A947-70E740481C1C}">
                  <a14:useLocalDpi xmlns:a14="http://schemas.microsoft.com/office/drawing/2010/main" val="0"/>
                </a:ext>
              </a:extLst>
            </a:blip>
            <a:srcRect l="54219" r="-5645"/>
            <a:stretch/>
          </p:blipFill>
          <p:spPr bwMode="auto">
            <a:xfrm rot="9102912">
              <a:off x="0" y="1059945"/>
              <a:ext cx="731520" cy="14224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E6917B6-696C-8646-65A1-473A164A18DD}"/>
                </a:ext>
              </a:extLst>
            </p:cNvPr>
            <p:cNvPicPr>
              <a:picLocks noChangeAspect="1"/>
            </p:cNvPicPr>
            <p:nvPr/>
          </p:nvPicPr>
          <p:blipFill rotWithShape="1">
            <a:blip r:embed="rId3">
              <a:extLst>
                <a:ext uri="{28A0092B-C50C-407E-A947-70E740481C1C}">
                  <a14:useLocalDpi xmlns:a14="http://schemas.microsoft.com/office/drawing/2010/main" val="0"/>
                </a:ext>
              </a:extLst>
            </a:blip>
            <a:srcRect r="61428"/>
            <a:stretch/>
          </p:blipFill>
          <p:spPr bwMode="auto">
            <a:xfrm rot="9099463">
              <a:off x="1871508" y="455402"/>
              <a:ext cx="548640" cy="1422400"/>
            </a:xfrm>
            <a:prstGeom prst="rect">
              <a:avLst/>
            </a:prstGeom>
            <a:noFill/>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8DC3ED4E-C036-461A-0143-C0FA83249968}"/>
                </a:ext>
              </a:extLst>
            </p:cNvPr>
            <p:cNvCxnSpPr/>
            <p:nvPr/>
          </p:nvCxnSpPr>
          <p:spPr>
            <a:xfrm>
              <a:off x="1216391" y="0"/>
              <a:ext cx="0" cy="314780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C263CA64-1AB9-788E-5957-4DAE746B7304}"/>
                </a:ext>
              </a:extLst>
            </p:cNvPr>
            <p:cNvSpPr txBox="1"/>
            <p:nvPr/>
          </p:nvSpPr>
          <p:spPr>
            <a:xfrm>
              <a:off x="1129739" y="1456567"/>
              <a:ext cx="436970" cy="1027689"/>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a:ln w="9525" cap="rnd" cmpd="sng" algn="ctr">
                    <a:solidFill>
                      <a:srgbClr val="FFC000"/>
                    </a:solidFill>
                    <a:prstDash val="solid"/>
                    <a:bevel/>
                  </a:ln>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Shooting 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616620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12</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43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Nock the Arrow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Grasp the arrow below the nock.</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Bring the arrow up and over the bow and place it on the arrow rest.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Spin the arrow so the index vane (usually a different color) points away from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Push the nock into place on the bowstring directly below the nocking point. </a:t>
            </a:r>
            <a:r>
              <a:rPr lang="en-US" altLang="en-US" sz="1800" dirty="0">
                <a:solidFill>
                  <a:srgbClr val="FF0000"/>
                </a:solidFill>
                <a:latin typeface="Helvetica" pitchFamily="2" charset="0"/>
                <a:ea typeface="ヒラギノ角ゴ Pro W3" panose="020B0300000000000000" pitchFamily="34" charset="-128"/>
              </a:rPr>
              <a:t>(When the arrow is securely placed on the bow string the archer feels and/or hears the arrow “snap” into place.)</a:t>
            </a:r>
            <a:endParaRPr lang="en-US" altLang="en-US" dirty="0">
              <a:solidFill>
                <a:srgbClr val="FF0000"/>
              </a:solidFill>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pic>
        <p:nvPicPr>
          <p:cNvPr id="2" name="Picture 2">
            <a:extLst>
              <a:ext uri="{FF2B5EF4-FFF2-40B4-BE49-F238E27FC236}">
                <a16:creationId xmlns:a16="http://schemas.microsoft.com/office/drawing/2014/main" id="{72881AEA-4EA0-11F7-9B12-A18F2DFD7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231" y="2183923"/>
            <a:ext cx="3738319" cy="183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042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13</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43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Hook and Grip</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Curl the bowstring with the fingertips of the index, middle, and ring fingers </a:t>
            </a:r>
            <a:r>
              <a:rPr lang="en-US" altLang="en-US" sz="1800" u="sng" dirty="0">
                <a:solidFill>
                  <a:schemeClr val="tx1"/>
                </a:solidFill>
                <a:latin typeface="Helvetica" pitchFamily="2" charset="0"/>
                <a:ea typeface="ヒラギノ角ゴ Pro W3" panose="020B0300000000000000" pitchFamily="34" charset="-128"/>
              </a:rPr>
              <a:t>UNDER</a:t>
            </a:r>
            <a:r>
              <a:rPr lang="en-US" altLang="en-US" sz="1800" dirty="0">
                <a:solidFill>
                  <a:schemeClr val="tx1"/>
                </a:solidFill>
                <a:latin typeface="Helvetica" pitchFamily="2" charset="0"/>
                <a:ea typeface="ヒラギノ角ゴ Pro W3" panose="020B0300000000000000" pitchFamily="34" charset="-128"/>
              </a:rPr>
              <a:t> the nock of the arrow.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Pull the bowstring back enough to apply a small amount of tension.</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Center the meaty part of the grip hand on the bow grip. </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Hold the bow grip loosely.</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p:txBody>
      </p:sp>
      <p:pic>
        <p:nvPicPr>
          <p:cNvPr id="4" name="Picture 3">
            <a:extLst>
              <a:ext uri="{FF2B5EF4-FFF2-40B4-BE49-F238E27FC236}">
                <a16:creationId xmlns:a16="http://schemas.microsoft.com/office/drawing/2014/main" id="{7F7F330E-0DB8-F8EE-32CA-A71E258FF8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0177" y="1524375"/>
            <a:ext cx="1261110" cy="1237615"/>
          </a:xfrm>
          <a:prstGeom prst="rect">
            <a:avLst/>
          </a:prstGeom>
          <a:noFill/>
          <a:ln>
            <a:noFill/>
          </a:ln>
        </p:spPr>
      </p:pic>
      <p:pic>
        <p:nvPicPr>
          <p:cNvPr id="6" name="Picture 5">
            <a:extLst>
              <a:ext uri="{FF2B5EF4-FFF2-40B4-BE49-F238E27FC236}">
                <a16:creationId xmlns:a16="http://schemas.microsoft.com/office/drawing/2014/main" id="{5FB35910-3C3F-51F7-39D9-3CB3C9D5B2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6344" y="3031005"/>
            <a:ext cx="1896524" cy="1065006"/>
          </a:xfrm>
          <a:prstGeom prst="rect">
            <a:avLst/>
          </a:prstGeom>
          <a:noFill/>
          <a:ln>
            <a:noFill/>
          </a:ln>
        </p:spPr>
      </p:pic>
      <p:pic>
        <p:nvPicPr>
          <p:cNvPr id="7" name="Picture 6">
            <a:extLst>
              <a:ext uri="{FF2B5EF4-FFF2-40B4-BE49-F238E27FC236}">
                <a16:creationId xmlns:a16="http://schemas.microsoft.com/office/drawing/2014/main" id="{42B3AEF4-AE88-D673-D9C5-7D7DF8CC79EA}"/>
              </a:ext>
            </a:extLst>
          </p:cNvPr>
          <p:cNvPicPr>
            <a:picLocks noChangeAspect="1"/>
          </p:cNvPicPr>
          <p:nvPr/>
        </p:nvPicPr>
        <p:blipFill rotWithShape="1">
          <a:blip r:embed="rId5">
            <a:extLst>
              <a:ext uri="{28A0092B-C50C-407E-A947-70E740481C1C}">
                <a14:useLocalDpi xmlns:a14="http://schemas.microsoft.com/office/drawing/2010/main" val="0"/>
              </a:ext>
            </a:extLst>
          </a:blip>
          <a:srcRect l="-9503" r="10605"/>
          <a:stretch/>
        </p:blipFill>
        <p:spPr bwMode="auto">
          <a:xfrm>
            <a:off x="5951349" y="4297976"/>
            <a:ext cx="2121519" cy="1608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9625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14</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Raise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Turn the head towards the target.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Rotate the elbow of the bow arm away from the bowstring.</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Lift both arms to shoulder height. </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Extend the bow arm fully, keeping the bow vertical.</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862032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15</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Draw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Pull the bowstring toward the face.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The draw should be seamless and smooth.</a:t>
            </a:r>
            <a:endParaRPr lang="en-US" altLang="en-US"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4030573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16</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Anchor</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Settle the index finger of the draw hand into the corner of the mouth.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Keep the draw hand relaxed and against the face.</a:t>
            </a: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It is critical that the archer pull the bowstring back to a consistent anchor point every time to maintain accuracy.</a:t>
            </a:r>
            <a:endParaRPr lang="en-US" altLang="en-US" dirty="0">
              <a:solidFill>
                <a:srgbClr val="FF0000"/>
              </a:solidFill>
              <a:latin typeface="Helvetica" pitchFamily="2" charset="0"/>
              <a:ea typeface="ヒラギノ角ゴ Pro W3" panose="020B0300000000000000" pitchFamily="34" charset="-128"/>
            </a:endParaRPr>
          </a:p>
        </p:txBody>
      </p:sp>
      <p:pic>
        <p:nvPicPr>
          <p:cNvPr id="2" name="Picture 1">
            <a:extLst>
              <a:ext uri="{FF2B5EF4-FFF2-40B4-BE49-F238E27FC236}">
                <a16:creationId xmlns:a16="http://schemas.microsoft.com/office/drawing/2014/main" id="{40297389-39D9-9F2C-F98D-508AF8EB3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137" y="1778977"/>
            <a:ext cx="3678864" cy="2452060"/>
          </a:xfrm>
          <a:prstGeom prst="rect">
            <a:avLst/>
          </a:prstGeom>
          <a:noFill/>
          <a:ln>
            <a:noFill/>
          </a:ln>
        </p:spPr>
      </p:pic>
    </p:spTree>
    <p:extLst>
      <p:ext uri="{BB962C8B-B14F-4D97-AF65-F5344CB8AC3E}">
        <p14:creationId xmlns:p14="http://schemas.microsoft.com/office/powerpoint/2010/main" val="923036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17</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Aim</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Place the point of the arrow on the intended target area.</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The eye focus is equally on the arrow point and the target.</a:t>
            </a: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You will adjust your point of aim after you see where you initial shots are placed on the target.</a:t>
            </a:r>
          </a:p>
        </p:txBody>
      </p:sp>
    </p:spTree>
    <p:extLst>
      <p:ext uri="{BB962C8B-B14F-4D97-AF65-F5344CB8AC3E}">
        <p14:creationId xmlns:p14="http://schemas.microsoft.com/office/powerpoint/2010/main" val="3207228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18</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320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Release/Follow-Through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Relax the fingertips to allow the bowstring to push the fingers out of the way.</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Keep the bow arm up as the arrow leaves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Finish the shot by allowing the draw hand to fall between the ear and the shoulder.</a:t>
            </a:r>
          </a:p>
        </p:txBody>
      </p:sp>
    </p:spTree>
    <p:extLst>
      <p:ext uri="{BB962C8B-B14F-4D97-AF65-F5344CB8AC3E}">
        <p14:creationId xmlns:p14="http://schemas.microsoft.com/office/powerpoint/2010/main" val="14416669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6">
            <a:extLst>
              <a:ext uri="{FF2B5EF4-FFF2-40B4-BE49-F238E27FC236}">
                <a16:creationId xmlns:a16="http://schemas.microsoft.com/office/drawing/2014/main" id="{C0523D0D-FC54-1ADE-21B6-0879D71C1517}"/>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r" eaLnBrk="1" hangingPunct="1">
              <a:spcBef>
                <a:spcPct val="0"/>
              </a:spcBef>
              <a:buFontTx/>
              <a:buNone/>
            </a:pPr>
            <a:fld id="{78245EC0-7BCC-234F-B250-886EF4B9EAF9}" type="slidenum">
              <a:rPr lang="en-US" altLang="en-US" sz="1000" b="0">
                <a:solidFill>
                  <a:schemeClr val="tx1"/>
                </a:solidFill>
                <a:latin typeface="Verdana" panose="020B0604030504040204" pitchFamily="34" charset="0"/>
              </a:rPr>
              <a:pPr algn="r" eaLnBrk="1" hangingPunct="1">
                <a:spcBef>
                  <a:spcPct val="0"/>
                </a:spcBef>
                <a:buFontTx/>
                <a:buNone/>
              </a:pPr>
              <a:t>19</a:t>
            </a:fld>
            <a:endParaRPr lang="en-US" altLang="en-US" sz="1000" b="0">
              <a:solidFill>
                <a:schemeClr val="tx1"/>
              </a:solidFill>
              <a:latin typeface="Verdana" panose="020B0604030504040204" pitchFamily="34" charset="0"/>
            </a:endParaRPr>
          </a:p>
        </p:txBody>
      </p:sp>
      <p:sp>
        <p:nvSpPr>
          <p:cNvPr id="3" name="Rectangle 1026">
            <a:extLst>
              <a:ext uri="{FF2B5EF4-FFF2-40B4-BE49-F238E27FC236}">
                <a16:creationId xmlns:a16="http://schemas.microsoft.com/office/drawing/2014/main" id="{D17348CC-B590-27C9-4E27-0D66457DD31D}"/>
              </a:ext>
            </a:extLst>
          </p:cNvPr>
          <p:cNvSpPr>
            <a:spLocks noGrp="1"/>
          </p:cNvSpPr>
          <p:nvPr>
            <p:ph type="title"/>
          </p:nvPr>
        </p:nvSpPr>
        <p:spPr>
          <a:xfrm>
            <a:off x="1752600" y="242323"/>
            <a:ext cx="6934200" cy="1139825"/>
          </a:xfrm>
        </p:spPr>
        <p:txBody>
          <a:bodyPr/>
          <a:lstStyle/>
          <a:p>
            <a:pPr eaLnBrk="1" hangingPunct="1"/>
            <a:r>
              <a:rPr lang="en-US" altLang="en-US" dirty="0">
                <a:latin typeface="Helvetica" pitchFamily="2" charset="0"/>
                <a:ea typeface="ヒラギノ角ゴ Pro W3" panose="020B0300000000000000" pitchFamily="34" charset="-128"/>
              </a:rPr>
              <a:t>Archery Shooting Fundamentals</a:t>
            </a:r>
            <a:br>
              <a:rPr lang="en-US" altLang="en-US" dirty="0">
                <a:latin typeface="Helvetica" pitchFamily="2" charset="0"/>
                <a:ea typeface="ヒラギノ角ゴ Pro W3" panose="020B0300000000000000" pitchFamily="34" charset="-128"/>
              </a:rPr>
            </a:br>
            <a:r>
              <a:rPr lang="en-US" altLang="en-US" sz="2400" dirty="0">
                <a:latin typeface="Helvetica" pitchFamily="2" charset="0"/>
                <a:ea typeface="ヒラギノ角ゴ Pro W3" panose="020B0300000000000000" pitchFamily="34" charset="-128"/>
              </a:rPr>
              <a:t>The Fundamentals…A Review</a:t>
            </a:r>
          </a:p>
        </p:txBody>
      </p:sp>
      <p:sp>
        <p:nvSpPr>
          <p:cNvPr id="2" name="Rectangle 3">
            <a:extLst>
              <a:ext uri="{FF2B5EF4-FFF2-40B4-BE49-F238E27FC236}">
                <a16:creationId xmlns:a16="http://schemas.microsoft.com/office/drawing/2014/main" id="{8D6D5236-EBAB-A19F-0D8B-637AF5E3A451}"/>
              </a:ext>
            </a:extLst>
          </p:cNvPr>
          <p:cNvSpPr txBox="1">
            <a:spLocks/>
          </p:cNvSpPr>
          <p:nvPr/>
        </p:nvSpPr>
        <p:spPr bwMode="auto">
          <a:xfrm>
            <a:off x="1752600" y="1556396"/>
            <a:ext cx="6028817" cy="45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1.  STANCE</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2.  NOCK THE ARROW</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3.  HOOK AND GRIP</a:t>
            </a:r>
          </a:p>
          <a:p>
            <a:pPr marL="457200" indent="-457200" eaLnBrk="1" hangingPunct="1">
              <a:spcBef>
                <a:spcPct val="0"/>
              </a:spcBef>
              <a:spcAft>
                <a:spcPts val="1000"/>
              </a:spcAft>
              <a:buClr>
                <a:schemeClr val="tx1"/>
              </a:buClr>
              <a:buFont typeface="Wingdings" pitchFamily="2" charset="2"/>
              <a:buNone/>
            </a:pPr>
            <a:r>
              <a:rPr lang="en-US" altLang="en-US" i="1" dirty="0">
                <a:latin typeface="Helvetica" pitchFamily="2" charset="0"/>
                <a:ea typeface="ヒラギノ角ゴ Pro W3" panose="020B0300000000000000" pitchFamily="34" charset="-128"/>
              </a:rPr>
              <a:t>4.  RAISE THE BOW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DRAW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ANCHOR</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HOLD</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AIM</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RELEASE/FOLLOW-THROUGH</a:t>
            </a:r>
          </a:p>
        </p:txBody>
      </p:sp>
    </p:spTree>
    <p:extLst>
      <p:ext uri="{BB962C8B-B14F-4D97-AF65-F5344CB8AC3E}">
        <p14:creationId xmlns:p14="http://schemas.microsoft.com/office/powerpoint/2010/main" val="2648647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3F56D57-35E8-7C23-E566-CF3D7E2A9989}"/>
              </a:ext>
            </a:extLst>
          </p:cNvPr>
          <p:cNvSpPr>
            <a:spLocks noGrp="1"/>
          </p:cNvSpPr>
          <p:nvPr>
            <p:ph type="title"/>
          </p:nvPr>
        </p:nvSpPr>
        <p:spPr>
          <a:xfrm>
            <a:off x="2209800" y="304800"/>
            <a:ext cx="6489700" cy="1139825"/>
          </a:xfrm>
        </p:spPr>
        <p:txBody>
          <a:bodyPr/>
          <a:lstStyle/>
          <a:p>
            <a:pPr eaLnBrk="1" hangingPunct="1"/>
            <a:r>
              <a:rPr lang="en-US" altLang="en-US" sz="4400">
                <a:latin typeface="Helvetica" pitchFamily="2" charset="0"/>
                <a:ea typeface="ヒラギノ角ゴ Pro W3" panose="020B0300000000000000" pitchFamily="34" charset="-128"/>
              </a:rPr>
              <a:t>Orientation Goal</a:t>
            </a:r>
          </a:p>
        </p:txBody>
      </p:sp>
      <p:sp>
        <p:nvSpPr>
          <p:cNvPr id="21506" name="Rectangle 3">
            <a:extLst>
              <a:ext uri="{FF2B5EF4-FFF2-40B4-BE49-F238E27FC236}">
                <a16:creationId xmlns:a16="http://schemas.microsoft.com/office/drawing/2014/main" id="{845DA65B-3F4E-801E-6E40-A0573904D4A7}"/>
              </a:ext>
            </a:extLst>
          </p:cNvPr>
          <p:cNvSpPr>
            <a:spLocks noGrp="1"/>
          </p:cNvSpPr>
          <p:nvPr>
            <p:ph idx="1"/>
          </p:nvPr>
        </p:nvSpPr>
        <p:spPr>
          <a:xfrm>
            <a:off x="533400" y="1780032"/>
            <a:ext cx="8166100" cy="4090416"/>
          </a:xfrm>
        </p:spPr>
        <p:txBody>
          <a:bodyPr/>
          <a:lstStyle/>
          <a:p>
            <a:pPr marL="0" indent="0" eaLnBrk="1" hangingPunct="1">
              <a:lnSpc>
                <a:spcPct val="125000"/>
              </a:lnSpc>
              <a:buFont typeface="Wingdings" pitchFamily="2" charset="2"/>
              <a:buNone/>
            </a:pPr>
            <a:r>
              <a:rPr lang="en-US" altLang="en-US" sz="3000" dirty="0">
                <a:latin typeface="Helvetica" pitchFamily="2" charset="0"/>
                <a:ea typeface="ヒラギノ角ゴ Pro W3" panose="020B0300000000000000" pitchFamily="34" charset="-128"/>
              </a:rPr>
              <a:t>To provide  beginning archers with the knowledge, skills, and attitude necessary to shoot a archery safely under the direct supervision of a BSA archery rangemaster, a USA Archery Level 1 (or higher) instructor or an NCS certified Shooting Sports Director.</a:t>
            </a:r>
          </a:p>
        </p:txBody>
      </p:sp>
      <p:sp>
        <p:nvSpPr>
          <p:cNvPr id="21507" name="Slide Number Placeholder 5">
            <a:extLst>
              <a:ext uri="{FF2B5EF4-FFF2-40B4-BE49-F238E27FC236}">
                <a16:creationId xmlns:a16="http://schemas.microsoft.com/office/drawing/2014/main" id="{F1A3A2DA-D831-C71E-EA8A-700D1C14608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5F30491E-2814-7140-8885-B7FA1FC3234D}" type="slidenum">
              <a:rPr lang="en-US" altLang="en-US" sz="1000" smtClean="0">
                <a:solidFill>
                  <a:srgbClr val="95B3D7"/>
                </a:solidFill>
              </a:rPr>
              <a:pPr>
                <a:spcBef>
                  <a:spcPct val="0"/>
                </a:spcBef>
                <a:buFontTx/>
                <a:buNone/>
              </a:pPr>
              <a:t>2</a:t>
            </a:fld>
            <a:endParaRPr lang="en-US" altLang="en-US" sz="1000">
              <a:solidFill>
                <a:srgbClr val="95B3D7"/>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Know the Proper Whistle Codes</a:t>
            </a:r>
          </a:p>
        </p:txBody>
      </p:sp>
      <p:sp>
        <p:nvSpPr>
          <p:cNvPr id="24580" name="Rectangle 4">
            <a:extLst>
              <a:ext uri="{FF2B5EF4-FFF2-40B4-BE49-F238E27FC236}">
                <a16:creationId xmlns:a16="http://schemas.microsoft.com/office/drawing/2014/main" id="{0400E26D-CD0B-818D-1E2C-E3FADAE030AD}"/>
              </a:ext>
            </a:extLst>
          </p:cNvPr>
          <p:cNvSpPr>
            <a:spLocks noGrp="1"/>
          </p:cNvSpPr>
          <p:nvPr>
            <p:ph idx="1"/>
          </p:nvPr>
        </p:nvSpPr>
        <p:spPr>
          <a:xfrm>
            <a:off x="608012" y="1805324"/>
            <a:ext cx="7927975" cy="3882554"/>
          </a:xfrm>
        </p:spPr>
        <p:txBody>
          <a:bodyPr/>
          <a:lstStyle/>
          <a:p>
            <a:pPr marL="0" indent="0" eaLnBrk="1" hangingPunct="1">
              <a:spcBef>
                <a:spcPct val="0"/>
              </a:spcBef>
              <a:spcAft>
                <a:spcPct val="50000"/>
              </a:spcAft>
              <a:buFont typeface="Wingdings" pitchFamily="2" charset="2"/>
              <a:buNone/>
            </a:pPr>
            <a:r>
              <a:rPr lang="en-US" altLang="en-US" sz="2400" dirty="0">
                <a:latin typeface="Helvetica" pitchFamily="2" charset="0"/>
                <a:ea typeface="ヒラギノ角ゴ Pro W3" panose="020B0300000000000000" pitchFamily="34" charset="-128"/>
              </a:rPr>
              <a:t>Two Whistle Blasts: </a:t>
            </a:r>
            <a:r>
              <a:rPr lang="en-US" altLang="en-US" sz="2400" dirty="0">
                <a:solidFill>
                  <a:schemeClr val="tx1"/>
                </a:solidFill>
                <a:latin typeface="Helvetica" pitchFamily="2" charset="0"/>
                <a:ea typeface="ヒラギノ角ゴ Pro W3" panose="020B0300000000000000" pitchFamily="34" charset="-128"/>
              </a:rPr>
              <a:t>Move to the shooting line</a:t>
            </a:r>
          </a:p>
          <a:p>
            <a:pPr marL="0" indent="0" eaLnBrk="1" hangingPunct="1">
              <a:spcBef>
                <a:spcPct val="0"/>
              </a:spcBef>
              <a:spcAft>
                <a:spcPct val="50000"/>
              </a:spcAft>
              <a:buFont typeface="Wingdings" pitchFamily="2" charset="2"/>
              <a:buNone/>
            </a:pPr>
            <a:r>
              <a:rPr lang="en-US" altLang="en-US" dirty="0">
                <a:latin typeface="Helvetica" pitchFamily="2" charset="0"/>
                <a:ea typeface="ヒラギノ角ゴ Pro W3" panose="020B0300000000000000" pitchFamily="34" charset="-128"/>
              </a:rPr>
              <a:t>One Whistle Blast: </a:t>
            </a:r>
            <a:r>
              <a:rPr lang="en-US" altLang="en-US" dirty="0">
                <a:solidFill>
                  <a:schemeClr val="tx1"/>
                </a:solidFill>
                <a:latin typeface="Helvetica" pitchFamily="2" charset="0"/>
                <a:ea typeface="ヒラギノ角ゴ Pro W3" panose="020B0300000000000000" pitchFamily="34" charset="-128"/>
              </a:rPr>
              <a:t>Fire the proper number of arrows.</a:t>
            </a:r>
          </a:p>
          <a:p>
            <a:pPr marL="0" indent="0" eaLnBrk="1" hangingPunct="1">
              <a:spcBef>
                <a:spcPct val="0"/>
              </a:spcBef>
              <a:spcAft>
                <a:spcPct val="50000"/>
              </a:spcAft>
              <a:buFont typeface="Wingdings" pitchFamily="2" charset="2"/>
              <a:buNone/>
            </a:pPr>
            <a:r>
              <a:rPr lang="en-US" altLang="en-US" sz="2400" dirty="0">
                <a:latin typeface="Helvetica" pitchFamily="2" charset="0"/>
                <a:ea typeface="ヒラギノ角ゴ Pro W3" panose="020B0300000000000000" pitchFamily="34" charset="-128"/>
              </a:rPr>
              <a:t>Three Whistle Blasts: </a:t>
            </a:r>
            <a:r>
              <a:rPr lang="en-US" altLang="en-US" sz="2400" dirty="0">
                <a:solidFill>
                  <a:schemeClr val="tx1"/>
                </a:solidFill>
                <a:latin typeface="Helvetica" pitchFamily="2" charset="0"/>
                <a:ea typeface="ヒラギノ角ゴ Pro W3" panose="020B0300000000000000" pitchFamily="34" charset="-128"/>
              </a:rPr>
              <a:t>Move to the target line. Retrieve arrows when directed by the instructor.</a:t>
            </a:r>
          </a:p>
          <a:p>
            <a:pPr marL="0" indent="0" eaLnBrk="1" hangingPunct="1">
              <a:spcBef>
                <a:spcPct val="0"/>
              </a:spcBef>
              <a:spcAft>
                <a:spcPct val="50000"/>
              </a:spcAft>
              <a:buFont typeface="Wingdings" pitchFamily="2" charset="2"/>
              <a:buNone/>
            </a:pPr>
            <a:r>
              <a:rPr lang="en-US" altLang="en-US" dirty="0">
                <a:solidFill>
                  <a:srgbClr val="FF0000"/>
                </a:solidFill>
                <a:latin typeface="Helvetica" pitchFamily="2" charset="0"/>
                <a:ea typeface="ヒラギノ角ゴ Pro W3" panose="020B0300000000000000" pitchFamily="34" charset="-128"/>
              </a:rPr>
              <a:t>Five or More Whistle Blasts:</a:t>
            </a:r>
            <a:r>
              <a:rPr lang="en-US" altLang="en-US" dirty="0">
                <a:latin typeface="Helvetica" pitchFamily="2" charset="0"/>
                <a:ea typeface="ヒラギノ角ゴ Pro W3" panose="020B0300000000000000" pitchFamily="34" charset="-128"/>
              </a:rPr>
              <a:t> Stop shooting. Stay where you are. This is an EMERGENCY. The range officer will tell archers what action to take.</a:t>
            </a:r>
            <a:endParaRPr lang="en-US" altLang="en-US" sz="2400" dirty="0">
              <a:latin typeface="Helvetica" pitchFamily="2" charset="0"/>
              <a:ea typeface="ヒラギノ角ゴ Pro W3" panose="020B0300000000000000" pitchFamily="34" charset="-128"/>
            </a:endParaRP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20</a:t>
            </a:fld>
            <a:endParaRPr lang="en-US" altLang="en-US" sz="1000">
              <a:solidFill>
                <a:srgbClr val="95B3D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10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10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10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10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Safety Guidelines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21</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627679" y="1659985"/>
            <a:ext cx="6749514"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NEVER dry fire a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uses arrows that are correct for your draw length.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Remember - STRADDLE the shooting line.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keep your arrows pointed down or towards the target.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walk on the range.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Shoot only at the target that is in front of you.</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3757217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Retrieving Arrows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22</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581185" y="1474007"/>
            <a:ext cx="8029415" cy="45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Leave the bow at the shooting line when the command is given to </a:t>
            </a:r>
            <a:r>
              <a:rPr lang="en-US" altLang="en-US" sz="1600" dirty="0" err="1">
                <a:solidFill>
                  <a:schemeClr val="tx1"/>
                </a:solidFill>
                <a:latin typeface="Helvetica" pitchFamily="2" charset="0"/>
                <a:ea typeface="ヒラギノ角ゴ Pro W3" panose="020B0300000000000000" pitchFamily="34" charset="-128"/>
              </a:rPr>
              <a:t>retireve</a:t>
            </a:r>
            <a:r>
              <a:rPr lang="en-US" altLang="en-US" sz="1600" dirty="0">
                <a:solidFill>
                  <a:schemeClr val="tx1"/>
                </a:solidFill>
                <a:latin typeface="Helvetica" pitchFamily="2" charset="0"/>
                <a:ea typeface="ヒラギノ角ゴ Pro W3" panose="020B0300000000000000" pitchFamily="34" charset="-128"/>
              </a:rPr>
              <a:t> arrows (3 whistle blasts). ALWAYS walk on the range.</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When retrieving arrows from a target, place the non-dominant hand against the target face with the arrow shaft between your fingers.</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Grasp the arrow shaft close to the target face with your dominant hand.</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Pull back while twisting the arrow. </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If part of the arrow is still in the target, reposition your dominant hand close to the target face and repeat.</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Once the arrow is out of the target, drop it on the ground in front of the target.</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Pick up the arrows so they are all facing the same way.</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Hold the arrows with both hands, palms facing down. One hand next to the </a:t>
            </a:r>
            <a:r>
              <a:rPr lang="en-US" altLang="en-US" sz="1600" dirty="0" err="1">
                <a:solidFill>
                  <a:schemeClr val="tx1"/>
                </a:solidFill>
                <a:latin typeface="Helvetica" pitchFamily="2" charset="0"/>
                <a:ea typeface="ヒラギノ角ゴ Pro W3" panose="020B0300000000000000" pitchFamily="34" charset="-128"/>
              </a:rPr>
              <a:t>fletchings</a:t>
            </a:r>
            <a:r>
              <a:rPr lang="en-US" altLang="en-US" sz="1600" dirty="0">
                <a:solidFill>
                  <a:schemeClr val="tx1"/>
                </a:solidFill>
                <a:latin typeface="Helvetica" pitchFamily="2" charset="0"/>
                <a:ea typeface="ヒラギノ角ゴ Pro W3" panose="020B0300000000000000" pitchFamily="34" charset="-128"/>
              </a:rPr>
              <a:t>/vanes, the other, behind the arrow heads.</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Walk back holding the arrows horizontally and replace the arrows in the quiver.</a:t>
            </a:r>
          </a:p>
          <a:p>
            <a:pPr eaLnBrk="1" hangingPunct="1">
              <a:spcBef>
                <a:spcPct val="0"/>
              </a:spcBef>
              <a:spcAft>
                <a:spcPts val="1000"/>
              </a:spcAft>
              <a:buClr>
                <a:schemeClr val="tx1"/>
              </a:buClr>
              <a:tabLst>
                <a:tab pos="914400" algn="l"/>
                <a:tab pos="1371600" algn="l"/>
                <a:tab pos="1828800" algn="l"/>
              </a:tabLst>
            </a:pPr>
            <a:endParaRPr lang="en-US" altLang="en-US" sz="1600"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sz="1600"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4866964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BSA Guidelines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23</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581185" y="1613490"/>
            <a:ext cx="80294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Lion and Tiger Cubs must shoot with an adult partner.</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Cub Scouts must wear arm guards and finger tabs or gloves. (Unless the bow string has finger savers.)</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Scouts, BSA members, Venturers, and Sea Scouts must wear arm guards.</a:t>
            </a:r>
          </a:p>
          <a:p>
            <a:pPr marL="0" indent="0" eaLnBrk="1" hangingPunct="1">
              <a:spcBef>
                <a:spcPct val="0"/>
              </a:spcBef>
              <a:spcAft>
                <a:spcPts val="1000"/>
              </a:spcAft>
              <a:buClr>
                <a:schemeClr val="tx1"/>
              </a:buClr>
              <a:buNone/>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2581644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08AF51A2-976F-74DE-4DEC-7667204A70EB}"/>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Questions?</a:t>
            </a:r>
          </a:p>
        </p:txBody>
      </p:sp>
      <p:sp>
        <p:nvSpPr>
          <p:cNvPr id="64514" name="Rectangle 3">
            <a:extLst>
              <a:ext uri="{FF2B5EF4-FFF2-40B4-BE49-F238E27FC236}">
                <a16:creationId xmlns:a16="http://schemas.microsoft.com/office/drawing/2014/main" id="{B1152E8C-3E5F-1A53-9518-28C232930DF0}"/>
              </a:ext>
            </a:extLst>
          </p:cNvPr>
          <p:cNvSpPr>
            <a:spLocks noGrp="1"/>
          </p:cNvSpPr>
          <p:nvPr>
            <p:ph idx="1"/>
          </p:nvPr>
        </p:nvSpPr>
        <p:spPr>
          <a:xfrm>
            <a:off x="771525" y="1600200"/>
            <a:ext cx="7588250" cy="1576953"/>
          </a:xfrm>
        </p:spPr>
        <p:txBody>
          <a:bodyPr/>
          <a:lstStyle/>
          <a:p>
            <a:pPr marL="350838" indent="0" eaLnBrk="1" hangingPunct="1">
              <a:buFont typeface="Wingdings" pitchFamily="2" charset="2"/>
              <a:buNone/>
            </a:pPr>
            <a:r>
              <a:rPr lang="en-US" altLang="en-US" sz="2800" u="sng" dirty="0">
                <a:latin typeface="Helvetica" pitchFamily="2" charset="0"/>
                <a:ea typeface="ヒラギノ角ゴ Pro W3" panose="020B0300000000000000" pitchFamily="34" charset="-128"/>
              </a:rPr>
              <a:t>What are your questions</a:t>
            </a:r>
            <a:r>
              <a:rPr lang="en-US" altLang="en-US" sz="2800" dirty="0">
                <a:latin typeface="Helvetica" pitchFamily="2" charset="0"/>
                <a:ea typeface="ヒラギノ角ゴ Pro W3" panose="020B0300000000000000" pitchFamily="34" charset="-128"/>
              </a:rPr>
              <a:t> before you move to the Waiting Area?</a:t>
            </a:r>
          </a:p>
          <a:p>
            <a:pPr marL="0" indent="0" eaLnBrk="1" hangingPunct="1">
              <a:buNone/>
            </a:pPr>
            <a:endParaRPr lang="en-US" altLang="en-US" dirty="0">
              <a:latin typeface="Helvetica" pitchFamily="2" charset="0"/>
              <a:ea typeface="ヒラギノ角ゴ Pro W3" panose="020B0300000000000000" pitchFamily="34" charset="-128"/>
            </a:endParaRPr>
          </a:p>
        </p:txBody>
      </p:sp>
      <p:sp>
        <p:nvSpPr>
          <p:cNvPr id="64515" name="Slide Number Placeholder 5">
            <a:extLst>
              <a:ext uri="{FF2B5EF4-FFF2-40B4-BE49-F238E27FC236}">
                <a16:creationId xmlns:a16="http://schemas.microsoft.com/office/drawing/2014/main" id="{646BD8B6-8A6D-8DD6-8E40-C86A1F56712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D113A0E7-F737-DE47-864C-AAC8FE87465C}" type="slidenum">
              <a:rPr lang="en-US" altLang="en-US" sz="1000" smtClean="0">
                <a:solidFill>
                  <a:srgbClr val="95B3D7"/>
                </a:solidFill>
              </a:rPr>
              <a:pPr>
                <a:spcBef>
                  <a:spcPct val="0"/>
                </a:spcBef>
                <a:buFontTx/>
                <a:buNone/>
              </a:pPr>
              <a:t>24</a:t>
            </a:fld>
            <a:endParaRPr lang="en-US" altLang="en-US" sz="1000">
              <a:solidFill>
                <a:srgbClr val="95B3D7"/>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4613C280-3A9B-EEDF-2F42-5D03C756526D}"/>
              </a:ext>
            </a:extLst>
          </p:cNvPr>
          <p:cNvSpPr>
            <a:spLocks noGrp="1"/>
          </p:cNvSpPr>
          <p:nvPr>
            <p:ph type="title"/>
          </p:nvPr>
        </p:nvSpPr>
        <p:spPr/>
        <p:txBody>
          <a:bodyPr/>
          <a:lstStyle/>
          <a:p>
            <a:pPr eaLnBrk="1" hangingPunct="1"/>
            <a:r>
              <a:rPr lang="en-US" altLang="en-US" i="1" dirty="0">
                <a:latin typeface="Helvetica" pitchFamily="2" charset="0"/>
                <a:ea typeface="ヒラギノ角ゴ Pro W3" panose="020B0300000000000000" pitchFamily="34" charset="-128"/>
              </a:rPr>
              <a:t>Archery Safety Rules</a:t>
            </a:r>
          </a:p>
        </p:txBody>
      </p:sp>
      <p:sp>
        <p:nvSpPr>
          <p:cNvPr id="206851" name="Rectangle 3">
            <a:extLst>
              <a:ext uri="{FF2B5EF4-FFF2-40B4-BE49-F238E27FC236}">
                <a16:creationId xmlns:a16="http://schemas.microsoft.com/office/drawing/2014/main" id="{7EBB49CC-41E3-8DB1-071F-CB143660901A}"/>
              </a:ext>
            </a:extLst>
          </p:cNvPr>
          <p:cNvSpPr>
            <a:spLocks noGrp="1"/>
          </p:cNvSpPr>
          <p:nvPr>
            <p:ph idx="1"/>
          </p:nvPr>
        </p:nvSpPr>
        <p:spPr>
          <a:xfrm>
            <a:off x="457200" y="1903710"/>
            <a:ext cx="8229600" cy="4038600"/>
          </a:xfrm>
        </p:spPr>
        <p:txBody>
          <a:bodyPr/>
          <a:lstStyle/>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bow pointed in a safe direction</a:t>
            </a:r>
          </a:p>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finger off the bow string until ready to shoot</a:t>
            </a:r>
          </a:p>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arrow off the string until ready to use</a:t>
            </a:r>
          </a:p>
        </p:txBody>
      </p:sp>
      <p:sp>
        <p:nvSpPr>
          <p:cNvPr id="23555" name="Slide Number Placeholder 5">
            <a:extLst>
              <a:ext uri="{FF2B5EF4-FFF2-40B4-BE49-F238E27FC236}">
                <a16:creationId xmlns:a16="http://schemas.microsoft.com/office/drawing/2014/main" id="{0C741329-AC46-5717-4416-60CF63A7BBA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C5AAEEF-E773-C94D-BE83-DEEC4D4946B3}" type="slidenum">
              <a:rPr lang="en-US" altLang="en-US" sz="1000" smtClean="0">
                <a:solidFill>
                  <a:srgbClr val="95B3D7"/>
                </a:solidFill>
              </a:rPr>
              <a:pPr>
                <a:spcBef>
                  <a:spcPct val="0"/>
                </a:spcBef>
                <a:buFontTx/>
                <a:buNone/>
              </a:pPr>
              <a:t>3</a:t>
            </a:fld>
            <a:endParaRPr lang="en-US" altLang="en-US" sz="1000">
              <a:solidFill>
                <a:srgbClr val="95B3D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1000"/>
                                        <p:tgtEl>
                                          <p:spTgt spid="206851">
                                            <p:txEl>
                                              <p:pRg st="0" end="0"/>
                                            </p:txEl>
                                          </p:spTgt>
                                        </p:tgtEl>
                                      </p:cBhvr>
                                    </p:animEffect>
                                    <p:anim calcmode="lin" valueType="num">
                                      <p:cBhvr>
                                        <p:cTn id="8" dur="10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6851">
                                            <p:txEl>
                                              <p:pRg st="1" end="1"/>
                                            </p:txEl>
                                          </p:spTgt>
                                        </p:tgtEl>
                                        <p:attrNameLst>
                                          <p:attrName>style.visibility</p:attrName>
                                        </p:attrNameLst>
                                      </p:cBhvr>
                                      <p:to>
                                        <p:strVal val="visible"/>
                                      </p:to>
                                    </p:set>
                                    <p:animEffect transition="in" filter="fade">
                                      <p:cBhvr>
                                        <p:cTn id="14" dur="1000"/>
                                        <p:tgtEl>
                                          <p:spTgt spid="206851">
                                            <p:txEl>
                                              <p:pRg st="1" end="1"/>
                                            </p:txEl>
                                          </p:spTgt>
                                        </p:tgtEl>
                                      </p:cBhvr>
                                    </p:animEffect>
                                    <p:anim calcmode="lin" valueType="num">
                                      <p:cBhvr>
                                        <p:cTn id="15"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6851">
                                            <p:txEl>
                                              <p:pRg st="2" end="2"/>
                                            </p:txEl>
                                          </p:spTgt>
                                        </p:tgtEl>
                                        <p:attrNameLst>
                                          <p:attrName>style.visibility</p:attrName>
                                        </p:attrNameLst>
                                      </p:cBhvr>
                                      <p:to>
                                        <p:strVal val="visible"/>
                                      </p:to>
                                    </p:set>
                                    <p:animEffect transition="in" filter="fade">
                                      <p:cBhvr>
                                        <p:cTn id="21" dur="1000"/>
                                        <p:tgtEl>
                                          <p:spTgt spid="206851">
                                            <p:txEl>
                                              <p:pRg st="2" end="2"/>
                                            </p:txEl>
                                          </p:spTgt>
                                        </p:tgtEl>
                                      </p:cBhvr>
                                    </p:animEffect>
                                    <p:anim calcmode="lin" valueType="num">
                                      <p:cBhvr>
                                        <p:cTn id="22"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68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Recurve Bow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4</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1032" name="Picture 8">
            <a:extLst>
              <a:ext uri="{FF2B5EF4-FFF2-40B4-BE49-F238E27FC236}">
                <a16:creationId xmlns:a16="http://schemas.microsoft.com/office/drawing/2014/main" id="{9D51EABD-EA48-2CFB-B696-CF54A4484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692276"/>
            <a:ext cx="7450383" cy="3347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Compound Bow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5</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2052" name="Picture 4">
            <a:extLst>
              <a:ext uri="{FF2B5EF4-FFF2-40B4-BE49-F238E27FC236}">
                <a16:creationId xmlns:a16="http://schemas.microsoft.com/office/drawing/2014/main" id="{B922CE91-3573-C97D-36A3-DCAAAAF6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53" y="1092180"/>
            <a:ext cx="3432745" cy="499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226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Parts of an Arrow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6</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4098" name="Picture 2">
            <a:extLst>
              <a:ext uri="{FF2B5EF4-FFF2-40B4-BE49-F238E27FC236}">
                <a16:creationId xmlns:a16="http://schemas.microsoft.com/office/drawing/2014/main" id="{0DDC4254-A93A-BDCC-A69C-C33BA0C30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692276"/>
            <a:ext cx="60198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921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7</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The Archery Range</a:t>
            </a:r>
            <a:endParaRPr lang="en-US" altLang="en-US" sz="2800" dirty="0">
              <a:latin typeface="Helvetica" pitchFamily="2" charset="0"/>
              <a:ea typeface="ヒラギノ角ゴ Pro W3" panose="020B0300000000000000" pitchFamily="34" charset="-128"/>
            </a:endParaRPr>
          </a:p>
        </p:txBody>
      </p:sp>
      <p:grpSp>
        <p:nvGrpSpPr>
          <p:cNvPr id="22" name="Group 21">
            <a:extLst>
              <a:ext uri="{FF2B5EF4-FFF2-40B4-BE49-F238E27FC236}">
                <a16:creationId xmlns:a16="http://schemas.microsoft.com/office/drawing/2014/main" id="{56381B37-E535-3BD7-F347-E6555DAE3509}"/>
              </a:ext>
            </a:extLst>
          </p:cNvPr>
          <p:cNvGrpSpPr/>
          <p:nvPr/>
        </p:nvGrpSpPr>
        <p:grpSpPr>
          <a:xfrm>
            <a:off x="4457806" y="1255360"/>
            <a:ext cx="4905215" cy="3427049"/>
            <a:chOff x="0" y="0"/>
            <a:chExt cx="7086600" cy="5792886"/>
          </a:xfrm>
        </p:grpSpPr>
        <p:sp>
          <p:nvSpPr>
            <p:cNvPr id="23" name="Trapezoid 22">
              <a:extLst>
                <a:ext uri="{FF2B5EF4-FFF2-40B4-BE49-F238E27FC236}">
                  <a16:creationId xmlns:a16="http://schemas.microsoft.com/office/drawing/2014/main" id="{BD091946-A8DC-2A4D-D79B-E32BC8172559}"/>
                </a:ext>
              </a:extLst>
            </p:cNvPr>
            <p:cNvSpPr/>
            <p:nvPr/>
          </p:nvSpPr>
          <p:spPr>
            <a:xfrm>
              <a:off x="0" y="420786"/>
              <a:ext cx="7086600" cy="5372100"/>
            </a:xfrm>
            <a:prstGeom prst="trapezoid">
              <a:avLst/>
            </a:prstGeom>
            <a:solidFill>
              <a:schemeClr val="accent3">
                <a:lumMod val="60000"/>
                <a:lumOff val="40000"/>
              </a:schemeClr>
            </a:solidFill>
            <a:ln>
              <a:solidFill>
                <a:schemeClr val="accent3">
                  <a:lumMod val="40000"/>
                  <a:lumOff val="60000"/>
                </a:schemeClr>
              </a:solid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4" name="Group 23">
              <a:extLst>
                <a:ext uri="{FF2B5EF4-FFF2-40B4-BE49-F238E27FC236}">
                  <a16:creationId xmlns:a16="http://schemas.microsoft.com/office/drawing/2014/main" id="{F720C64C-BB0F-1426-0554-5F9CAD8A1B03}"/>
                </a:ext>
              </a:extLst>
            </p:cNvPr>
            <p:cNvGrpSpPr/>
            <p:nvPr/>
          </p:nvGrpSpPr>
          <p:grpSpPr>
            <a:xfrm>
              <a:off x="436970" y="0"/>
              <a:ext cx="6108700" cy="4446573"/>
              <a:chOff x="0" y="0"/>
              <a:chExt cx="6108700" cy="4446573"/>
            </a:xfrm>
          </p:grpSpPr>
          <p:sp>
            <p:nvSpPr>
              <p:cNvPr id="25" name="Text Box 29">
                <a:extLst>
                  <a:ext uri="{FF2B5EF4-FFF2-40B4-BE49-F238E27FC236}">
                    <a16:creationId xmlns:a16="http://schemas.microsoft.com/office/drawing/2014/main" id="{21F03328-3EFF-36D4-AB95-8F2861D846FB}"/>
                  </a:ext>
                </a:extLst>
              </p:cNvPr>
              <p:cNvSpPr txBox="1"/>
              <p:nvPr/>
            </p:nvSpPr>
            <p:spPr>
              <a:xfrm>
                <a:off x="882032" y="873940"/>
                <a:ext cx="1485900" cy="457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Target Line</a:t>
                </a:r>
                <a:endParaRPr lang="en-US" sz="1200">
                  <a:effectLst/>
                  <a:ea typeface="MS Mincho" panose="02020609040205080304" pitchFamily="49" charset="-128"/>
                  <a:cs typeface="Times New Roman" panose="02020603050405020304" pitchFamily="18" charset="0"/>
                </a:endParaRPr>
              </a:p>
            </p:txBody>
          </p:sp>
          <p:sp>
            <p:nvSpPr>
              <p:cNvPr id="26" name="Text Box 30">
                <a:extLst>
                  <a:ext uri="{FF2B5EF4-FFF2-40B4-BE49-F238E27FC236}">
                    <a16:creationId xmlns:a16="http://schemas.microsoft.com/office/drawing/2014/main" id="{38204056-D5CE-E8BB-7565-ABCF084933DB}"/>
                  </a:ext>
                </a:extLst>
              </p:cNvPr>
              <p:cNvSpPr txBox="1"/>
              <p:nvPr/>
            </p:nvSpPr>
            <p:spPr>
              <a:xfrm>
                <a:off x="639271" y="2508531"/>
                <a:ext cx="1485900" cy="457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Shooting Line</a:t>
                </a:r>
                <a:endParaRPr lang="en-US" sz="1200">
                  <a:effectLst/>
                  <a:ea typeface="MS Mincho" panose="02020609040205080304" pitchFamily="49" charset="-128"/>
                  <a:cs typeface="Times New Roman" panose="02020603050405020304" pitchFamily="18" charset="0"/>
                </a:endParaRPr>
              </a:p>
            </p:txBody>
          </p:sp>
          <p:sp>
            <p:nvSpPr>
              <p:cNvPr id="27" name="Text Box 31">
                <a:extLst>
                  <a:ext uri="{FF2B5EF4-FFF2-40B4-BE49-F238E27FC236}">
                    <a16:creationId xmlns:a16="http://schemas.microsoft.com/office/drawing/2014/main" id="{D439DD78-3346-AD47-3CB5-408E5823EA02}"/>
                  </a:ext>
                </a:extLst>
              </p:cNvPr>
              <p:cNvSpPr txBox="1"/>
              <p:nvPr/>
            </p:nvSpPr>
            <p:spPr>
              <a:xfrm>
                <a:off x="186117" y="3989373"/>
                <a:ext cx="1485900" cy="457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Waiting Line</a:t>
                </a:r>
                <a:endParaRPr lang="en-US" sz="1200">
                  <a:effectLst/>
                  <a:ea typeface="MS Mincho" panose="02020609040205080304" pitchFamily="49" charset="-128"/>
                  <a:cs typeface="Times New Roman" panose="02020603050405020304" pitchFamily="18" charset="0"/>
                </a:endParaRPr>
              </a:p>
            </p:txBody>
          </p:sp>
          <p:grpSp>
            <p:nvGrpSpPr>
              <p:cNvPr id="28" name="Group 27">
                <a:extLst>
                  <a:ext uri="{FF2B5EF4-FFF2-40B4-BE49-F238E27FC236}">
                    <a16:creationId xmlns:a16="http://schemas.microsoft.com/office/drawing/2014/main" id="{ED08857A-D353-0442-0D69-7312861941DD}"/>
                  </a:ext>
                </a:extLst>
              </p:cNvPr>
              <p:cNvGrpSpPr/>
              <p:nvPr/>
            </p:nvGrpSpPr>
            <p:grpSpPr>
              <a:xfrm>
                <a:off x="906308" y="0"/>
                <a:ext cx="4486275" cy="634365"/>
                <a:chOff x="0" y="0"/>
                <a:chExt cx="4486275" cy="634365"/>
              </a:xfrm>
            </p:grpSpPr>
            <p:pic>
              <p:nvPicPr>
                <p:cNvPr id="37" name="Picture 36">
                  <a:extLst>
                    <a:ext uri="{FF2B5EF4-FFF2-40B4-BE49-F238E27FC236}">
                      <a16:creationId xmlns:a16="http://schemas.microsoft.com/office/drawing/2014/main" id="{AB4F384F-3957-7237-413F-3F2902FA97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38" name="Picture 37">
                  <a:extLst>
                    <a:ext uri="{FF2B5EF4-FFF2-40B4-BE49-F238E27FC236}">
                      <a16:creationId xmlns:a16="http://schemas.microsoft.com/office/drawing/2014/main" id="{45B49912-ED09-182D-AAA6-3641609472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39" name="Picture 38">
                  <a:extLst>
                    <a:ext uri="{FF2B5EF4-FFF2-40B4-BE49-F238E27FC236}">
                      <a16:creationId xmlns:a16="http://schemas.microsoft.com/office/drawing/2014/main" id="{22FB0C7A-6700-D765-8CFB-13075934C0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40" name="Picture 39">
                  <a:extLst>
                    <a:ext uri="{FF2B5EF4-FFF2-40B4-BE49-F238E27FC236}">
                      <a16:creationId xmlns:a16="http://schemas.microsoft.com/office/drawing/2014/main" id="{7FBF0F33-BE37-78CA-E907-837B90CB63C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41" name="Picture 40">
                  <a:extLst>
                    <a:ext uri="{FF2B5EF4-FFF2-40B4-BE49-F238E27FC236}">
                      <a16:creationId xmlns:a16="http://schemas.microsoft.com/office/drawing/2014/main" id="{7624306C-5CAD-C78D-5A58-B2AAA9098C2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1270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cxnSp>
            <p:nvCxnSpPr>
              <p:cNvPr id="29" name="Straight Connector 28">
                <a:extLst>
                  <a:ext uri="{FF2B5EF4-FFF2-40B4-BE49-F238E27FC236}">
                    <a16:creationId xmlns:a16="http://schemas.microsoft.com/office/drawing/2014/main" id="{15BE0C94-0160-4412-6A92-FA010B70D0E6}"/>
                  </a:ext>
                </a:extLst>
              </p:cNvPr>
              <p:cNvCxnSpPr/>
              <p:nvPr/>
            </p:nvCxnSpPr>
            <p:spPr>
              <a:xfrm>
                <a:off x="817295" y="875063"/>
                <a:ext cx="45085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0FF81E2-8BA0-786F-6FF2-3D3E10B22A32}"/>
                  </a:ext>
                </a:extLst>
              </p:cNvPr>
              <p:cNvCxnSpPr/>
              <p:nvPr/>
            </p:nvCxnSpPr>
            <p:spPr>
              <a:xfrm>
                <a:off x="372233" y="2428734"/>
                <a:ext cx="52578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67DED38-E3BB-3966-DBA7-4A3BE828B0DA}"/>
                  </a:ext>
                </a:extLst>
              </p:cNvPr>
              <p:cNvCxnSpPr/>
              <p:nvPr/>
            </p:nvCxnSpPr>
            <p:spPr>
              <a:xfrm>
                <a:off x="0" y="3909577"/>
                <a:ext cx="61087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7C63CF81-3719-7470-DADC-155B7FF40BA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596" y="2039193"/>
                <a:ext cx="482600" cy="482600"/>
              </a:xfrm>
              <a:prstGeom prst="rect">
                <a:avLst/>
              </a:prstGeom>
              <a:noFill/>
              <a:ln>
                <a:noFill/>
              </a:ln>
            </p:spPr>
          </p:pic>
          <p:pic>
            <p:nvPicPr>
              <p:cNvPr id="33" name="Picture 32">
                <a:extLst>
                  <a:ext uri="{FF2B5EF4-FFF2-40B4-BE49-F238E27FC236}">
                    <a16:creationId xmlns:a16="http://schemas.microsoft.com/office/drawing/2014/main" id="{89020837-683F-C595-493D-DB1A96E0C4A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6297" y="2055377"/>
                <a:ext cx="482600" cy="482600"/>
              </a:xfrm>
              <a:prstGeom prst="rect">
                <a:avLst/>
              </a:prstGeom>
              <a:noFill/>
              <a:ln>
                <a:noFill/>
              </a:ln>
            </p:spPr>
          </p:pic>
          <p:pic>
            <p:nvPicPr>
              <p:cNvPr id="34" name="Picture 33">
                <a:extLst>
                  <a:ext uri="{FF2B5EF4-FFF2-40B4-BE49-F238E27FC236}">
                    <a16:creationId xmlns:a16="http://schemas.microsoft.com/office/drawing/2014/main" id="{F0098A1C-5950-120D-4E8F-9C3E0C7B39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1271" y="2055377"/>
                <a:ext cx="482600" cy="482600"/>
              </a:xfrm>
              <a:prstGeom prst="rect">
                <a:avLst/>
              </a:prstGeom>
              <a:noFill/>
              <a:ln>
                <a:noFill/>
              </a:ln>
            </p:spPr>
          </p:pic>
          <p:pic>
            <p:nvPicPr>
              <p:cNvPr id="35" name="Picture 34">
                <a:extLst>
                  <a:ext uri="{FF2B5EF4-FFF2-40B4-BE49-F238E27FC236}">
                    <a16:creationId xmlns:a16="http://schemas.microsoft.com/office/drawing/2014/main" id="{40318B55-4E22-A230-A6E7-796C829251E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5894" y="2039193"/>
                <a:ext cx="482600" cy="482600"/>
              </a:xfrm>
              <a:prstGeom prst="rect">
                <a:avLst/>
              </a:prstGeom>
              <a:noFill/>
              <a:ln>
                <a:noFill/>
              </a:ln>
            </p:spPr>
          </p:pic>
          <p:pic>
            <p:nvPicPr>
              <p:cNvPr id="36" name="Picture 35">
                <a:extLst>
                  <a:ext uri="{FF2B5EF4-FFF2-40B4-BE49-F238E27FC236}">
                    <a16:creationId xmlns:a16="http://schemas.microsoft.com/office/drawing/2014/main" id="{A860BD80-C073-3B36-1C15-3F77F4FBAFE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5030" y="2039193"/>
                <a:ext cx="482600" cy="482600"/>
              </a:xfrm>
              <a:prstGeom prst="rect">
                <a:avLst/>
              </a:prstGeom>
              <a:noFill/>
              <a:ln>
                <a:noFill/>
              </a:ln>
            </p:spPr>
          </p:pic>
        </p:grpSp>
      </p:grpSp>
      <p:sp>
        <p:nvSpPr>
          <p:cNvPr id="42" name="Rectangle 3">
            <a:extLst>
              <a:ext uri="{FF2B5EF4-FFF2-40B4-BE49-F238E27FC236}">
                <a16:creationId xmlns:a16="http://schemas.microsoft.com/office/drawing/2014/main" id="{C9BD6630-2788-54CD-708B-519F8BC8FD4D}"/>
              </a:ext>
            </a:extLst>
          </p:cNvPr>
          <p:cNvSpPr txBox="1">
            <a:spLocks/>
          </p:cNvSpPr>
          <p:nvPr/>
        </p:nvSpPr>
        <p:spPr bwMode="auto">
          <a:xfrm>
            <a:off x="-21670" y="1619305"/>
            <a:ext cx="49052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Waiting Line:</a:t>
            </a:r>
            <a:r>
              <a:rPr lang="en-US" altLang="en-US" sz="1800" dirty="0">
                <a:solidFill>
                  <a:schemeClr val="tx1"/>
                </a:solidFill>
                <a:latin typeface="Helvetica" pitchFamily="2" charset="0"/>
                <a:ea typeface="ヒラギノ角ゴ Pro W3" panose="020B0300000000000000" pitchFamily="34" charset="-128"/>
              </a:rPr>
              <a:t> Archers wait behind this line until directed to advance onto the range.</a:t>
            </a:r>
            <a:endParaRPr lang="en-US" altLang="en-US" sz="1800" dirty="0">
              <a:solidFill>
                <a:srgbClr val="FF0000"/>
              </a:solidFill>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Shooting Line: </a:t>
            </a:r>
            <a:r>
              <a:rPr lang="en-US" altLang="en-US" sz="1800" dirty="0">
                <a:solidFill>
                  <a:schemeClr val="tx1"/>
                </a:solidFill>
                <a:latin typeface="Helvetica" pitchFamily="2" charset="0"/>
                <a:ea typeface="ヒラギノ角ゴ Pro W3" panose="020B0300000000000000" pitchFamily="34" charset="-128"/>
              </a:rPr>
              <a:t>Archers advance to the shooting line when they are directed to. This is usually done by the instructor issuing two whistle blasts.</a:t>
            </a:r>
            <a:endParaRPr lang="en-US" altLang="en-US" sz="1800" dirty="0">
              <a:solidFill>
                <a:srgbClr val="FF0000"/>
              </a:solidFill>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Target Line: </a:t>
            </a:r>
            <a:r>
              <a:rPr lang="en-US" altLang="en-US" sz="1800" dirty="0">
                <a:solidFill>
                  <a:schemeClr val="tx1"/>
                </a:solidFill>
                <a:latin typeface="Helvetica" pitchFamily="2" charset="0"/>
                <a:ea typeface="ヒラギノ角ゴ Pro W3" panose="020B0300000000000000" pitchFamily="34" charset="-128"/>
              </a:rPr>
              <a:t>Should be at least 5 ft. in front of the targets. Shooters wait here until given the command to take arrows out of the target. If two individuals are shooting at the same target, this is where one will wait while the other retrieves their arrows.</a:t>
            </a:r>
          </a:p>
          <a:p>
            <a:pPr marL="0" indent="0" eaLnBrk="1" hangingPunct="1">
              <a:spcBef>
                <a:spcPct val="0"/>
              </a:spcBef>
              <a:spcAft>
                <a:spcPts val="1000"/>
              </a:spcAft>
              <a:buClr>
                <a:schemeClr val="tx1"/>
              </a:buClr>
              <a:buNone/>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7160524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8</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395208"/>
            <a:ext cx="7098224" cy="1196652"/>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Shooting Fundamentals</a:t>
            </a:r>
          </a:p>
          <a:p>
            <a:pPr eaLnBrk="1" hangingPunct="1"/>
            <a:r>
              <a:rPr lang="en-US" altLang="en-US" sz="2800" dirty="0">
                <a:latin typeface="Helvetica" pitchFamily="2" charset="0"/>
                <a:ea typeface="ヒラギノ角ゴ Pro W3" panose="020B0300000000000000" pitchFamily="34" charset="-128"/>
              </a:rPr>
              <a:t>Determining Eye Dominance</a:t>
            </a:r>
          </a:p>
        </p:txBody>
      </p:sp>
      <p:pic>
        <p:nvPicPr>
          <p:cNvPr id="4" name="Picture 3">
            <a:extLst>
              <a:ext uri="{FF2B5EF4-FFF2-40B4-BE49-F238E27FC236}">
                <a16:creationId xmlns:a16="http://schemas.microsoft.com/office/drawing/2014/main" id="{5175D224-44B4-0FC9-0B74-3324AD869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360" y="1556746"/>
            <a:ext cx="2983461" cy="2875597"/>
          </a:xfrm>
          <a:prstGeom prst="rect">
            <a:avLst/>
          </a:prstGeom>
        </p:spPr>
      </p:pic>
      <p:sp>
        <p:nvSpPr>
          <p:cNvPr id="5" name="TextBox 4">
            <a:extLst>
              <a:ext uri="{FF2B5EF4-FFF2-40B4-BE49-F238E27FC236}">
                <a16:creationId xmlns:a16="http://schemas.microsoft.com/office/drawing/2014/main" id="{DF894D19-9CC5-7C1F-9DED-23CE7732C959}"/>
              </a:ext>
            </a:extLst>
          </p:cNvPr>
          <p:cNvSpPr txBox="1">
            <a:spLocks noChangeArrowheads="1"/>
          </p:cNvSpPr>
          <p:nvPr/>
        </p:nvSpPr>
        <p:spPr bwMode="auto">
          <a:xfrm>
            <a:off x="460375" y="4486275"/>
            <a:ext cx="8128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 Extend arms forward and form opening between the hands</a:t>
            </a:r>
          </a:p>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With both eyes open, look at a distant object through opening</a:t>
            </a:r>
          </a:p>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Bring hands to face while looking at object – Opening will be aligned with the dominant eye</a:t>
            </a:r>
          </a:p>
        </p:txBody>
      </p:sp>
    </p:spTree>
    <p:extLst>
      <p:ext uri="{BB962C8B-B14F-4D97-AF65-F5344CB8AC3E}">
        <p14:creationId xmlns:p14="http://schemas.microsoft.com/office/powerpoint/2010/main" val="86422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9</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395208"/>
            <a:ext cx="7098224" cy="1196652"/>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Shooting Fundamentals</a:t>
            </a:r>
          </a:p>
          <a:p>
            <a:pPr eaLnBrk="1" hangingPunct="1"/>
            <a:r>
              <a:rPr lang="en-US" altLang="en-US" sz="2800" dirty="0">
                <a:latin typeface="Helvetica" pitchFamily="2" charset="0"/>
                <a:ea typeface="ヒラギノ角ゴ Pro W3" panose="020B0300000000000000" pitchFamily="34" charset="-128"/>
              </a:rPr>
              <a:t>Determining Eye Dominance</a:t>
            </a:r>
          </a:p>
        </p:txBody>
      </p:sp>
      <p:pic>
        <p:nvPicPr>
          <p:cNvPr id="4" name="Picture 3">
            <a:extLst>
              <a:ext uri="{FF2B5EF4-FFF2-40B4-BE49-F238E27FC236}">
                <a16:creationId xmlns:a16="http://schemas.microsoft.com/office/drawing/2014/main" id="{5175D224-44B4-0FC9-0B74-3324AD869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360" y="1556746"/>
            <a:ext cx="2983461" cy="2875597"/>
          </a:xfrm>
          <a:prstGeom prst="rect">
            <a:avLst/>
          </a:prstGeom>
        </p:spPr>
      </p:pic>
      <p:sp>
        <p:nvSpPr>
          <p:cNvPr id="5" name="TextBox 4">
            <a:extLst>
              <a:ext uri="{FF2B5EF4-FFF2-40B4-BE49-F238E27FC236}">
                <a16:creationId xmlns:a16="http://schemas.microsoft.com/office/drawing/2014/main" id="{DF894D19-9CC5-7C1F-9DED-23CE7732C959}"/>
              </a:ext>
            </a:extLst>
          </p:cNvPr>
          <p:cNvSpPr txBox="1">
            <a:spLocks noChangeArrowheads="1"/>
          </p:cNvSpPr>
          <p:nvPr/>
        </p:nvSpPr>
        <p:spPr bwMode="auto">
          <a:xfrm>
            <a:off x="870810" y="4486275"/>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marL="0" indent="0" eaLnBrk="1" hangingPunct="1">
              <a:spcBef>
                <a:spcPct val="0"/>
              </a:spcBef>
              <a:spcAft>
                <a:spcPct val="50000"/>
              </a:spcAft>
              <a:buClr>
                <a:srgbClr val="000099"/>
              </a:buClr>
              <a:buNone/>
            </a:pPr>
            <a:r>
              <a:rPr lang="en-US" altLang="en-US" dirty="0">
                <a:solidFill>
                  <a:srgbClr val="FF0000"/>
                </a:solidFill>
                <a:latin typeface="Times New Roman" panose="02020603050405020304" pitchFamily="18" charset="0"/>
              </a:rPr>
              <a:t> </a:t>
            </a:r>
            <a:r>
              <a:rPr lang="en-US" altLang="en-US" i="1" dirty="0">
                <a:solidFill>
                  <a:srgbClr val="FF0000"/>
                </a:solidFill>
                <a:latin typeface="Times New Roman" panose="02020603050405020304" pitchFamily="18" charset="0"/>
              </a:rPr>
              <a:t>Archers should usually draw back the bowstring with their dominant hand, even if it does not match up with their dominant eye. If they are cross-dominant, consider closing their dominant eye when shooting. </a:t>
            </a:r>
            <a:endParaRPr lang="en-US" altLang="en-US"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745059778"/>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5096</TotalTime>
  <Words>1181</Words>
  <Application>Microsoft Office PowerPoint</Application>
  <PresentationFormat>On-screen Show (4:3)</PresentationFormat>
  <Paragraphs>165</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Mincho</vt:lpstr>
      <vt:lpstr>ＭＳ Ｐゴシック</vt:lpstr>
      <vt:lpstr>Arial</vt:lpstr>
      <vt:lpstr>Calibri</vt:lpstr>
      <vt:lpstr>Georgia</vt:lpstr>
      <vt:lpstr>Helvetica</vt:lpstr>
      <vt:lpstr>Monotype Sorts</vt:lpstr>
      <vt:lpstr>Times New Roman</vt:lpstr>
      <vt:lpstr>Verdana</vt:lpstr>
      <vt:lpstr>Wingdings</vt:lpstr>
      <vt:lpstr>1_Office Theme</vt:lpstr>
      <vt:lpstr>BSA Archery Range Safety Briefing</vt:lpstr>
      <vt:lpstr>Orientation Goal</vt:lpstr>
      <vt:lpstr>Archery Safety Rules</vt:lpstr>
      <vt:lpstr>The Recurve Bow</vt:lpstr>
      <vt:lpstr>The Compound Bow</vt:lpstr>
      <vt:lpstr>The Parts of an 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Archery Shooting Fundamentals The Fundamentals…A Review</vt:lpstr>
      <vt:lpstr>Know the Proper Whistle Codes</vt:lpstr>
      <vt:lpstr>Safety Guidelines</vt:lpstr>
      <vt:lpstr>Retrieving Arrows</vt:lpstr>
      <vt:lpstr>BSA Guidelines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Pistol Marksmanship</dc:title>
  <dc:creator>Warren Wagner</dc:creator>
  <cp:lastModifiedBy>James Collins</cp:lastModifiedBy>
  <cp:revision>217</cp:revision>
  <dcterms:created xsi:type="dcterms:W3CDTF">1999-05-25T02:04:36Z</dcterms:created>
  <dcterms:modified xsi:type="dcterms:W3CDTF">2024-09-07T20:38:11Z</dcterms:modified>
</cp:coreProperties>
</file>