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8" r:id="rId2"/>
    <p:sldMasterId id="2147483808" r:id="rId3"/>
    <p:sldMasterId id="2147484135" r:id="rId4"/>
    <p:sldMasterId id="2147484150" r:id="rId5"/>
    <p:sldMasterId id="2147484164" r:id="rId6"/>
    <p:sldMasterId id="2147484182" r:id="rId7"/>
  </p:sldMasterIdLst>
  <p:notesMasterIdLst>
    <p:notesMasterId r:id="rId33"/>
  </p:notesMasterIdLst>
  <p:handoutMasterIdLst>
    <p:handoutMasterId r:id="rId34"/>
  </p:handoutMasterIdLst>
  <p:sldIdLst>
    <p:sldId id="287" r:id="rId8"/>
    <p:sldId id="720" r:id="rId9"/>
    <p:sldId id="721" r:id="rId10"/>
    <p:sldId id="722" r:id="rId11"/>
    <p:sldId id="723" r:id="rId12"/>
    <p:sldId id="724" r:id="rId13"/>
    <p:sldId id="725" r:id="rId14"/>
    <p:sldId id="726" r:id="rId15"/>
    <p:sldId id="727" r:id="rId16"/>
    <p:sldId id="728" r:id="rId17"/>
    <p:sldId id="729" r:id="rId18"/>
    <p:sldId id="730" r:id="rId19"/>
    <p:sldId id="731" r:id="rId20"/>
    <p:sldId id="732" r:id="rId21"/>
    <p:sldId id="733" r:id="rId22"/>
    <p:sldId id="734" r:id="rId23"/>
    <p:sldId id="735" r:id="rId24"/>
    <p:sldId id="736" r:id="rId25"/>
    <p:sldId id="737" r:id="rId26"/>
    <p:sldId id="738" r:id="rId27"/>
    <p:sldId id="739" r:id="rId28"/>
    <p:sldId id="741" r:id="rId29"/>
    <p:sldId id="740" r:id="rId30"/>
    <p:sldId id="742" r:id="rId31"/>
    <p:sldId id="743" r:id="rId32"/>
  </p:sldIdLst>
  <p:sldSz cx="9144000" cy="6858000" type="screen4x3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B76E"/>
    <a:srgbClr val="DE7B2F"/>
    <a:srgbClr val="F79646"/>
    <a:srgbClr val="D0D4C6"/>
    <a:srgbClr val="F3F5F5"/>
    <a:srgbClr val="F8F9F9"/>
    <a:srgbClr val="7DA3B8"/>
    <a:srgbClr val="FAFAFA"/>
    <a:srgbClr val="F47D20"/>
    <a:srgbClr val="071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67" autoAdjust="0"/>
    <p:restoredTop sz="90433" autoAdjust="0"/>
  </p:normalViewPr>
  <p:slideViewPr>
    <p:cSldViewPr snapToGrid="0">
      <p:cViewPr varScale="1">
        <p:scale>
          <a:sx n="106" d="100"/>
          <a:sy n="106" d="100"/>
        </p:scale>
        <p:origin x="66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18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7148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7148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75B8BAE-3ED6-4879-9DF3-32CC8FA67C3E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6988"/>
            <a:ext cx="3078163" cy="471487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8916988"/>
            <a:ext cx="3078163" cy="471487"/>
          </a:xfrm>
          <a:prstGeom prst="rect">
            <a:avLst/>
          </a:prstGeom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0B47D78-E88A-4A0F-8668-F4B1044478C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6949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7148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7148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B73845E-0F49-4BCB-A2A5-78BB89E42198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6988"/>
            <a:ext cx="3078163" cy="471487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6988"/>
            <a:ext cx="3078163" cy="471487"/>
          </a:xfrm>
          <a:prstGeom prst="rect">
            <a:avLst/>
          </a:prstGeom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B7D7A06-9EC9-4B99-9A28-B5AC8DA1B39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99509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/>
              <a:t>FONT </a:t>
            </a:r>
            <a:r>
              <a:rPr lang="en-US" altLang="en-US" b="1" dirty="0"/>
              <a:t>Arial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0479B1F-8321-4E8F-BE76-664CBF1FAFFF}" type="slidenum">
              <a:rPr lang="en-US" altLang="en-US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1247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Font </a:t>
            </a:r>
            <a:r>
              <a:rPr lang="en-US" altLang="en-US" b="1" smtClean="0"/>
              <a:t>Arial Regular</a:t>
            </a: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C004BED-6B01-4697-ADBD-F1FFB3743ABA}" type="slidenum">
              <a:rPr lang="en-US" altLang="en-US" smtClean="0">
                <a:solidFill>
                  <a:srgbClr val="000000"/>
                </a:solidFill>
              </a:rPr>
              <a:pPr/>
              <a:t>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52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Slide 7 note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86E6390-789E-4831-85E1-F47BD5C361A4}" type="slidenum">
              <a:rPr lang="en-US" altLang="en-US" smtClean="0">
                <a:solidFill>
                  <a:prstClr val="black"/>
                </a:solidFill>
              </a:rPr>
              <a:pPr/>
              <a:t>5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344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FCB81E5-1F81-486F-9D06-D572F149E0C2}" type="slidenum">
              <a:rPr lang="en-US" altLang="en-US" smtClean="0">
                <a:solidFill>
                  <a:srgbClr val="000000"/>
                </a:solidFill>
              </a:rPr>
              <a:pPr/>
              <a:t>13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106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A7B39-C799-4029-812D-90775621F722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3743E-E7D2-402C-81BE-6C6118D4855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10071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9525-D678-4D20-91FD-DC5704BA3543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0D8E5-D8F0-4DD8-9094-503FAA7460C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1924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FE55B-34D5-4822-BDD4-3488CDB1F69E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A45A0-493F-4A9A-A2FF-DBCEE66A524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8830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20913"/>
            <a:ext cx="6858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Avenir Nex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470058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venir Nex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Next"/>
              </a:defRPr>
            </a:lvl1pPr>
          </a:lstStyle>
          <a:p>
            <a:fld id="{4B8DAED3-468B-4E4D-A719-BDE3C243E602}" type="datetimeFigureOut">
              <a:rPr lang="en-US" smtClean="0">
                <a:solidFill>
                  <a:prstClr val="white"/>
                </a:solidFill>
              </a:rPr>
              <a:pPr/>
              <a:t>9/12/2017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Next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Next"/>
              </a:defRPr>
            </a:lvl1pPr>
          </a:lstStyle>
          <a:p>
            <a:fld id="{5F602539-35F7-4549-98DD-334A1644310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59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464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16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32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81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83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6061" y="274638"/>
            <a:ext cx="8229600" cy="11430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14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83AA7-3783-435B-987C-F2186A8B9465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5BB45-22DC-46A0-950C-CC6280F02DB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13391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43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050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806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3835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75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20913"/>
            <a:ext cx="6858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Avenir Nex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470058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venir Nex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Next"/>
              </a:defRPr>
            </a:lvl1pPr>
          </a:lstStyle>
          <a:p>
            <a:fld id="{4B8DAED3-468B-4E4D-A719-BDE3C243E602}" type="datetimeFigureOut">
              <a:rPr lang="en-US" smtClean="0">
                <a:solidFill>
                  <a:prstClr val="white"/>
                </a:solidFill>
              </a:rPr>
              <a:pPr/>
              <a:t>9/12/2017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Next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Next"/>
              </a:defRPr>
            </a:lvl1pPr>
          </a:lstStyle>
          <a:p>
            <a:fld id="{5F602539-35F7-4549-98DD-334A1644310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80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50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251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935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7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F8A10-CA3B-41FB-9D91-C750E25050D7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C32C9D-6ECD-470E-8A77-61B8102B0F1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1391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7198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9763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6061" y="274638"/>
            <a:ext cx="8229600" cy="11430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611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5501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722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114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970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701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AD043-3EE1-4975-B155-3C31C9BF90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C025A-AA27-4EA2-8700-C398818A0D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54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EDD46-0192-4BBE-AA3E-130913FC59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B3F6F-E602-4A6A-B3DA-E8AF6CEA15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75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9B7C1-41E7-44F1-AA39-C711B8BE1B52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F0087-A44E-4AD3-908D-4FBC5016AB6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46661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BFFD2-1F1B-48BB-A06A-93E726234F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7B284-788E-4063-9E7B-C270999CDD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2817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D75E6-1444-4E1B-B1CC-3E8CB737D5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16521-77D0-4158-A72A-B7F928B3BB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54961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878B1-457D-4076-BBC4-8E4EC7E95B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C2A1D-D7A5-4BAB-8665-AABF67853E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2194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4E687-C651-49DC-A6F5-E695D9596D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1FB02-8432-43BA-B055-0415C56929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1847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78296-D905-40A3-B92D-D3E74B86BC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EA153-9DC5-4834-BC0D-F8944F4BBC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4862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1D13D-2EF1-4944-9C1F-6C4DD24F14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03828-BE37-44AA-8BA5-DD68368244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0416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2DC68-40D7-46BB-B336-96D3F1B48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40F1E-6D00-45A9-96B7-6D6ED04C91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04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71BAC-D2E6-40BA-8326-B56C610D3A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C8082-A1A8-4DC6-BCA9-770C6C6866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2405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BD651-264B-40CF-96EC-44D78A2F0C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66C6D-A69F-4B9C-AEEE-B741A07422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2631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BG &amp; Man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>
            <a:spLocks/>
          </p:cNvSpPr>
          <p:nvPr userDrawn="1"/>
        </p:nvSpPr>
        <p:spPr bwMode="auto">
          <a:xfrm rot="10800000" flipH="1">
            <a:off x="0" y="6459538"/>
            <a:ext cx="9147175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sng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6" name="Group 7"/>
          <p:cNvGrpSpPr>
            <a:grpSpLocks/>
          </p:cNvGrpSpPr>
          <p:nvPr userDrawn="1"/>
        </p:nvGrpSpPr>
        <p:grpSpPr bwMode="auto">
          <a:xfrm>
            <a:off x="711200" y="6584950"/>
            <a:ext cx="88900" cy="119063"/>
            <a:chOff x="566572" y="4914901"/>
            <a:chExt cx="123991" cy="123825"/>
          </a:xfrm>
        </p:grpSpPr>
        <p:sp>
          <p:nvSpPr>
            <p:cNvPr id="7" name="Oval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10"/>
          <p:cNvGrpSpPr>
            <a:grpSpLocks/>
          </p:cNvGrpSpPr>
          <p:nvPr userDrawn="1"/>
        </p:nvGrpSpPr>
        <p:grpSpPr bwMode="auto">
          <a:xfrm>
            <a:off x="250825" y="6584950"/>
            <a:ext cx="90488" cy="119063"/>
            <a:chOff x="247055" y="4914306"/>
            <a:chExt cx="123991" cy="124421"/>
          </a:xfrm>
        </p:grpSpPr>
        <p:sp>
          <p:nvSpPr>
            <p:cNvPr id="11" name="Oval 10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6538028"/>
            <a:ext cx="662136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7494" y="2452789"/>
            <a:ext cx="9151494" cy="290369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417757" y="629587"/>
            <a:ext cx="2306371" cy="47268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325438" y="6480175"/>
            <a:ext cx="401637" cy="257175"/>
          </a:xfrm>
        </p:spPr>
        <p:txBody>
          <a:bodyPr/>
          <a:lstStyle>
            <a:lvl1pPr>
              <a:defRPr sz="900" b="1">
                <a:solidFill>
                  <a:srgbClr val="000000"/>
                </a:solidFill>
                <a:latin typeface="Lato" pitchFamily="34" charset="0"/>
              </a:defRPr>
            </a:lvl1pPr>
          </a:lstStyle>
          <a:p>
            <a:pPr>
              <a:defRPr/>
            </a:pPr>
            <a:fld id="{A9A29917-582A-4DD1-BEAC-F87AA5EE4F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2703513" y="6508750"/>
            <a:ext cx="3740150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0024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D3419-64E8-4B1A-8A69-9A4AB169C37F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33DE4-D625-43A9-AFE8-420019E8F78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0081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/>
          </p:cNvSpPr>
          <p:nvPr userDrawn="1"/>
        </p:nvSpPr>
        <p:spPr bwMode="auto">
          <a:xfrm rot="10800000" flipH="1">
            <a:off x="0" y="6459538"/>
            <a:ext cx="9147175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sng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9" name="Group 7"/>
          <p:cNvGrpSpPr>
            <a:grpSpLocks/>
          </p:cNvGrpSpPr>
          <p:nvPr userDrawn="1"/>
        </p:nvGrpSpPr>
        <p:grpSpPr bwMode="auto">
          <a:xfrm>
            <a:off x="711200" y="6584950"/>
            <a:ext cx="88900" cy="119063"/>
            <a:chOff x="566572" y="4914901"/>
            <a:chExt cx="123991" cy="123825"/>
          </a:xfrm>
        </p:grpSpPr>
        <p:sp>
          <p:nvSpPr>
            <p:cNvPr id="10" name="Oval 9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 userDrawn="1"/>
        </p:nvGrpSpPr>
        <p:grpSpPr bwMode="auto">
          <a:xfrm>
            <a:off x="250825" y="6584950"/>
            <a:ext cx="90488" cy="119063"/>
            <a:chOff x="247055" y="4914306"/>
            <a:chExt cx="123991" cy="124421"/>
          </a:xfrm>
        </p:grpSpPr>
        <p:sp>
          <p:nvSpPr>
            <p:cNvPr id="13" name="Oval 12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6538028"/>
            <a:ext cx="662136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97745" y="2613026"/>
            <a:ext cx="1457325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902172" y="2613026"/>
            <a:ext cx="1457325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810621" y="2613026"/>
            <a:ext cx="1457325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715048" y="2613026"/>
            <a:ext cx="1457325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325438" y="6480175"/>
            <a:ext cx="401637" cy="257175"/>
          </a:xfrm>
        </p:spPr>
        <p:txBody>
          <a:bodyPr/>
          <a:lstStyle>
            <a:lvl1pPr>
              <a:defRPr sz="900" b="1">
                <a:solidFill>
                  <a:srgbClr val="000000"/>
                </a:solidFill>
                <a:latin typeface="Lato" pitchFamily="34" charset="0"/>
              </a:defRPr>
            </a:lvl1pPr>
          </a:lstStyle>
          <a:p>
            <a:pPr>
              <a:defRPr/>
            </a:pPr>
            <a:fld id="{4458CA00-E144-44E6-B14A-C28904E97A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2703513" y="6508750"/>
            <a:ext cx="3740150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9935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a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7"/>
          <p:cNvSpPr>
            <a:spLocks/>
          </p:cNvSpPr>
          <p:nvPr userDrawn="1"/>
        </p:nvSpPr>
        <p:spPr bwMode="auto">
          <a:xfrm rot="10800000" flipH="1">
            <a:off x="0" y="6459538"/>
            <a:ext cx="9147175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u="sng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" name="Group 7"/>
          <p:cNvGrpSpPr>
            <a:grpSpLocks/>
          </p:cNvGrpSpPr>
          <p:nvPr userDrawn="1"/>
        </p:nvGrpSpPr>
        <p:grpSpPr bwMode="auto">
          <a:xfrm>
            <a:off x="711200" y="6584950"/>
            <a:ext cx="88900" cy="119063"/>
            <a:chOff x="566572" y="4914901"/>
            <a:chExt cx="123991" cy="123825"/>
          </a:xfrm>
        </p:grpSpPr>
        <p:sp>
          <p:nvSpPr>
            <p:cNvPr id="5" name="Oval 4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250825" y="6584950"/>
            <a:ext cx="90488" cy="119063"/>
            <a:chOff x="247055" y="4914306"/>
            <a:chExt cx="123991" cy="124421"/>
          </a:xfrm>
        </p:grpSpPr>
        <p:sp>
          <p:nvSpPr>
            <p:cNvPr id="9" name="Oval 8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6538028"/>
            <a:ext cx="662136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333375" y="6480175"/>
            <a:ext cx="385763" cy="257175"/>
          </a:xfrm>
        </p:spPr>
        <p:txBody>
          <a:bodyPr/>
          <a:lstStyle>
            <a:lvl1pPr>
              <a:defRPr sz="900" b="1" i="0">
                <a:solidFill>
                  <a:prstClr val="black">
                    <a:alpha val="30000"/>
                  </a:prst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>
              <a:defRPr/>
            </a:pPr>
            <a:fld id="{FD741287-B6AC-401D-A841-64A5B00DEC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2703513" y="6508750"/>
            <a:ext cx="3740150" cy="258763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8799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D7B17AA-38B2-494B-86DC-BBBCF144FE8D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FEF56BC-0CED-4D02-AC24-80F705A7B45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96934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DB9DD0D-56D4-44CE-8A87-6A4DB27F3413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C4EA0D5-C9D2-4D2A-B848-1F72324A28D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98500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92CFCDF-A0B9-449B-9651-1D1A6A98EDCF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60B70ED-3DEC-48F5-A62D-DEAF97E58EF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7319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BEBC8A1-5621-4D38-940A-3127715305FF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CBD2FF-714C-4CFB-9E79-29CCE8AB929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82192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EAE70E7-7002-486E-9B73-4EBED79C151A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028CCB5-E7D5-4DD2-82B2-50BDAD2FA53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50174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3285C38-C8D7-4B97-A396-D00B8C15F77E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55419D6-EBA9-4DC4-BE3B-F1F0C2B131C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17010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9C126C5-69EE-4CEA-B7F3-8977BA53A275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91DCF23-B480-434D-A1C5-3C1D87BB3E4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4410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CD93917-7FAC-4FCF-A5F7-83C189BB8704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3A63BAB-CD93-4DB9-8C5D-FE04C4F5698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038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36388-012A-427B-81B1-2E13AF0C0655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FBB2A1-BB09-43B4-A3BF-626963AC472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46756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F5DC8DD-4E51-49B5-8B3C-0A71702DCB97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D1C7665-7186-43F0-8B67-5F36295A333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46133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3D04EAB-03FD-495A-8A6D-DCC4AAECD997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EA7D14B-D5D3-4E7C-8C7A-3F5B19EA256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38823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70125B5-F81A-41B7-8B5F-4F2384AA19DF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844EED2-7BF9-43EB-ADCC-E6268E98E1A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15192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BG &amp; Man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>
            <a:spLocks/>
          </p:cNvSpPr>
          <p:nvPr userDrawn="1"/>
        </p:nvSpPr>
        <p:spPr bwMode="auto">
          <a:xfrm rot="10800000" flipH="1">
            <a:off x="0" y="6459538"/>
            <a:ext cx="9147175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sng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6" name="Group 7"/>
          <p:cNvGrpSpPr>
            <a:grpSpLocks/>
          </p:cNvGrpSpPr>
          <p:nvPr userDrawn="1"/>
        </p:nvGrpSpPr>
        <p:grpSpPr bwMode="auto">
          <a:xfrm>
            <a:off x="711200" y="6584950"/>
            <a:ext cx="88900" cy="119063"/>
            <a:chOff x="566572" y="4914901"/>
            <a:chExt cx="123991" cy="123825"/>
          </a:xfrm>
        </p:grpSpPr>
        <p:sp>
          <p:nvSpPr>
            <p:cNvPr id="7" name="Oval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9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en-US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10"/>
          <p:cNvGrpSpPr>
            <a:grpSpLocks/>
          </p:cNvGrpSpPr>
          <p:nvPr userDrawn="1"/>
        </p:nvGrpSpPr>
        <p:grpSpPr bwMode="auto">
          <a:xfrm>
            <a:off x="250825" y="6584950"/>
            <a:ext cx="90488" cy="119063"/>
            <a:chOff x="247055" y="4914306"/>
            <a:chExt cx="123991" cy="124421"/>
          </a:xfrm>
        </p:grpSpPr>
        <p:sp>
          <p:nvSpPr>
            <p:cNvPr id="11" name="Oval 10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en-US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6538028"/>
            <a:ext cx="662136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7494" y="2452789"/>
            <a:ext cx="9151494" cy="290369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417757" y="629587"/>
            <a:ext cx="2306371" cy="47268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325438" y="6480175"/>
            <a:ext cx="401637" cy="257175"/>
          </a:xfrm>
        </p:spPr>
        <p:txBody>
          <a:bodyPr/>
          <a:lstStyle>
            <a:lvl1pPr eaLnBrk="0" hangingPunct="0">
              <a:defRPr sz="900" b="1">
                <a:solidFill>
                  <a:srgbClr val="000000"/>
                </a:solidFill>
                <a:latin typeface="Lato" panose="020B0604020202020204" charset="0"/>
              </a:defRPr>
            </a:lvl1pPr>
          </a:lstStyle>
          <a:p>
            <a:pPr>
              <a:defRPr/>
            </a:pPr>
            <a:fld id="{AC153D8B-08DA-4196-A38A-59E9836FBDB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2703513" y="6508750"/>
            <a:ext cx="3740150" cy="258763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6077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/>
          </p:cNvSpPr>
          <p:nvPr userDrawn="1"/>
        </p:nvSpPr>
        <p:spPr bwMode="auto">
          <a:xfrm rot="10800000" flipH="1">
            <a:off x="0" y="6459538"/>
            <a:ext cx="9147175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sng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9" name="Group 7"/>
          <p:cNvGrpSpPr>
            <a:grpSpLocks/>
          </p:cNvGrpSpPr>
          <p:nvPr userDrawn="1"/>
        </p:nvGrpSpPr>
        <p:grpSpPr bwMode="auto">
          <a:xfrm>
            <a:off x="711200" y="6584950"/>
            <a:ext cx="88900" cy="119063"/>
            <a:chOff x="566572" y="4914901"/>
            <a:chExt cx="123991" cy="123825"/>
          </a:xfrm>
        </p:grpSpPr>
        <p:sp>
          <p:nvSpPr>
            <p:cNvPr id="10" name="Oval 9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en-US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 userDrawn="1"/>
        </p:nvGrpSpPr>
        <p:grpSpPr bwMode="auto">
          <a:xfrm>
            <a:off x="250825" y="6584950"/>
            <a:ext cx="90488" cy="119063"/>
            <a:chOff x="247055" y="4914306"/>
            <a:chExt cx="123991" cy="124421"/>
          </a:xfrm>
        </p:grpSpPr>
        <p:sp>
          <p:nvSpPr>
            <p:cNvPr id="13" name="Oval 12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en-US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en-US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6538028"/>
            <a:ext cx="662136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97745" y="2613026"/>
            <a:ext cx="1457325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902172" y="2613026"/>
            <a:ext cx="1457325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810621" y="2613026"/>
            <a:ext cx="1457325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715048" y="2613026"/>
            <a:ext cx="1457325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325438" y="6480175"/>
            <a:ext cx="401637" cy="257175"/>
          </a:xfrm>
        </p:spPr>
        <p:txBody>
          <a:bodyPr/>
          <a:lstStyle>
            <a:lvl1pPr eaLnBrk="0" hangingPunct="0">
              <a:defRPr sz="900" b="1">
                <a:solidFill>
                  <a:srgbClr val="000000"/>
                </a:solidFill>
                <a:latin typeface="Lato" panose="020B0604020202020204" charset="0"/>
              </a:defRPr>
            </a:lvl1pPr>
          </a:lstStyle>
          <a:p>
            <a:pPr>
              <a:defRPr/>
            </a:pPr>
            <a:fld id="{09F64FB9-4503-4579-A87C-28AB86D26D5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2703513" y="6508750"/>
            <a:ext cx="3740150" cy="258763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95830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64BA43A-3493-467D-BADB-D6F0CE04C378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7C324BC-22DC-4E7F-9A8C-64F339C996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4187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74CB7A6-ED3A-4213-A91C-F97270CF675D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6B83264-0916-4150-A0F2-C67D3DB2BC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1718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4CDF0E1-DACD-4B68-AB98-2735FED693E0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1DABC83-1332-4472-A8FE-456855AB31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3571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DF90FD6-126F-41EE-8334-B56D291B901C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0961D9B-50F4-47AB-B5D1-96CD9315A8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653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5C5F469-7E66-4014-9308-7892D64007DA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B1D9A6E-FA47-4480-97F0-CF4FDC2DD4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366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33106-879D-4CF4-B629-DE6A814025E7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06D6E-C077-420B-ADC9-4E44E705A4C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93638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E25D43-E5DC-4A56-AA4D-1EC5CF741A05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C7AC675-1487-447B-B6DD-5679ED56AB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3301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CB2D09-2881-45CA-B183-6F4CFF3088E7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78E9487-4B5B-4D08-8F13-E64C442DA3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5095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78FBC00-FD70-4858-9D43-6D9EE215E9C1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05E320F-82D6-44F7-ACF9-0D39CCA512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3336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72D6D50-1C97-48C7-9C5F-C20C9C2ADD19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7D23519-9CE0-400A-A28E-42E114A4BF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3396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DB7A4EA-8658-4D27-9017-26E6404057D7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734420-C0EB-465A-8BED-FE1C48EA1B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005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00263E-D85E-4E58-B3ED-F11D6BCB629E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B98250E-B85C-4BF2-A3FD-5CB4F90375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6349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BG &amp; Man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>
            <a:spLocks/>
          </p:cNvSpPr>
          <p:nvPr userDrawn="1"/>
        </p:nvSpPr>
        <p:spPr bwMode="auto">
          <a:xfrm rot="10800000" flipH="1">
            <a:off x="0" y="6459538"/>
            <a:ext cx="9147175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sng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7"/>
          <p:cNvGrpSpPr>
            <a:grpSpLocks/>
          </p:cNvGrpSpPr>
          <p:nvPr userDrawn="1"/>
        </p:nvGrpSpPr>
        <p:grpSpPr bwMode="auto">
          <a:xfrm>
            <a:off x="711200" y="6584950"/>
            <a:ext cx="88900" cy="119063"/>
            <a:chOff x="566572" y="4914901"/>
            <a:chExt cx="123991" cy="123825"/>
          </a:xfrm>
        </p:grpSpPr>
        <p:sp>
          <p:nvSpPr>
            <p:cNvPr id="7" name="Oval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9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10"/>
          <p:cNvGrpSpPr>
            <a:grpSpLocks/>
          </p:cNvGrpSpPr>
          <p:nvPr userDrawn="1"/>
        </p:nvGrpSpPr>
        <p:grpSpPr bwMode="auto">
          <a:xfrm>
            <a:off x="250825" y="6584950"/>
            <a:ext cx="90488" cy="119063"/>
            <a:chOff x="247055" y="4914306"/>
            <a:chExt cx="123991" cy="124421"/>
          </a:xfrm>
        </p:grpSpPr>
        <p:sp>
          <p:nvSpPr>
            <p:cNvPr id="11" name="Oval 10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2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6538028"/>
            <a:ext cx="662136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7494" y="2452789"/>
            <a:ext cx="9151494" cy="290369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417757" y="629587"/>
            <a:ext cx="2306371" cy="47268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325438" y="6480175"/>
            <a:ext cx="401637" cy="25717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900" b="1" i="0">
                <a:solidFill>
                  <a:prstClr val="black">
                    <a:alpha val="30000"/>
                  </a:prst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>
              <a:defRPr/>
            </a:pPr>
            <a:fld id="{469B95C2-1E49-4CF5-9FFB-52646C60CC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2703513" y="6508750"/>
            <a:ext cx="3740150" cy="258763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4504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/>
          </p:cNvSpPr>
          <p:nvPr userDrawn="1"/>
        </p:nvSpPr>
        <p:spPr bwMode="auto">
          <a:xfrm rot="10800000" flipH="1">
            <a:off x="0" y="6459538"/>
            <a:ext cx="9147175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sng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7"/>
          <p:cNvGrpSpPr>
            <a:grpSpLocks/>
          </p:cNvGrpSpPr>
          <p:nvPr userDrawn="1"/>
        </p:nvGrpSpPr>
        <p:grpSpPr bwMode="auto">
          <a:xfrm>
            <a:off x="711200" y="6584950"/>
            <a:ext cx="88900" cy="119063"/>
            <a:chOff x="566572" y="4914901"/>
            <a:chExt cx="123991" cy="123825"/>
          </a:xfrm>
        </p:grpSpPr>
        <p:sp>
          <p:nvSpPr>
            <p:cNvPr id="10" name="Oval 9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1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 userDrawn="1"/>
        </p:nvGrpSpPr>
        <p:grpSpPr bwMode="auto">
          <a:xfrm>
            <a:off x="250825" y="6584950"/>
            <a:ext cx="90488" cy="119063"/>
            <a:chOff x="247055" y="4914306"/>
            <a:chExt cx="123991" cy="124421"/>
          </a:xfrm>
        </p:grpSpPr>
        <p:sp>
          <p:nvSpPr>
            <p:cNvPr id="13" name="Oval 12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4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6538028"/>
            <a:ext cx="662136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97745" y="2613026"/>
            <a:ext cx="1457325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902172" y="2613026"/>
            <a:ext cx="1457325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810621" y="2613026"/>
            <a:ext cx="1457325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715048" y="2613026"/>
            <a:ext cx="1457325" cy="19431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325438" y="6480175"/>
            <a:ext cx="401637" cy="25717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900" b="1" i="0">
                <a:solidFill>
                  <a:prstClr val="black">
                    <a:alpha val="30000"/>
                  </a:prst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>
              <a:defRPr/>
            </a:pPr>
            <a:fld id="{7C9C0D40-AD37-4975-AD88-17AFB05E78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2703513" y="6508750"/>
            <a:ext cx="3740150" cy="258763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3370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a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7"/>
          <p:cNvSpPr>
            <a:spLocks/>
          </p:cNvSpPr>
          <p:nvPr userDrawn="1"/>
        </p:nvSpPr>
        <p:spPr bwMode="auto">
          <a:xfrm rot="10800000" flipH="1">
            <a:off x="0" y="6459538"/>
            <a:ext cx="9147175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sng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7"/>
          <p:cNvGrpSpPr>
            <a:grpSpLocks/>
          </p:cNvGrpSpPr>
          <p:nvPr userDrawn="1"/>
        </p:nvGrpSpPr>
        <p:grpSpPr bwMode="auto">
          <a:xfrm>
            <a:off x="711200" y="6584950"/>
            <a:ext cx="88900" cy="119063"/>
            <a:chOff x="566572" y="4914901"/>
            <a:chExt cx="123991" cy="123825"/>
          </a:xfrm>
        </p:grpSpPr>
        <p:sp>
          <p:nvSpPr>
            <p:cNvPr id="5" name="Oval 4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6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250825" y="6584950"/>
            <a:ext cx="90488" cy="119063"/>
            <a:chOff x="247055" y="4914306"/>
            <a:chExt cx="123991" cy="124421"/>
          </a:xfrm>
        </p:grpSpPr>
        <p:sp>
          <p:nvSpPr>
            <p:cNvPr id="9" name="Oval 8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0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6538028"/>
            <a:ext cx="662136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333375" y="6480175"/>
            <a:ext cx="385763" cy="25717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900" b="1" i="0">
                <a:solidFill>
                  <a:prstClr val="black">
                    <a:alpha val="30000"/>
                  </a:prst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>
              <a:defRPr/>
            </a:pPr>
            <a:fld id="{7D08EE4D-5B17-4E4F-9B9D-EB5527A865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2703513" y="6508750"/>
            <a:ext cx="3740150" cy="258763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59771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up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/>
          </p:cNvSpPr>
          <p:nvPr userDrawn="1"/>
        </p:nvSpPr>
        <p:spPr bwMode="auto">
          <a:xfrm rot="10800000" flipH="1">
            <a:off x="0" y="6459538"/>
            <a:ext cx="9147175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sng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711200" y="6584950"/>
            <a:ext cx="88900" cy="119063"/>
            <a:chOff x="566572" y="4914901"/>
            <a:chExt cx="123991" cy="123825"/>
          </a:xfrm>
        </p:grpSpPr>
        <p:sp>
          <p:nvSpPr>
            <p:cNvPr id="6" name="Oval 5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 userDrawn="1"/>
        </p:nvGrpSpPr>
        <p:grpSpPr bwMode="auto">
          <a:xfrm>
            <a:off x="250825" y="6584950"/>
            <a:ext cx="90488" cy="119063"/>
            <a:chOff x="247055" y="4914306"/>
            <a:chExt cx="123991" cy="124421"/>
          </a:xfrm>
        </p:grpSpPr>
        <p:sp>
          <p:nvSpPr>
            <p:cNvPr id="10" name="Oval 9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1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6538028"/>
            <a:ext cx="662136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30351" y="1119265"/>
            <a:ext cx="2575906" cy="49690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325438" y="6480175"/>
            <a:ext cx="401637" cy="25717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900" b="1" i="0">
                <a:solidFill>
                  <a:prstClr val="black">
                    <a:alpha val="30000"/>
                  </a:prst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>
              <a:defRPr/>
            </a:pPr>
            <a:fld id="{5FFF0283-C259-4B46-A17D-A382CC1B9A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2703513" y="6508750"/>
            <a:ext cx="3740150" cy="258763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1850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F1C09-51E5-4D6B-9484-D9E1A35FDD2B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EA0BE-A627-4358-BAB1-596A8411193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82189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war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7"/>
          <p:cNvSpPr>
            <a:spLocks/>
          </p:cNvSpPr>
          <p:nvPr userDrawn="1"/>
        </p:nvSpPr>
        <p:spPr bwMode="auto">
          <a:xfrm rot="10800000" flipH="1">
            <a:off x="0" y="6459538"/>
            <a:ext cx="9147175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sng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200" y="6584950"/>
            <a:ext cx="88900" cy="119063"/>
            <a:chOff x="566572" y="4914901"/>
            <a:chExt cx="123991" cy="123825"/>
          </a:xfrm>
        </p:grpSpPr>
        <p:sp>
          <p:nvSpPr>
            <p:cNvPr id="9" name="Oval 8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0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 userDrawn="1"/>
        </p:nvGrpSpPr>
        <p:grpSpPr bwMode="auto">
          <a:xfrm>
            <a:off x="250825" y="6584950"/>
            <a:ext cx="90488" cy="119063"/>
            <a:chOff x="247055" y="4914306"/>
            <a:chExt cx="123991" cy="124421"/>
          </a:xfrm>
        </p:grpSpPr>
        <p:sp>
          <p:nvSpPr>
            <p:cNvPr id="12" name="Oval 11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3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6538028"/>
            <a:ext cx="662136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08704" y="2731741"/>
            <a:ext cx="854984" cy="237008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521276" y="2988416"/>
            <a:ext cx="854984" cy="237008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051345" y="3437595"/>
            <a:ext cx="854984" cy="237008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325438" y="6480175"/>
            <a:ext cx="401637" cy="25717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900" b="1" i="0">
                <a:solidFill>
                  <a:prstClr val="black">
                    <a:alpha val="30000"/>
                  </a:prst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>
              <a:defRPr/>
            </a:pPr>
            <a:fld id="{E3289763-66D2-42E0-AFB0-674E910605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8"/>
          </p:nvPr>
        </p:nvSpPr>
        <p:spPr>
          <a:xfrm>
            <a:off x="2703513" y="6508750"/>
            <a:ext cx="3740150" cy="258763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73672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ic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/>
          </p:cNvSpPr>
          <p:nvPr userDrawn="1"/>
        </p:nvSpPr>
        <p:spPr bwMode="auto">
          <a:xfrm rot="10800000" flipH="1">
            <a:off x="0" y="6459538"/>
            <a:ext cx="9147175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sng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711200" y="6584950"/>
            <a:ext cx="88900" cy="119063"/>
            <a:chOff x="566572" y="4914901"/>
            <a:chExt cx="123991" cy="123825"/>
          </a:xfrm>
        </p:grpSpPr>
        <p:sp>
          <p:nvSpPr>
            <p:cNvPr id="6" name="Oval 5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 userDrawn="1"/>
        </p:nvGrpSpPr>
        <p:grpSpPr bwMode="auto">
          <a:xfrm>
            <a:off x="250825" y="6584950"/>
            <a:ext cx="90488" cy="119063"/>
            <a:chOff x="247055" y="4914306"/>
            <a:chExt cx="123991" cy="124421"/>
          </a:xfrm>
        </p:grpSpPr>
        <p:sp>
          <p:nvSpPr>
            <p:cNvPr id="10" name="Oval 9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1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6538028"/>
            <a:ext cx="662136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" y="1826310"/>
            <a:ext cx="9147585" cy="462940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325438" y="6480175"/>
            <a:ext cx="401637" cy="25717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900" b="1" i="0">
                <a:solidFill>
                  <a:prstClr val="black">
                    <a:alpha val="30000"/>
                  </a:prst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>
              <a:defRPr/>
            </a:pPr>
            <a:fld id="{544AAE7F-29D8-4BAB-8FB8-E55969EA50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2703513" y="6508750"/>
            <a:ext cx="3740150" cy="258763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296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8E25E2-869C-4145-A2E6-A26E23FC7E0F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777D5E-3EF1-4A49-956F-66910E63D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098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251CE9-F4AF-4B54-B8FA-A18C7E0BF9E9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E7BCED-A9F3-4166-88B8-420DD66AE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449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007F5E-98D9-46C1-9FE2-A55C03A11994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E5D61B-4568-422A-ACC7-9AFEDA892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694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C2FCB9-88F0-42F2-8872-8C72C72E8601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1E215FE-6B1C-490C-9360-A6A98A58A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44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4462E4-CEB4-4A89-930C-9E167D82B96E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3171B5-E5AD-47CE-B18B-B0F63AB00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96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8DB3FD-D638-4300-A09C-716D01E40A11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A553AC-FD07-4A05-8D6C-001506BD2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92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E096E0-5719-425E-A31F-63BB4306CFA9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B54A40-78F8-4CEA-B3A7-BB3F0924B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599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92D507-F939-48EF-B55D-AC391AD1BD15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B7FFF8-73A9-4DD5-AA6B-D8D170946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70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DE32D-E713-4B63-9EE7-60BFB7E52C1C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4FA45-3B68-412E-A020-5E34713C75C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47135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A1C8F7-4C85-4F19-BA68-DC9C95EA8105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5367EB-585B-4FA6-924D-04215D4A0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63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060AE5-CCE2-4D60-B476-B4746BACEF8D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4D4400-6B10-4112-AA7C-BB030895E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188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DDD0AD3-FF73-473A-A2D4-EC7EBC6D26B0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021D9C-3372-4E6E-A82D-4E47447F6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480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a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7"/>
          <p:cNvSpPr>
            <a:spLocks/>
          </p:cNvSpPr>
          <p:nvPr userDrawn="1"/>
        </p:nvSpPr>
        <p:spPr bwMode="auto">
          <a:xfrm rot="10800000" flipH="1">
            <a:off x="0" y="6459538"/>
            <a:ext cx="9147175" cy="396875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u="sng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7"/>
          <p:cNvGrpSpPr>
            <a:grpSpLocks/>
          </p:cNvGrpSpPr>
          <p:nvPr userDrawn="1"/>
        </p:nvGrpSpPr>
        <p:grpSpPr bwMode="auto">
          <a:xfrm>
            <a:off x="711200" y="6584950"/>
            <a:ext cx="88900" cy="119063"/>
            <a:chOff x="566572" y="4914901"/>
            <a:chExt cx="123991" cy="123825"/>
          </a:xfrm>
        </p:grpSpPr>
        <p:sp>
          <p:nvSpPr>
            <p:cNvPr id="5" name="Oval 4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520" y="4954953"/>
              <a:ext cx="62738" cy="4206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250825" y="6584950"/>
            <a:ext cx="90488" cy="119063"/>
            <a:chOff x="247055" y="4914306"/>
            <a:chExt cx="123991" cy="124421"/>
          </a:xfrm>
        </p:grpSpPr>
        <p:sp>
          <p:nvSpPr>
            <p:cNvPr id="9" name="Oval 8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>
              <a:solidFill>
                <a:schemeClr val="tx1">
                  <a:alpha val="30196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268829" y="4951705"/>
              <a:ext cx="63040" cy="41329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29600" y="6538028"/>
            <a:ext cx="662136" cy="19892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333375" y="6480175"/>
            <a:ext cx="385763" cy="25717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900" b="1" i="0">
                <a:solidFill>
                  <a:prstClr val="black">
                    <a:alpha val="30000"/>
                  </a:prst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pPr>
              <a:defRPr/>
            </a:pPr>
            <a:fld id="{8BFF0648-8389-4364-9E74-996A0EF560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2703513" y="6508750"/>
            <a:ext cx="3740150" cy="258763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4691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9BB6F8-11DC-48DA-BC82-D81A1D015789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12CF5F2-78EE-49C9-B07C-758B2ADC128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 Narrow" panose="020B060602020203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 Narrow" panose="020B060602020203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 Narrow" panose="020B0606020202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 Narrow" panose="020B060602020203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 Narrow" panose="020B060602020203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0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CAA19-25B7-4C40-BD27-5A47870006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FCE7E-3F69-4625-B313-D9F84412E7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4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E2A22B-8ECD-48D5-8BD5-B9C56A825D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F55C8C3-68A4-435E-8E71-05235FDBA0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87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  <p:sldLayoutId id="2147484147" r:id="rId12"/>
    <p:sldLayoutId id="2147484148" r:id="rId13"/>
    <p:sldLayoutId id="2147484149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 Narrow" panose="020B060602020203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 Narrow" panose="020B060602020203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 Narrow" panose="020B0606020202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 Narrow" panose="020B060602020203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 Narrow" panose="020B060602020203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58851D-072E-495F-AEEC-157062B356EE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B91BDE5-29B0-46B3-B7AC-C166E720AF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267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  <p:sldLayoutId id="2147484162" r:id="rId12"/>
    <p:sldLayoutId id="2147484163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 Narrow" panose="020B060602020203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 Narrow" panose="020B060602020203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 Narrow" panose="020B0606020202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 Narrow" panose="020B060602020203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 Narrow" panose="020B060602020203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1F96506-1714-4371-A65E-EB11831CECC8}" type="datetimeFigureOut">
              <a:rPr lang="en-US"/>
              <a:pPr>
                <a:defRPr/>
              </a:pPr>
              <a:t>9/12/2017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66BFC57-608B-4F4B-959E-CD13BBA4B9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  <p:sldLayoutId id="2147484176" r:id="rId12"/>
    <p:sldLayoutId id="2147484177" r:id="rId13"/>
    <p:sldLayoutId id="2147484178" r:id="rId14"/>
    <p:sldLayoutId id="2147484179" r:id="rId15"/>
    <p:sldLayoutId id="2147484180" r:id="rId16"/>
    <p:sldLayoutId id="2147484181" r:id="rId1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253B0FE-AD6D-4B8E-ADBE-29905AF2B2EE}" type="datetimeFigureOut">
              <a:rPr lang="en-US"/>
              <a:pPr>
                <a:defRPr/>
              </a:pPr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CDBC2AF-3A5F-4E08-8FBC-9AD5B7F57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0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  <p:sldLayoutId id="214748419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3.png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7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3.jp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8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0"/>
            <a:ext cx="5097462" cy="5075238"/>
          </a:xfrm>
          <a:prstGeom prst="rect">
            <a:avLst/>
          </a:prstGeom>
          <a:blipFill dpi="0" rotWithShape="1">
            <a:blip r:embed="rId5">
              <a:alphaModFix amt="29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/>
          </p:cNvSpPr>
          <p:nvPr/>
        </p:nvSpPr>
        <p:spPr bwMode="auto">
          <a:xfrm rot="10800000" flipH="1">
            <a:off x="4071938" y="0"/>
            <a:ext cx="5072062" cy="6858000"/>
          </a:xfrm>
          <a:prstGeom prst="rect">
            <a:avLst/>
          </a:prstGeom>
          <a:solidFill>
            <a:srgbClr val="071927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dirty="0"/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4414838" y="2100263"/>
            <a:ext cx="4098925" cy="2014537"/>
            <a:chOff x="2781" y="1323"/>
            <a:chExt cx="2582" cy="1269"/>
          </a:xfrm>
        </p:grpSpPr>
        <p:pic>
          <p:nvPicPr>
            <p:cNvPr id="8196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1" y="1323"/>
              <a:ext cx="2582" cy="1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7" name="Rectangle 6"/>
            <p:cNvSpPr>
              <a:spLocks/>
            </p:cNvSpPr>
            <p:nvPr/>
          </p:nvSpPr>
          <p:spPr bwMode="auto">
            <a:xfrm>
              <a:off x="3065" y="2217"/>
              <a:ext cx="2098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2000" dirty="0">
                  <a:solidFill>
                    <a:schemeClr val="bg1"/>
                  </a:solidFill>
                  <a:latin typeface="Arial Narrow" panose="020B0606020202030204" pitchFamily="34" charset="0"/>
                  <a:sym typeface="Lato Regular" panose="020B0604020202020204" charset="0"/>
                </a:rPr>
                <a:t>Best Place On The PlanNet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507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2"/>
          <p:cNvSpPr>
            <a:spLocks/>
          </p:cNvSpPr>
          <p:nvPr/>
        </p:nvSpPr>
        <p:spPr bwMode="auto">
          <a:xfrm rot="10800000" flipH="1">
            <a:off x="0" y="1295400"/>
            <a:ext cx="9144000" cy="5562600"/>
          </a:xfrm>
          <a:prstGeom prst="rect">
            <a:avLst/>
          </a:prstGeom>
          <a:solidFill>
            <a:srgbClr val="071927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sp>
        <p:nvSpPr>
          <p:cNvPr id="84996" name="Rectangle 37"/>
          <p:cNvSpPr>
            <a:spLocks/>
          </p:cNvSpPr>
          <p:nvPr/>
        </p:nvSpPr>
        <p:spPr bwMode="auto">
          <a:xfrm>
            <a:off x="200025" y="404813"/>
            <a:ext cx="3627438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altLang="en-US" sz="4800" smtClean="0">
                <a:solidFill>
                  <a:srgbClr val="243A62"/>
                </a:solidFill>
                <a:latin typeface="Trebuchet MS" panose="020B0603020202020204" pitchFamily="34" charset="0"/>
                <a:sym typeface="Bebas Neue"/>
              </a:rPr>
              <a:t>Earn more!</a:t>
            </a:r>
            <a:endParaRPr lang="en-US" altLang="en-US" sz="4800" b="1" smtClean="0">
              <a:solidFill>
                <a:srgbClr val="243A62"/>
              </a:solidFill>
              <a:latin typeface="Trebuchet MS" panose="020B0603020202020204" pitchFamily="34" charset="0"/>
              <a:sym typeface="Bebas Neue"/>
            </a:endParaRPr>
          </a:p>
        </p:txBody>
      </p:sp>
      <p:sp>
        <p:nvSpPr>
          <p:cNvPr id="39" name="Rectangle 22"/>
          <p:cNvSpPr>
            <a:spLocks/>
          </p:cNvSpPr>
          <p:nvPr/>
        </p:nvSpPr>
        <p:spPr bwMode="auto">
          <a:xfrm>
            <a:off x="1525588" y="6088063"/>
            <a:ext cx="6689725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35000"/>
              </a:lnSpc>
              <a:spcBef>
                <a:spcPct val="0"/>
              </a:spcBef>
              <a:buFontTx/>
              <a:buNone/>
            </a:pPr>
            <a:r>
              <a:rPr lang="en-US" altLang="en-US" sz="1200" i="1" smtClean="0">
                <a:solidFill>
                  <a:srgbClr val="F1F0F0"/>
                </a:solidFill>
                <a:latin typeface="Trebuchet MS" panose="020B0603020202020204" pitchFamily="34" charset="0"/>
                <a:sym typeface="Lato Light"/>
              </a:rPr>
              <a:t>*commissions represented here are examples and are not a guarantee of income</a:t>
            </a:r>
          </a:p>
          <a:p>
            <a:pPr>
              <a:lnSpc>
                <a:spcPct val="135000"/>
              </a:lnSpc>
              <a:spcBef>
                <a:spcPct val="0"/>
              </a:spcBef>
              <a:buFontTx/>
              <a:buNone/>
            </a:pPr>
            <a:r>
              <a:rPr lang="en-US" altLang="en-US" sz="1200" i="1" smtClean="0">
                <a:solidFill>
                  <a:srgbClr val="F1F0F0"/>
                </a:solidFill>
                <a:latin typeface="Trebuchet MS" panose="020B0603020202020204" pitchFamily="34" charset="0"/>
                <a:sym typeface="Lato Light"/>
              </a:rPr>
              <a:t>**travel rates are subject to change due to date, availability etc.</a:t>
            </a: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6375400" y="4340225"/>
            <a:ext cx="2627313" cy="738188"/>
            <a:chOff x="6360395" y="3927094"/>
            <a:chExt cx="2627478" cy="453872"/>
          </a:xfrm>
        </p:grpSpPr>
        <p:sp>
          <p:nvSpPr>
            <p:cNvPr id="85048" name="Rectangle 34"/>
            <p:cNvSpPr>
              <a:spLocks/>
            </p:cNvSpPr>
            <p:nvPr/>
          </p:nvSpPr>
          <p:spPr bwMode="auto">
            <a:xfrm>
              <a:off x="6374684" y="3927094"/>
              <a:ext cx="2613189" cy="32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b="1" smtClean="0">
                  <a:solidFill>
                    <a:srgbClr val="385723"/>
                  </a:solidFill>
                  <a:latin typeface="Trebuchet MS" panose="020B0603020202020204" pitchFamily="34" charset="0"/>
                  <a:sym typeface="Bebas Neue"/>
                </a:rPr>
                <a:t>5 Day Group Cruise</a:t>
              </a:r>
            </a:p>
          </p:txBody>
        </p:sp>
        <p:sp>
          <p:nvSpPr>
            <p:cNvPr id="85049" name="Rectangle 35"/>
            <p:cNvSpPr>
              <a:spLocks/>
            </p:cNvSpPr>
            <p:nvPr/>
          </p:nvSpPr>
          <p:spPr bwMode="auto">
            <a:xfrm>
              <a:off x="6360395" y="4190328"/>
              <a:ext cx="2487391" cy="190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15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i="1" smtClean="0">
                  <a:solidFill>
                    <a:prstClr val="white"/>
                  </a:solidFill>
                  <a:latin typeface="Trebuchet MS" panose="020B0603020202020204" pitchFamily="34" charset="0"/>
                  <a:sym typeface="Lato Light"/>
                </a:rPr>
                <a:t>Family reunion books 20 cabins for a Western Caribbean Cruise</a:t>
              </a:r>
            </a:p>
          </p:txBody>
        </p:sp>
      </p:grpSp>
      <p:grpSp>
        <p:nvGrpSpPr>
          <p:cNvPr id="55470" name="Group 174"/>
          <p:cNvGrpSpPr>
            <a:grpSpLocks/>
          </p:cNvGrpSpPr>
          <p:nvPr/>
        </p:nvGrpSpPr>
        <p:grpSpPr bwMode="auto">
          <a:xfrm>
            <a:off x="346075" y="1408113"/>
            <a:ext cx="2287588" cy="938212"/>
            <a:chOff x="218" y="887"/>
            <a:chExt cx="1441" cy="591"/>
          </a:xfrm>
        </p:grpSpPr>
        <p:sp>
          <p:nvSpPr>
            <p:cNvPr id="85046" name="Rectangle 34"/>
            <p:cNvSpPr>
              <a:spLocks/>
            </p:cNvSpPr>
            <p:nvPr/>
          </p:nvSpPr>
          <p:spPr bwMode="auto">
            <a:xfrm>
              <a:off x="219" y="887"/>
              <a:ext cx="1440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b="1" smtClean="0">
                  <a:solidFill>
                    <a:srgbClr val="7030A0"/>
                  </a:solidFill>
                  <a:latin typeface="Lato"/>
                  <a:sym typeface="Bebas Neue"/>
                </a:rPr>
                <a:t>5 Day Golf Trip </a:t>
              </a:r>
            </a:p>
          </p:txBody>
        </p:sp>
        <p:sp>
          <p:nvSpPr>
            <p:cNvPr id="85047" name="Rectangle 35"/>
            <p:cNvSpPr>
              <a:spLocks/>
            </p:cNvSpPr>
            <p:nvPr/>
          </p:nvSpPr>
          <p:spPr bwMode="auto">
            <a:xfrm>
              <a:off x="218" y="1110"/>
              <a:ext cx="120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15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i="1" smtClean="0">
                  <a:solidFill>
                    <a:prstClr val="white"/>
                  </a:solidFill>
                  <a:latin typeface="Trebuchet MS" panose="020B0603020202020204" pitchFamily="34" charset="0"/>
                  <a:sym typeface="Lato Light"/>
                </a:rPr>
                <a:t>Golfing in Scottsdale, AZ</a:t>
              </a:r>
            </a:p>
            <a:p>
              <a:pPr>
                <a:lnSpc>
                  <a:spcPts val="15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i="1" smtClean="0">
                  <a:solidFill>
                    <a:prstClr val="white"/>
                  </a:solidFill>
                  <a:latin typeface="Trebuchet MS" panose="020B0603020202020204" pitchFamily="34" charset="0"/>
                  <a:sym typeface="Lato Light"/>
                </a:rPr>
                <a:t>for a group of 4</a:t>
              </a:r>
            </a:p>
            <a:p>
              <a:pPr algn="r"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endParaRPr lang="en-US" altLang="en-US" sz="1200" smtClean="0">
                <a:solidFill>
                  <a:prstClr val="white"/>
                </a:solidFill>
                <a:latin typeface="Trebuchet MS" panose="020B0603020202020204" pitchFamily="34" charset="0"/>
                <a:sym typeface="Lato Light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71475" y="4445000"/>
            <a:ext cx="2317750" cy="1158875"/>
            <a:chOff x="97403" y="4521894"/>
            <a:chExt cx="2317669" cy="1158066"/>
          </a:xfrm>
        </p:grpSpPr>
        <p:sp>
          <p:nvSpPr>
            <p:cNvPr id="85044" name="Rectangle 34"/>
            <p:cNvSpPr>
              <a:spLocks/>
            </p:cNvSpPr>
            <p:nvPr/>
          </p:nvSpPr>
          <p:spPr bwMode="auto">
            <a:xfrm>
              <a:off x="97403" y="4521894"/>
              <a:ext cx="2317669" cy="548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b="1" smtClean="0">
                  <a:solidFill>
                    <a:srgbClr val="ED7D31"/>
                  </a:solidFill>
                  <a:latin typeface="Trebuchet MS" panose="020B0603020202020204" pitchFamily="34" charset="0"/>
                  <a:sym typeface="Bebas Neue"/>
                </a:rPr>
                <a:t>Frequent Business Traveler</a:t>
              </a:r>
            </a:p>
          </p:txBody>
        </p:sp>
        <p:sp>
          <p:nvSpPr>
            <p:cNvPr id="85045" name="Rectangle 35"/>
            <p:cNvSpPr>
              <a:spLocks/>
            </p:cNvSpPr>
            <p:nvPr/>
          </p:nvSpPr>
          <p:spPr bwMode="auto">
            <a:xfrm>
              <a:off x="215337" y="4949465"/>
              <a:ext cx="2009369" cy="730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i="1" smtClean="0">
                  <a:solidFill>
                    <a:prstClr val="white"/>
                  </a:solidFill>
                  <a:latin typeface="Trebuchet MS" panose="020B0603020202020204" pitchFamily="34" charset="0"/>
                  <a:sym typeface="Lato Light"/>
                </a:rPr>
                <a:t>Three night hotel stay</a:t>
              </a:r>
            </a:p>
            <a:p>
              <a:pPr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i="1" smtClean="0">
                  <a:solidFill>
                    <a:prstClr val="white"/>
                  </a:solidFill>
                  <a:latin typeface="Trebuchet MS" panose="020B0603020202020204" pitchFamily="34" charset="0"/>
                  <a:sym typeface="Lato Light"/>
                </a:rPr>
                <a:t>3 times a month booked</a:t>
              </a:r>
            </a:p>
            <a:p>
              <a:pPr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i="1" smtClean="0">
                  <a:solidFill>
                    <a:prstClr val="white"/>
                  </a:solidFill>
                  <a:latin typeface="Trebuchet MS" panose="020B0603020202020204" pitchFamily="34" charset="0"/>
                  <a:sym typeface="Lato Light"/>
                </a:rPr>
                <a:t>thru your portal</a:t>
              </a:r>
            </a:p>
          </p:txBody>
        </p:sp>
      </p:grpSp>
      <p:pic>
        <p:nvPicPr>
          <p:cNvPr id="85001" name="Picture 10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6018213"/>
            <a:ext cx="2128838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Line 9"/>
          <p:cNvSpPr>
            <a:spLocks noChangeShapeType="1"/>
          </p:cNvSpPr>
          <p:nvPr/>
        </p:nvSpPr>
        <p:spPr bwMode="auto">
          <a:xfrm>
            <a:off x="2414588" y="3975100"/>
            <a:ext cx="889000" cy="133350"/>
          </a:xfrm>
          <a:prstGeom prst="line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/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18" name="Line 9"/>
          <p:cNvSpPr>
            <a:spLocks noChangeShapeType="1"/>
          </p:cNvSpPr>
          <p:nvPr/>
        </p:nvSpPr>
        <p:spPr bwMode="auto">
          <a:xfrm>
            <a:off x="3530600" y="3036888"/>
            <a:ext cx="312738" cy="250825"/>
          </a:xfrm>
          <a:prstGeom prst="line">
            <a:avLst/>
          </a:prstGeom>
          <a:noFill/>
          <a:ln w="127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/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19" name="Line 9"/>
          <p:cNvSpPr>
            <a:spLocks noChangeShapeType="1"/>
          </p:cNvSpPr>
          <p:nvPr/>
        </p:nvSpPr>
        <p:spPr bwMode="auto">
          <a:xfrm flipV="1">
            <a:off x="5173663" y="3040063"/>
            <a:ext cx="282575" cy="244475"/>
          </a:xfrm>
          <a:prstGeom prst="line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/>
            <a:endParaRPr lang="en-US" smtClean="0">
              <a:solidFill>
                <a:prstClr val="black"/>
              </a:solidFill>
            </a:endParaRPr>
          </a:p>
        </p:txBody>
      </p:sp>
      <p:grpSp>
        <p:nvGrpSpPr>
          <p:cNvPr id="82" name="Group 81"/>
          <p:cNvGrpSpPr>
            <a:grpSpLocks/>
          </p:cNvGrpSpPr>
          <p:nvPr/>
        </p:nvGrpSpPr>
        <p:grpSpPr bwMode="auto">
          <a:xfrm>
            <a:off x="6750050" y="1423988"/>
            <a:ext cx="2627313" cy="1096962"/>
            <a:chOff x="6360395" y="3927094"/>
            <a:chExt cx="2627478" cy="727314"/>
          </a:xfrm>
        </p:grpSpPr>
        <p:sp>
          <p:nvSpPr>
            <p:cNvPr id="85042" name="Rectangle 34"/>
            <p:cNvSpPr>
              <a:spLocks/>
            </p:cNvSpPr>
            <p:nvPr/>
          </p:nvSpPr>
          <p:spPr bwMode="auto">
            <a:xfrm>
              <a:off x="6374331" y="3927094"/>
              <a:ext cx="2613542" cy="329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b="1" smtClean="0">
                  <a:solidFill>
                    <a:srgbClr val="C00000"/>
                  </a:solidFill>
                  <a:latin typeface="Trebuchet MS" panose="020B0603020202020204" pitchFamily="34" charset="0"/>
                  <a:sym typeface="Bebas Neue"/>
                </a:rPr>
                <a:t>7 Day Honeymoon</a:t>
              </a:r>
            </a:p>
          </p:txBody>
        </p:sp>
        <p:sp>
          <p:nvSpPr>
            <p:cNvPr id="85043" name="Rectangle 35"/>
            <p:cNvSpPr>
              <a:spLocks/>
            </p:cNvSpPr>
            <p:nvPr/>
          </p:nvSpPr>
          <p:spPr bwMode="auto">
            <a:xfrm>
              <a:off x="6360395" y="4231016"/>
              <a:ext cx="2151646" cy="423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15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i="1" smtClean="0">
                  <a:solidFill>
                    <a:prstClr val="white"/>
                  </a:solidFill>
                  <a:latin typeface="Trebuchet MS" panose="020B0603020202020204" pitchFamily="34" charset="0"/>
                  <a:sym typeface="Lato Light"/>
                </a:rPr>
                <a:t>All-inclusive resort in Cancun  complete with butler service</a:t>
              </a:r>
            </a:p>
            <a:p>
              <a:pPr algn="r"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endParaRPr lang="en-US" altLang="en-US" sz="2200" smtClean="0">
                <a:solidFill>
                  <a:prstClr val="white"/>
                </a:solidFill>
                <a:latin typeface="Bebas Neue"/>
                <a:sym typeface="Lato Light"/>
              </a:endParaRPr>
            </a:p>
            <a:p>
              <a:pPr algn="r"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endParaRPr lang="en-US" altLang="en-US" sz="1400" i="1" smtClean="0">
                <a:solidFill>
                  <a:prstClr val="white"/>
                </a:solidFill>
                <a:latin typeface="Lato Light"/>
                <a:sym typeface="Lato Light"/>
              </a:endParaRPr>
            </a:p>
          </p:txBody>
        </p:sp>
      </p:grpSp>
      <p:sp>
        <p:nvSpPr>
          <p:cNvPr id="128" name="Line 9"/>
          <p:cNvSpPr>
            <a:spLocks noChangeShapeType="1"/>
          </p:cNvSpPr>
          <p:nvPr/>
        </p:nvSpPr>
        <p:spPr bwMode="auto">
          <a:xfrm flipV="1">
            <a:off x="5727700" y="3975100"/>
            <a:ext cx="844550" cy="131763"/>
          </a:xfrm>
          <a:prstGeom prst="line">
            <a:avLst/>
          </a:prstGeom>
          <a:noFill/>
          <a:ln w="12700" cap="flat">
            <a:solidFill>
              <a:schemeClr val="accent6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413375" y="1778000"/>
            <a:ext cx="1282700" cy="1281113"/>
            <a:chOff x="5414019" y="1768435"/>
            <a:chExt cx="1281765" cy="1281765"/>
          </a:xfrm>
        </p:grpSpPr>
        <p:grpSp>
          <p:nvGrpSpPr>
            <p:cNvPr id="85036" name="Group 4"/>
            <p:cNvGrpSpPr>
              <a:grpSpLocks/>
            </p:cNvGrpSpPr>
            <p:nvPr/>
          </p:nvGrpSpPr>
          <p:grpSpPr bwMode="auto">
            <a:xfrm>
              <a:off x="5414019" y="1768435"/>
              <a:ext cx="1281765" cy="1281765"/>
              <a:chOff x="0" y="0"/>
              <a:chExt cx="4744" cy="4744"/>
            </a:xfrm>
          </p:grpSpPr>
          <p:grpSp>
            <p:nvGrpSpPr>
              <p:cNvPr id="85038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4744" cy="4744"/>
                <a:chOff x="0" y="0"/>
                <a:chExt cx="4744" cy="4744"/>
              </a:xfrm>
            </p:grpSpPr>
            <p:sp>
              <p:nvSpPr>
                <p:cNvPr id="85040" name="Oval 6"/>
                <p:cNvSpPr>
                  <a:spLocks/>
                </p:cNvSpPr>
                <p:nvPr/>
              </p:nvSpPr>
              <p:spPr bwMode="auto">
                <a:xfrm>
                  <a:off x="274" y="270"/>
                  <a:ext cx="4188" cy="4188"/>
                </a:xfrm>
                <a:prstGeom prst="ellipse">
                  <a:avLst/>
                </a:prstGeom>
                <a:solidFill>
                  <a:srgbClr val="C00000">
                    <a:alpha val="8784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>
                          <a:alpha val="85097"/>
                        </a:schemeClr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 Narrow" panose="020B060602020203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80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041" name="Oval 7"/>
                <p:cNvSpPr>
                  <a:spLocks/>
                </p:cNvSpPr>
                <p:nvPr/>
              </p:nvSpPr>
              <p:spPr bwMode="auto">
                <a:xfrm>
                  <a:off x="0" y="0"/>
                  <a:ext cx="4744" cy="4744"/>
                </a:xfrm>
                <a:prstGeom prst="ellipse">
                  <a:avLst/>
                </a:prstGeom>
                <a:noFill/>
                <a:ln w="19050" cap="rnd">
                  <a:solidFill>
                    <a:srgbClr val="C00000">
                      <a:alpha val="85097"/>
                    </a:srgbClr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 Narrow" panose="020B060602020203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800" smtClean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5039" name="Rectangle 8"/>
              <p:cNvSpPr>
                <a:spLocks/>
              </p:cNvSpPr>
              <p:nvPr/>
            </p:nvSpPr>
            <p:spPr bwMode="auto">
              <a:xfrm>
                <a:off x="448" y="2173"/>
                <a:ext cx="3840" cy="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2000" smtClean="0">
                  <a:solidFill>
                    <a:srgbClr val="FFFFFF"/>
                  </a:solidFill>
                  <a:latin typeface="Trebuchet MS" panose="020B0603020202020204" pitchFamily="34" charset="0"/>
                  <a:sym typeface="Bebas Neue"/>
                </a:endParaRPr>
              </a:p>
              <a:p>
                <a:pPr algn="ctr">
                  <a:lnSpc>
                    <a:spcPct val="7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000" smtClean="0">
                    <a:solidFill>
                      <a:srgbClr val="FFFFFF"/>
                    </a:solidFill>
                    <a:latin typeface="Trebuchet MS" panose="020B0603020202020204" pitchFamily="34" charset="0"/>
                    <a:sym typeface="Bebas Neue"/>
                  </a:rPr>
                  <a:t>Honey</a:t>
                </a:r>
              </a:p>
              <a:p>
                <a:pPr algn="ctr">
                  <a:lnSpc>
                    <a:spcPct val="7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000" smtClean="0">
                    <a:solidFill>
                      <a:srgbClr val="FFFFFF"/>
                    </a:solidFill>
                    <a:latin typeface="Trebuchet MS" panose="020B0603020202020204" pitchFamily="34" charset="0"/>
                    <a:sym typeface="Bebas Neue"/>
                  </a:rPr>
                  <a:t>moon</a:t>
                </a:r>
              </a:p>
            </p:txBody>
          </p:sp>
        </p:grpSp>
        <p:pic>
          <p:nvPicPr>
            <p:cNvPr id="85037" name="Picture 1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1496" y="1877652"/>
              <a:ext cx="513419" cy="513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400300" y="1762125"/>
            <a:ext cx="1281113" cy="1281113"/>
            <a:chOff x="2399775" y="1761408"/>
            <a:chExt cx="1281765" cy="1281765"/>
          </a:xfrm>
        </p:grpSpPr>
        <p:grpSp>
          <p:nvGrpSpPr>
            <p:cNvPr id="85031" name="Group 5"/>
            <p:cNvGrpSpPr>
              <a:grpSpLocks/>
            </p:cNvGrpSpPr>
            <p:nvPr/>
          </p:nvGrpSpPr>
          <p:grpSpPr bwMode="auto">
            <a:xfrm>
              <a:off x="2399775" y="1761408"/>
              <a:ext cx="1281765" cy="1281765"/>
              <a:chOff x="0" y="0"/>
              <a:chExt cx="4744" cy="4744"/>
            </a:xfrm>
          </p:grpSpPr>
          <p:sp>
            <p:nvSpPr>
              <p:cNvPr id="85034" name="Oval 6"/>
              <p:cNvSpPr>
                <a:spLocks/>
              </p:cNvSpPr>
              <p:nvPr/>
            </p:nvSpPr>
            <p:spPr bwMode="auto">
              <a:xfrm>
                <a:off x="274" y="292"/>
                <a:ext cx="4188" cy="4188"/>
              </a:xfrm>
              <a:prstGeom prst="ellipse">
                <a:avLst/>
              </a:prstGeom>
              <a:solidFill>
                <a:srgbClr val="7030A0">
                  <a:alpha val="8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>
                        <a:alpha val="85097"/>
                      </a:schemeClr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035" name="Oval 7"/>
              <p:cNvSpPr>
                <a:spLocks/>
              </p:cNvSpPr>
              <p:nvPr/>
            </p:nvSpPr>
            <p:spPr bwMode="auto">
              <a:xfrm>
                <a:off x="0" y="0"/>
                <a:ext cx="4744" cy="4744"/>
              </a:xfrm>
              <a:prstGeom prst="ellipse">
                <a:avLst/>
              </a:prstGeom>
              <a:noFill/>
              <a:ln w="19050" cap="rnd">
                <a:solidFill>
                  <a:srgbClr val="7030A0">
                    <a:alpha val="85097"/>
                  </a:srgbClr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 smtClea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5032" name="Rectangle 8"/>
            <p:cNvSpPr>
              <a:spLocks/>
            </p:cNvSpPr>
            <p:nvPr/>
          </p:nvSpPr>
          <p:spPr bwMode="auto">
            <a:xfrm>
              <a:off x="2520819" y="2413098"/>
              <a:ext cx="1037516" cy="406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FFFFFF"/>
                  </a:solidFill>
                  <a:latin typeface="Trebuchet MS" panose="020B0603020202020204" pitchFamily="34" charset="0"/>
                  <a:sym typeface="Bebas Neue"/>
                </a:rPr>
                <a:t>Golf trip</a:t>
              </a:r>
            </a:p>
          </p:txBody>
        </p:sp>
        <p:sp>
          <p:nvSpPr>
            <p:cNvPr id="132" name="Shape 10509"/>
            <p:cNvSpPr/>
            <p:nvPr/>
          </p:nvSpPr>
          <p:spPr>
            <a:xfrm>
              <a:off x="2820677" y="1940887"/>
              <a:ext cx="482846" cy="4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55" y="18276"/>
                  </a:moveTo>
                  <a:cubicBezTo>
                    <a:pt x="4517" y="18276"/>
                    <a:pt x="3513" y="17832"/>
                    <a:pt x="3513" y="17287"/>
                  </a:cubicBezTo>
                  <a:cubicBezTo>
                    <a:pt x="3513" y="16845"/>
                    <a:pt x="4169" y="16471"/>
                    <a:pt x="5071" y="16346"/>
                  </a:cubicBezTo>
                  <a:lnTo>
                    <a:pt x="5071" y="16979"/>
                  </a:lnTo>
                  <a:cubicBezTo>
                    <a:pt x="5071" y="17319"/>
                    <a:pt x="5326" y="17593"/>
                    <a:pt x="5643" y="17593"/>
                  </a:cubicBezTo>
                  <a:cubicBezTo>
                    <a:pt x="5957" y="17593"/>
                    <a:pt x="6214" y="17319"/>
                    <a:pt x="6214" y="16979"/>
                  </a:cubicBezTo>
                  <a:lnTo>
                    <a:pt x="6214" y="16318"/>
                  </a:lnTo>
                  <a:cubicBezTo>
                    <a:pt x="7231" y="16412"/>
                    <a:pt x="7994" y="16809"/>
                    <a:pt x="7994" y="17287"/>
                  </a:cubicBezTo>
                  <a:cubicBezTo>
                    <a:pt x="7994" y="17832"/>
                    <a:pt x="6991" y="18276"/>
                    <a:pt x="5755" y="18276"/>
                  </a:cubicBezTo>
                  <a:close/>
                  <a:moveTo>
                    <a:pt x="15930" y="16667"/>
                  </a:moveTo>
                  <a:cubicBezTo>
                    <a:pt x="15925" y="16066"/>
                    <a:pt x="18229" y="16268"/>
                    <a:pt x="17613" y="15105"/>
                  </a:cubicBezTo>
                  <a:cubicBezTo>
                    <a:pt x="17069" y="14138"/>
                    <a:pt x="9641" y="14254"/>
                    <a:pt x="9641" y="14254"/>
                  </a:cubicBezTo>
                  <a:cubicBezTo>
                    <a:pt x="9641" y="14254"/>
                    <a:pt x="8079" y="14264"/>
                    <a:pt x="6214" y="14510"/>
                  </a:cubicBezTo>
                  <a:lnTo>
                    <a:pt x="6214" y="7630"/>
                  </a:lnTo>
                  <a:cubicBezTo>
                    <a:pt x="8353" y="6497"/>
                    <a:pt x="14008" y="2982"/>
                    <a:pt x="11201" y="3194"/>
                  </a:cubicBezTo>
                  <a:cubicBezTo>
                    <a:pt x="8815" y="3374"/>
                    <a:pt x="7121" y="2483"/>
                    <a:pt x="6214" y="1826"/>
                  </a:cubicBezTo>
                  <a:lnTo>
                    <a:pt x="6214" y="613"/>
                  </a:lnTo>
                  <a:cubicBezTo>
                    <a:pt x="6214" y="274"/>
                    <a:pt x="5957" y="0"/>
                    <a:pt x="5643" y="0"/>
                  </a:cubicBezTo>
                  <a:cubicBezTo>
                    <a:pt x="5326" y="0"/>
                    <a:pt x="5071" y="274"/>
                    <a:pt x="5071" y="613"/>
                  </a:cubicBezTo>
                  <a:lnTo>
                    <a:pt x="5071" y="14689"/>
                  </a:lnTo>
                  <a:cubicBezTo>
                    <a:pt x="2579" y="15143"/>
                    <a:pt x="0" y="16066"/>
                    <a:pt x="0" y="17952"/>
                  </a:cubicBezTo>
                  <a:cubicBezTo>
                    <a:pt x="0" y="21600"/>
                    <a:pt x="9781" y="21600"/>
                    <a:pt x="10386" y="21600"/>
                  </a:cubicBezTo>
                  <a:cubicBezTo>
                    <a:pt x="10991" y="21600"/>
                    <a:pt x="21600" y="21150"/>
                    <a:pt x="21600" y="19251"/>
                  </a:cubicBezTo>
                  <a:cubicBezTo>
                    <a:pt x="21600" y="17353"/>
                    <a:pt x="15925" y="18290"/>
                    <a:pt x="15930" y="1666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915988" y="3114675"/>
            <a:ext cx="1282700" cy="1282700"/>
            <a:chOff x="916672" y="3115169"/>
            <a:chExt cx="1281765" cy="1281765"/>
          </a:xfrm>
        </p:grpSpPr>
        <p:grpSp>
          <p:nvGrpSpPr>
            <p:cNvPr id="85025" name="Group 4"/>
            <p:cNvGrpSpPr>
              <a:grpSpLocks/>
            </p:cNvGrpSpPr>
            <p:nvPr/>
          </p:nvGrpSpPr>
          <p:grpSpPr bwMode="auto">
            <a:xfrm>
              <a:off x="916672" y="3115169"/>
              <a:ext cx="1281765" cy="1281765"/>
              <a:chOff x="0" y="0"/>
              <a:chExt cx="4744" cy="4744"/>
            </a:xfrm>
          </p:grpSpPr>
          <p:grpSp>
            <p:nvGrpSpPr>
              <p:cNvPr id="85027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4744" cy="4744"/>
                <a:chOff x="0" y="0"/>
                <a:chExt cx="4744" cy="4744"/>
              </a:xfrm>
            </p:grpSpPr>
            <p:sp>
              <p:nvSpPr>
                <p:cNvPr id="85029" name="Oval 6"/>
                <p:cNvSpPr>
                  <a:spLocks/>
                </p:cNvSpPr>
                <p:nvPr/>
              </p:nvSpPr>
              <p:spPr bwMode="auto">
                <a:xfrm>
                  <a:off x="274" y="224"/>
                  <a:ext cx="4188" cy="4188"/>
                </a:xfrm>
                <a:prstGeom prst="ellipse">
                  <a:avLst/>
                </a:prstGeom>
                <a:solidFill>
                  <a:schemeClr val="accent2">
                    <a:alpha val="87842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>
                          <a:alpha val="85097"/>
                        </a:schemeClr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 Narrow" panose="020B060602020203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80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030" name="Oval 7"/>
                <p:cNvSpPr>
                  <a:spLocks/>
                </p:cNvSpPr>
                <p:nvPr/>
              </p:nvSpPr>
              <p:spPr bwMode="auto">
                <a:xfrm>
                  <a:off x="0" y="0"/>
                  <a:ext cx="4744" cy="4744"/>
                </a:xfrm>
                <a:prstGeom prst="ellipse">
                  <a:avLst/>
                </a:prstGeom>
                <a:noFill/>
                <a:ln w="19050" cap="rnd">
                  <a:solidFill>
                    <a:schemeClr val="accent2">
                      <a:alpha val="85097"/>
                    </a:schemeClr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 Narrow" panose="020B060602020203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800" smtClean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5028" name="Rectangle 8"/>
              <p:cNvSpPr>
                <a:spLocks/>
              </p:cNvSpPr>
              <p:nvPr/>
            </p:nvSpPr>
            <p:spPr bwMode="auto">
              <a:xfrm>
                <a:off x="444" y="2601"/>
                <a:ext cx="3840" cy="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000" smtClean="0">
                    <a:solidFill>
                      <a:srgbClr val="FFFFFF"/>
                    </a:solidFill>
                    <a:latin typeface="Trebuchet MS" panose="020B0603020202020204" pitchFamily="34" charset="0"/>
                    <a:sym typeface="Bebas Neue"/>
                  </a:rPr>
                  <a:t>Business travel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1380688" y="3371719"/>
              <a:ext cx="335335" cy="338100"/>
              <a:chOff x="2686051" y="2419351"/>
              <a:chExt cx="335335" cy="338100"/>
            </a:xfrm>
            <a:solidFill>
              <a:schemeClr val="bg1"/>
            </a:solidFill>
          </p:grpSpPr>
          <p:sp>
            <p:nvSpPr>
              <p:cNvPr id="130" name="Shape 10646"/>
              <p:cNvSpPr/>
              <p:nvPr/>
            </p:nvSpPr>
            <p:spPr>
              <a:xfrm>
                <a:off x="2686051" y="2419351"/>
                <a:ext cx="335335" cy="211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204" y="5495"/>
                    </a:moveTo>
                    <a:lnTo>
                      <a:pt x="8396" y="5495"/>
                    </a:lnTo>
                    <a:lnTo>
                      <a:pt x="8396" y="4790"/>
                    </a:lnTo>
                    <a:cubicBezTo>
                      <a:pt x="8396" y="3904"/>
                      <a:pt x="8852" y="3183"/>
                      <a:pt x="9411" y="3183"/>
                    </a:cubicBezTo>
                    <a:lnTo>
                      <a:pt x="12188" y="3183"/>
                    </a:lnTo>
                    <a:cubicBezTo>
                      <a:pt x="12748" y="3183"/>
                      <a:pt x="13204" y="3904"/>
                      <a:pt x="13204" y="4790"/>
                    </a:cubicBezTo>
                    <a:cubicBezTo>
                      <a:pt x="13204" y="4790"/>
                      <a:pt x="13204" y="5495"/>
                      <a:pt x="13204" y="5495"/>
                    </a:cubicBezTo>
                    <a:close/>
                    <a:moveTo>
                      <a:pt x="18748" y="5495"/>
                    </a:moveTo>
                    <a:lnTo>
                      <a:pt x="15213" y="5495"/>
                    </a:lnTo>
                    <a:lnTo>
                      <a:pt x="15213" y="4790"/>
                    </a:lnTo>
                    <a:cubicBezTo>
                      <a:pt x="15213" y="2150"/>
                      <a:pt x="13856" y="0"/>
                      <a:pt x="12188" y="0"/>
                    </a:cubicBezTo>
                    <a:lnTo>
                      <a:pt x="9411" y="0"/>
                    </a:lnTo>
                    <a:cubicBezTo>
                      <a:pt x="7744" y="0"/>
                      <a:pt x="6386" y="2150"/>
                      <a:pt x="6386" y="4790"/>
                    </a:cubicBezTo>
                    <a:lnTo>
                      <a:pt x="6386" y="5495"/>
                    </a:lnTo>
                    <a:lnTo>
                      <a:pt x="2852" y="5495"/>
                    </a:lnTo>
                    <a:cubicBezTo>
                      <a:pt x="1276" y="5495"/>
                      <a:pt x="0" y="7518"/>
                      <a:pt x="0" y="10012"/>
                    </a:cubicBezTo>
                    <a:lnTo>
                      <a:pt x="0" y="17082"/>
                    </a:lnTo>
                    <a:cubicBezTo>
                      <a:pt x="0" y="19577"/>
                      <a:pt x="1276" y="21600"/>
                      <a:pt x="2852" y="21600"/>
                    </a:cubicBezTo>
                    <a:lnTo>
                      <a:pt x="18748" y="21600"/>
                    </a:lnTo>
                    <a:cubicBezTo>
                      <a:pt x="20324" y="21600"/>
                      <a:pt x="21600" y="19577"/>
                      <a:pt x="21600" y="17082"/>
                    </a:cubicBezTo>
                    <a:lnTo>
                      <a:pt x="21600" y="10012"/>
                    </a:lnTo>
                    <a:cubicBezTo>
                      <a:pt x="21600" y="7518"/>
                      <a:pt x="20323" y="5495"/>
                      <a:pt x="18748" y="5495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31" name="Shape 10647"/>
              <p:cNvSpPr/>
              <p:nvPr/>
            </p:nvSpPr>
            <p:spPr>
              <a:xfrm>
                <a:off x="2698751" y="2647951"/>
                <a:ext cx="299464" cy="109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562" y="1050"/>
                    </a:moveTo>
                    <a:lnTo>
                      <a:pt x="18562" y="2515"/>
                    </a:lnTo>
                    <a:cubicBezTo>
                      <a:pt x="18562" y="5446"/>
                      <a:pt x="17693" y="7821"/>
                      <a:pt x="16622" y="7821"/>
                    </a:cubicBezTo>
                    <a:cubicBezTo>
                      <a:pt x="15550" y="7821"/>
                      <a:pt x="14681" y="5446"/>
                      <a:pt x="14681" y="2515"/>
                    </a:cubicBezTo>
                    <a:lnTo>
                      <a:pt x="14681" y="1050"/>
                    </a:lnTo>
                    <a:lnTo>
                      <a:pt x="6919" y="1050"/>
                    </a:lnTo>
                    <a:lnTo>
                      <a:pt x="6919" y="2515"/>
                    </a:lnTo>
                    <a:cubicBezTo>
                      <a:pt x="6919" y="5446"/>
                      <a:pt x="6050" y="7821"/>
                      <a:pt x="4978" y="7821"/>
                    </a:cubicBezTo>
                    <a:cubicBezTo>
                      <a:pt x="3906" y="7821"/>
                      <a:pt x="3036" y="5446"/>
                      <a:pt x="3036" y="2515"/>
                    </a:cubicBezTo>
                    <a:lnTo>
                      <a:pt x="3036" y="1050"/>
                    </a:lnTo>
                    <a:lnTo>
                      <a:pt x="1898" y="1050"/>
                    </a:lnTo>
                    <a:cubicBezTo>
                      <a:pt x="1226" y="1050"/>
                      <a:pt x="584" y="675"/>
                      <a:pt x="0" y="0"/>
                    </a:cubicBezTo>
                    <a:lnTo>
                      <a:pt x="0" y="12372"/>
                    </a:lnTo>
                    <a:cubicBezTo>
                      <a:pt x="0" y="17469"/>
                      <a:pt x="1510" y="21600"/>
                      <a:pt x="3375" y="21600"/>
                    </a:cubicBezTo>
                    <a:lnTo>
                      <a:pt x="18225" y="21600"/>
                    </a:lnTo>
                    <a:cubicBezTo>
                      <a:pt x="20088" y="21600"/>
                      <a:pt x="21600" y="17469"/>
                      <a:pt x="21600" y="12372"/>
                    </a:cubicBezTo>
                    <a:lnTo>
                      <a:pt x="21600" y="0"/>
                    </a:lnTo>
                    <a:cubicBezTo>
                      <a:pt x="21015" y="675"/>
                      <a:pt x="20374" y="1050"/>
                      <a:pt x="19700" y="1050"/>
                    </a:cubicBezTo>
                    <a:cubicBezTo>
                      <a:pt x="19700" y="1050"/>
                      <a:pt x="18562" y="1050"/>
                      <a:pt x="18562" y="105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770688" y="3103563"/>
            <a:ext cx="1282700" cy="1282700"/>
            <a:chOff x="6770835" y="3103936"/>
            <a:chExt cx="1281765" cy="1281765"/>
          </a:xfrm>
        </p:grpSpPr>
        <p:grpSp>
          <p:nvGrpSpPr>
            <p:cNvPr id="85019" name="Group 4"/>
            <p:cNvGrpSpPr>
              <a:grpSpLocks/>
            </p:cNvGrpSpPr>
            <p:nvPr/>
          </p:nvGrpSpPr>
          <p:grpSpPr bwMode="auto">
            <a:xfrm>
              <a:off x="6770835" y="3103936"/>
              <a:ext cx="1281765" cy="1281765"/>
              <a:chOff x="0" y="0"/>
              <a:chExt cx="4744" cy="4744"/>
            </a:xfrm>
          </p:grpSpPr>
          <p:grpSp>
            <p:nvGrpSpPr>
              <p:cNvPr id="85021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4744" cy="4744"/>
                <a:chOff x="0" y="0"/>
                <a:chExt cx="4744" cy="4744"/>
              </a:xfrm>
            </p:grpSpPr>
            <p:sp>
              <p:nvSpPr>
                <p:cNvPr id="56" name="Oval 6"/>
                <p:cNvSpPr>
                  <a:spLocks/>
                </p:cNvSpPr>
                <p:nvPr/>
              </p:nvSpPr>
              <p:spPr bwMode="auto">
                <a:xfrm>
                  <a:off x="270" y="223"/>
                  <a:ext cx="4192" cy="4186"/>
                </a:xfrm>
                <a:prstGeom prst="ellipse">
                  <a:avLst/>
                </a:prstGeom>
                <a:solidFill>
                  <a:schemeClr val="accent6">
                    <a:lumMod val="50000"/>
                    <a:alpha val="88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84999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7" name="Oval 7"/>
                <p:cNvSpPr>
                  <a:spLocks/>
                </p:cNvSpPr>
                <p:nvPr/>
              </p:nvSpPr>
              <p:spPr bwMode="auto">
                <a:xfrm>
                  <a:off x="0" y="0"/>
                  <a:ext cx="4744" cy="4744"/>
                </a:xfrm>
                <a:prstGeom prst="ellipse">
                  <a:avLst/>
                </a:prstGeom>
                <a:noFill/>
                <a:ln w="19050" cap="rnd">
                  <a:solidFill>
                    <a:schemeClr val="accent6">
                      <a:lumMod val="50000"/>
                      <a:alpha val="85000"/>
                    </a:schemeClr>
                  </a:solidFill>
                  <a:prstDash val="sysDot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85022" name="Rectangle 8"/>
              <p:cNvSpPr>
                <a:spLocks/>
              </p:cNvSpPr>
              <p:nvPr/>
            </p:nvSpPr>
            <p:spPr bwMode="auto">
              <a:xfrm>
                <a:off x="447" y="2640"/>
                <a:ext cx="3840" cy="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000" smtClean="0">
                    <a:solidFill>
                      <a:srgbClr val="FFFFFF"/>
                    </a:solidFill>
                    <a:latin typeface="Trebuchet MS" panose="020B0603020202020204" pitchFamily="34" charset="0"/>
                    <a:sym typeface="Bebas Neue"/>
                  </a:rPr>
                  <a:t>Group cruise</a:t>
                </a:r>
              </a:p>
            </p:txBody>
          </p:sp>
        </p:grpSp>
        <p:pic>
          <p:nvPicPr>
            <p:cNvPr id="85020" name="Picture 1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391" y="3200405"/>
              <a:ext cx="632870" cy="632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563938" y="3349625"/>
            <a:ext cx="1947862" cy="1946275"/>
            <a:chOff x="3593086" y="3339738"/>
            <a:chExt cx="1946938" cy="1946938"/>
          </a:xfrm>
        </p:grpSpPr>
        <p:sp>
          <p:nvSpPr>
            <p:cNvPr id="85016" name="Rectangle 8"/>
            <p:cNvSpPr>
              <a:spLocks/>
            </p:cNvSpPr>
            <p:nvPr/>
          </p:nvSpPr>
          <p:spPr bwMode="auto">
            <a:xfrm>
              <a:off x="3945269" y="4509322"/>
              <a:ext cx="1275027" cy="406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FFFFFF"/>
                  </a:solidFill>
                  <a:latin typeface="Trebuchet MS" panose="020B0603020202020204" pitchFamily="34" charset="0"/>
                  <a:sym typeface="Bebas Neue"/>
                </a:rPr>
                <a:t>How much can I earn?</a:t>
              </a:r>
            </a:p>
          </p:txBody>
        </p:sp>
        <p:pic>
          <p:nvPicPr>
            <p:cNvPr id="85017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4303" y="3502132"/>
              <a:ext cx="637413" cy="946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Oval 7"/>
            <p:cNvSpPr>
              <a:spLocks/>
            </p:cNvSpPr>
            <p:nvPr/>
          </p:nvSpPr>
          <p:spPr bwMode="auto">
            <a:xfrm>
              <a:off x="3593086" y="3339738"/>
              <a:ext cx="1946938" cy="1946938"/>
            </a:xfrm>
            <a:prstGeom prst="ellipse">
              <a:avLst/>
            </a:prstGeom>
            <a:noFill/>
            <a:ln>
              <a:headEnd type="none" w="med" len="med"/>
              <a:tailEnd type="none" w="med" len="med"/>
            </a:ln>
            <a:ex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4488" y="5413375"/>
            <a:ext cx="2049462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  <a:buFontTx/>
              <a:buNone/>
            </a:pPr>
            <a:endParaRPr lang="en-US" altLang="en-US" sz="1800" i="1" smtClean="0">
              <a:solidFill>
                <a:prstClr val="white"/>
              </a:solidFill>
              <a:latin typeface="Trebuchet MS" panose="020B0603020202020204" pitchFamily="34" charset="0"/>
              <a:sym typeface="Lato Light"/>
            </a:endParaRPr>
          </a:p>
          <a:p>
            <a:pPr>
              <a:lnSpc>
                <a:spcPts val="1200"/>
              </a:lnSpc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prstClr val="white"/>
                </a:solidFill>
                <a:latin typeface="Trebuchet MS" panose="020B0603020202020204" pitchFamily="34" charset="0"/>
                <a:sym typeface="Lato Light"/>
              </a:rPr>
              <a:t>Your commission: </a:t>
            </a:r>
          </a:p>
          <a:p>
            <a:pPr>
              <a:lnSpc>
                <a:spcPts val="12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Trebuchet MS" panose="020B0603020202020204" pitchFamily="34" charset="0"/>
              <a:sym typeface="Lato Light"/>
            </a:endParaRPr>
          </a:p>
          <a:p>
            <a:pPr>
              <a:lnSpc>
                <a:spcPts val="1200"/>
              </a:lnSpc>
              <a:spcBef>
                <a:spcPct val="0"/>
              </a:spcBef>
              <a:buFontTx/>
              <a:buNone/>
            </a:pPr>
            <a:r>
              <a:rPr lang="en-US" altLang="en-US" sz="2200" smtClean="0">
                <a:solidFill>
                  <a:prstClr val="white"/>
                </a:solidFill>
                <a:latin typeface="Trebuchet MS" panose="020B0603020202020204" pitchFamily="34" charset="0"/>
                <a:sym typeface="Lato Light"/>
              </a:rPr>
              <a:t>$151.20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228600" y="2144713"/>
            <a:ext cx="204946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  <a:buFontTx/>
              <a:buNone/>
            </a:pPr>
            <a:endParaRPr lang="en-US" altLang="en-US" sz="1800" i="1" smtClean="0">
              <a:solidFill>
                <a:prstClr val="white"/>
              </a:solidFill>
              <a:latin typeface="Trebuchet MS" panose="020B0603020202020204" pitchFamily="34" charset="0"/>
              <a:sym typeface="Lato Light"/>
            </a:endParaRPr>
          </a:p>
          <a:p>
            <a:pPr>
              <a:lnSpc>
                <a:spcPts val="1200"/>
              </a:lnSpc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prstClr val="white"/>
                </a:solidFill>
                <a:latin typeface="Trebuchet MS" panose="020B0603020202020204" pitchFamily="34" charset="0"/>
                <a:sym typeface="Lato Light"/>
              </a:rPr>
              <a:t>Your commission: </a:t>
            </a:r>
          </a:p>
          <a:p>
            <a:pPr>
              <a:lnSpc>
                <a:spcPts val="12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Trebuchet MS" panose="020B0603020202020204" pitchFamily="34" charset="0"/>
              <a:sym typeface="Lato Light"/>
            </a:endParaRPr>
          </a:p>
          <a:p>
            <a:pPr>
              <a:lnSpc>
                <a:spcPts val="1200"/>
              </a:lnSpc>
              <a:spcBef>
                <a:spcPct val="0"/>
              </a:spcBef>
              <a:buFontTx/>
              <a:buNone/>
            </a:pPr>
            <a:r>
              <a:rPr lang="en-US" altLang="en-US" sz="2200" smtClean="0">
                <a:solidFill>
                  <a:prstClr val="white"/>
                </a:solidFill>
                <a:latin typeface="Trebuchet MS" panose="020B0603020202020204" pitchFamily="34" charset="0"/>
                <a:sym typeface="Lato Light"/>
              </a:rPr>
              <a:t>$274.86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6940550" y="2228850"/>
            <a:ext cx="20494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  <a:buFontTx/>
              <a:buNone/>
            </a:pPr>
            <a:endParaRPr lang="en-US" altLang="en-US" sz="1800" i="1" smtClean="0">
              <a:solidFill>
                <a:prstClr val="white"/>
              </a:solidFill>
              <a:latin typeface="Trebuchet MS" panose="020B0603020202020204" pitchFamily="34" charset="0"/>
              <a:sym typeface="Lato Light"/>
            </a:endParaRPr>
          </a:p>
          <a:p>
            <a:pPr>
              <a:lnSpc>
                <a:spcPts val="1200"/>
              </a:lnSpc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prstClr val="white"/>
                </a:solidFill>
                <a:latin typeface="Trebuchet MS" panose="020B0603020202020204" pitchFamily="34" charset="0"/>
                <a:sym typeface="Lato Light"/>
              </a:rPr>
              <a:t>Your commission: </a:t>
            </a:r>
          </a:p>
          <a:p>
            <a:pPr>
              <a:lnSpc>
                <a:spcPts val="12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Trebuchet MS" panose="020B0603020202020204" pitchFamily="34" charset="0"/>
              <a:sym typeface="Lato Light"/>
            </a:endParaRPr>
          </a:p>
          <a:p>
            <a:pPr>
              <a:lnSpc>
                <a:spcPts val="1200"/>
              </a:lnSpc>
              <a:spcBef>
                <a:spcPct val="0"/>
              </a:spcBef>
              <a:buFontTx/>
              <a:buNone/>
            </a:pPr>
            <a:r>
              <a:rPr lang="en-US" altLang="en-US" sz="2200" smtClean="0">
                <a:solidFill>
                  <a:prstClr val="white"/>
                </a:solidFill>
                <a:latin typeface="Trebuchet MS" panose="020B0603020202020204" pitchFamily="34" charset="0"/>
                <a:sym typeface="Lato Light"/>
              </a:rPr>
              <a:t>$561.79</a:t>
            </a:r>
            <a:endParaRPr lang="en-US" altLang="en-US" sz="1800" smtClean="0">
              <a:solidFill>
                <a:prstClr val="black"/>
              </a:solidFill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369050" y="5094288"/>
            <a:ext cx="20494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200"/>
              </a:lnSpc>
              <a:spcBef>
                <a:spcPct val="0"/>
              </a:spcBef>
              <a:buFontTx/>
              <a:buNone/>
            </a:pPr>
            <a:endParaRPr lang="en-US" altLang="en-US" sz="1800" i="1" smtClean="0">
              <a:solidFill>
                <a:prstClr val="white"/>
              </a:solidFill>
              <a:latin typeface="Trebuchet MS" panose="020B0603020202020204" pitchFamily="34" charset="0"/>
              <a:sym typeface="Lato Light"/>
            </a:endParaRPr>
          </a:p>
          <a:p>
            <a:pPr>
              <a:lnSpc>
                <a:spcPts val="1200"/>
              </a:lnSpc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prstClr val="white"/>
                </a:solidFill>
                <a:latin typeface="Trebuchet MS" panose="020B0603020202020204" pitchFamily="34" charset="0"/>
                <a:sym typeface="Lato Light"/>
              </a:rPr>
              <a:t>Your commission: </a:t>
            </a:r>
          </a:p>
          <a:p>
            <a:pPr>
              <a:lnSpc>
                <a:spcPts val="12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Trebuchet MS" panose="020B0603020202020204" pitchFamily="34" charset="0"/>
              <a:sym typeface="Lato Light"/>
            </a:endParaRPr>
          </a:p>
          <a:p>
            <a:pPr>
              <a:lnSpc>
                <a:spcPts val="1200"/>
              </a:lnSpc>
              <a:spcBef>
                <a:spcPct val="0"/>
              </a:spcBef>
              <a:buFontTx/>
              <a:buNone/>
            </a:pPr>
            <a:r>
              <a:rPr lang="en-US" altLang="en-US" sz="2200" smtClean="0">
                <a:solidFill>
                  <a:prstClr val="white"/>
                </a:solidFill>
                <a:latin typeface="Trebuchet MS" panose="020B0603020202020204" pitchFamily="34" charset="0"/>
                <a:sym typeface="Lato Light"/>
              </a:rPr>
              <a:t>$2,240.17</a:t>
            </a:r>
            <a:endParaRPr lang="en-US" altLang="en-US" sz="18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300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11" grpId="0" animBg="1"/>
      <p:bldP spid="118" grpId="0" animBg="1"/>
      <p:bldP spid="119" grpId="0" animBg="1"/>
      <p:bldP spid="6" grpId="0"/>
      <p:bldP spid="70" grpId="0"/>
      <p:bldP spid="71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0"/>
            <a:ext cx="91233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2"/>
          <p:cNvSpPr>
            <a:spLocks/>
          </p:cNvSpPr>
          <p:nvPr/>
        </p:nvSpPr>
        <p:spPr bwMode="auto">
          <a:xfrm rot="10800000" flipH="1">
            <a:off x="5700713" y="0"/>
            <a:ext cx="3443287" cy="6858000"/>
          </a:xfrm>
          <a:prstGeom prst="rect">
            <a:avLst/>
          </a:prstGeom>
          <a:solidFill>
            <a:srgbClr val="071927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sp>
        <p:nvSpPr>
          <p:cNvPr id="24589" name="Rectangle 13"/>
          <p:cNvSpPr>
            <a:spLocks/>
          </p:cNvSpPr>
          <p:nvPr/>
        </p:nvSpPr>
        <p:spPr bwMode="auto">
          <a:xfrm>
            <a:off x="6069013" y="933450"/>
            <a:ext cx="295116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prstClr val="white"/>
                </a:solidFill>
                <a:latin typeface="Arial" panose="020B0604020202020204" pitchFamily="34" charset="0"/>
                <a:sym typeface="Bebas Neue"/>
              </a:rPr>
              <a:t>HAVE FUN LEARNING &amp; EARNING!</a:t>
            </a:r>
          </a:p>
        </p:txBody>
      </p:sp>
      <p:sp>
        <p:nvSpPr>
          <p:cNvPr id="24590" name="Rectangle 14"/>
          <p:cNvSpPr>
            <a:spLocks/>
          </p:cNvSpPr>
          <p:nvPr/>
        </p:nvSpPr>
        <p:spPr bwMode="auto">
          <a:xfrm>
            <a:off x="6045200" y="1603375"/>
            <a:ext cx="265112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i="1" smtClean="0">
                <a:solidFill>
                  <a:prstClr val="white"/>
                </a:solidFill>
                <a:latin typeface="Trebuchet MS" panose="020B0603020202020204" pitchFamily="34" charset="0"/>
                <a:sym typeface="Lato Light"/>
              </a:rPr>
              <a:t>Educate yourself by experiencing travel from a client perspective…</a:t>
            </a:r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 flipV="1">
            <a:off x="5995988" y="2811463"/>
            <a:ext cx="2776537" cy="12700"/>
          </a:xfrm>
          <a:prstGeom prst="line">
            <a:avLst/>
          </a:prstGeom>
          <a:noFill/>
          <a:ln w="6350">
            <a:solidFill>
              <a:schemeClr val="bg2">
                <a:alpha val="25098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/>
            <a:endParaRPr lang="en-US" smtClean="0">
              <a:solidFill>
                <a:prstClr val="black"/>
              </a:solidFill>
            </a:endParaRPr>
          </a:p>
        </p:txBody>
      </p:sp>
      <p:pic>
        <p:nvPicPr>
          <p:cNvPr id="62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0"/>
            <a:ext cx="2776537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Rectangle 13"/>
          <p:cNvSpPr>
            <a:spLocks/>
          </p:cNvSpPr>
          <p:nvPr/>
        </p:nvSpPr>
        <p:spPr bwMode="auto">
          <a:xfrm>
            <a:off x="317500" y="234950"/>
            <a:ext cx="453390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smtClean="0">
                <a:solidFill>
                  <a:srgbClr val="C73927"/>
                </a:solidFill>
                <a:latin typeface="Arial" panose="020B0604020202020204" pitchFamily="34" charset="0"/>
                <a:sym typeface="Bebas Neue"/>
              </a:rPr>
              <a:t>INTELE-TRIPS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5929313" y="5335588"/>
            <a:ext cx="3125787" cy="1235075"/>
            <a:chOff x="5929084" y="5125799"/>
            <a:chExt cx="3125571" cy="1235699"/>
          </a:xfrm>
        </p:grpSpPr>
        <p:sp>
          <p:nvSpPr>
            <p:cNvPr id="86032" name="Rectangle 14"/>
            <p:cNvSpPr>
              <a:spLocks/>
            </p:cNvSpPr>
            <p:nvPr/>
          </p:nvSpPr>
          <p:spPr bwMode="auto">
            <a:xfrm>
              <a:off x="6791451" y="5125799"/>
              <a:ext cx="2263204" cy="1235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i="1" smtClean="0">
                  <a:solidFill>
                    <a:prstClr val="white"/>
                  </a:solidFill>
                  <a:latin typeface="Trebuchet MS" panose="020B0603020202020204" pitchFamily="34" charset="0"/>
                  <a:sym typeface="Lato Light"/>
                </a:rPr>
                <a:t>Position yourself to better sell travel as a professional</a:t>
              </a:r>
            </a:p>
          </p:txBody>
        </p:sp>
        <p:sp>
          <p:nvSpPr>
            <p:cNvPr id="28" name="Shape 70"/>
            <p:cNvSpPr/>
            <p:nvPr/>
          </p:nvSpPr>
          <p:spPr>
            <a:xfrm>
              <a:off x="5929084" y="5560994"/>
              <a:ext cx="749248" cy="42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extrusionOk="0">
                  <a:moveTo>
                    <a:pt x="9460" y="0"/>
                  </a:moveTo>
                  <a:cubicBezTo>
                    <a:pt x="9167" y="0"/>
                    <a:pt x="8938" y="427"/>
                    <a:pt x="8938" y="943"/>
                  </a:cubicBezTo>
                  <a:cubicBezTo>
                    <a:pt x="8938" y="1459"/>
                    <a:pt x="9167" y="1865"/>
                    <a:pt x="9460" y="1865"/>
                  </a:cubicBezTo>
                  <a:lnTo>
                    <a:pt x="9563" y="1865"/>
                  </a:lnTo>
                  <a:lnTo>
                    <a:pt x="9563" y="9266"/>
                  </a:lnTo>
                  <a:lnTo>
                    <a:pt x="10187" y="10008"/>
                  </a:lnTo>
                  <a:lnTo>
                    <a:pt x="10187" y="1865"/>
                  </a:lnTo>
                  <a:lnTo>
                    <a:pt x="20092" y="1865"/>
                  </a:lnTo>
                  <a:lnTo>
                    <a:pt x="20092" y="1905"/>
                  </a:lnTo>
                  <a:lnTo>
                    <a:pt x="14322" y="16406"/>
                  </a:lnTo>
                  <a:lnTo>
                    <a:pt x="10187" y="16406"/>
                  </a:lnTo>
                  <a:lnTo>
                    <a:pt x="10187" y="16125"/>
                  </a:lnTo>
                  <a:lnTo>
                    <a:pt x="9563" y="15704"/>
                  </a:lnTo>
                  <a:lnTo>
                    <a:pt x="9563" y="16406"/>
                  </a:lnTo>
                  <a:lnTo>
                    <a:pt x="9460" y="16406"/>
                  </a:lnTo>
                  <a:cubicBezTo>
                    <a:pt x="9167" y="16406"/>
                    <a:pt x="8938" y="16812"/>
                    <a:pt x="8938" y="17328"/>
                  </a:cubicBezTo>
                  <a:cubicBezTo>
                    <a:pt x="8938" y="17843"/>
                    <a:pt x="9167" y="18271"/>
                    <a:pt x="9460" y="18271"/>
                  </a:cubicBezTo>
                  <a:lnTo>
                    <a:pt x="20898" y="18271"/>
                  </a:lnTo>
                  <a:cubicBezTo>
                    <a:pt x="21190" y="18271"/>
                    <a:pt x="21432" y="17843"/>
                    <a:pt x="21432" y="17328"/>
                  </a:cubicBezTo>
                  <a:cubicBezTo>
                    <a:pt x="21432" y="16812"/>
                    <a:pt x="21190" y="16406"/>
                    <a:pt x="20898" y="16406"/>
                  </a:cubicBezTo>
                  <a:lnTo>
                    <a:pt x="20716" y="16406"/>
                  </a:lnTo>
                  <a:lnTo>
                    <a:pt x="20716" y="1865"/>
                  </a:lnTo>
                  <a:lnTo>
                    <a:pt x="20898" y="1865"/>
                  </a:lnTo>
                  <a:cubicBezTo>
                    <a:pt x="21190" y="1865"/>
                    <a:pt x="21432" y="1459"/>
                    <a:pt x="21432" y="943"/>
                  </a:cubicBezTo>
                  <a:cubicBezTo>
                    <a:pt x="21432" y="509"/>
                    <a:pt x="21263" y="142"/>
                    <a:pt x="21034" y="40"/>
                  </a:cubicBezTo>
                  <a:cubicBezTo>
                    <a:pt x="20992" y="23"/>
                    <a:pt x="20944" y="0"/>
                    <a:pt x="20898" y="0"/>
                  </a:cubicBezTo>
                  <a:lnTo>
                    <a:pt x="9460" y="0"/>
                  </a:lnTo>
                  <a:close/>
                  <a:moveTo>
                    <a:pt x="5905" y="963"/>
                  </a:moveTo>
                  <a:cubicBezTo>
                    <a:pt x="5049" y="963"/>
                    <a:pt x="4360" y="2179"/>
                    <a:pt x="4360" y="3690"/>
                  </a:cubicBezTo>
                  <a:cubicBezTo>
                    <a:pt x="4360" y="5201"/>
                    <a:pt x="5049" y="6438"/>
                    <a:pt x="5905" y="6438"/>
                  </a:cubicBezTo>
                  <a:cubicBezTo>
                    <a:pt x="6763" y="6438"/>
                    <a:pt x="7461" y="5201"/>
                    <a:pt x="7461" y="3690"/>
                  </a:cubicBezTo>
                  <a:cubicBezTo>
                    <a:pt x="7461" y="2179"/>
                    <a:pt x="6763" y="963"/>
                    <a:pt x="5905" y="963"/>
                  </a:cubicBezTo>
                  <a:close/>
                  <a:moveTo>
                    <a:pt x="4690" y="7060"/>
                  </a:moveTo>
                  <a:cubicBezTo>
                    <a:pt x="4690" y="7060"/>
                    <a:pt x="3169" y="7770"/>
                    <a:pt x="3054" y="7922"/>
                  </a:cubicBezTo>
                  <a:cubicBezTo>
                    <a:pt x="2941" y="8072"/>
                    <a:pt x="203" y="13818"/>
                    <a:pt x="203" y="13818"/>
                  </a:cubicBezTo>
                  <a:cubicBezTo>
                    <a:pt x="-168" y="14776"/>
                    <a:pt x="-34" y="15486"/>
                    <a:pt x="624" y="16546"/>
                  </a:cubicBezTo>
                  <a:lnTo>
                    <a:pt x="3111" y="20176"/>
                  </a:lnTo>
                  <a:lnTo>
                    <a:pt x="3111" y="21600"/>
                  </a:lnTo>
                  <a:lnTo>
                    <a:pt x="8165" y="21600"/>
                  </a:lnTo>
                  <a:lnTo>
                    <a:pt x="8165" y="13157"/>
                  </a:lnTo>
                  <a:lnTo>
                    <a:pt x="9801" y="14942"/>
                  </a:lnTo>
                  <a:cubicBezTo>
                    <a:pt x="10086" y="15244"/>
                    <a:pt x="10256" y="15429"/>
                    <a:pt x="11141" y="14420"/>
                  </a:cubicBezTo>
                  <a:cubicBezTo>
                    <a:pt x="12027" y="13411"/>
                    <a:pt x="13913" y="10589"/>
                    <a:pt x="13913" y="10589"/>
                  </a:cubicBezTo>
                  <a:cubicBezTo>
                    <a:pt x="14200" y="10208"/>
                    <a:pt x="14075" y="9286"/>
                    <a:pt x="13731" y="8885"/>
                  </a:cubicBezTo>
                  <a:lnTo>
                    <a:pt x="14106" y="7802"/>
                  </a:lnTo>
                  <a:cubicBezTo>
                    <a:pt x="14215" y="7199"/>
                    <a:pt x="13894" y="7218"/>
                    <a:pt x="13708" y="7641"/>
                  </a:cubicBezTo>
                  <a:lnTo>
                    <a:pt x="13334" y="8704"/>
                  </a:lnTo>
                  <a:cubicBezTo>
                    <a:pt x="13211" y="8714"/>
                    <a:pt x="13086" y="8772"/>
                    <a:pt x="12947" y="8925"/>
                  </a:cubicBezTo>
                  <a:lnTo>
                    <a:pt x="10233" y="12053"/>
                  </a:lnTo>
                  <a:lnTo>
                    <a:pt x="8143" y="8263"/>
                  </a:lnTo>
                  <a:cubicBezTo>
                    <a:pt x="7943" y="7861"/>
                    <a:pt x="8060" y="7913"/>
                    <a:pt x="7518" y="7661"/>
                  </a:cubicBezTo>
                  <a:lnTo>
                    <a:pt x="6371" y="7220"/>
                  </a:lnTo>
                  <a:cubicBezTo>
                    <a:pt x="6371" y="7220"/>
                    <a:pt x="6116" y="7225"/>
                    <a:pt x="6087" y="7661"/>
                  </a:cubicBezTo>
                  <a:cubicBezTo>
                    <a:pt x="6046" y="8297"/>
                    <a:pt x="6223" y="9426"/>
                    <a:pt x="6223" y="9426"/>
                  </a:cubicBezTo>
                  <a:lnTo>
                    <a:pt x="6973" y="10950"/>
                  </a:lnTo>
                  <a:lnTo>
                    <a:pt x="6519" y="11452"/>
                  </a:lnTo>
                  <a:lnTo>
                    <a:pt x="6768" y="12053"/>
                  </a:lnTo>
                  <a:lnTo>
                    <a:pt x="5917" y="13578"/>
                  </a:lnTo>
                  <a:lnTo>
                    <a:pt x="5769" y="8784"/>
                  </a:lnTo>
                  <a:cubicBezTo>
                    <a:pt x="5769" y="8784"/>
                    <a:pt x="5997" y="8423"/>
                    <a:pt x="5769" y="8323"/>
                  </a:cubicBezTo>
                  <a:cubicBezTo>
                    <a:pt x="5540" y="8222"/>
                    <a:pt x="5309" y="8281"/>
                    <a:pt x="5337" y="8684"/>
                  </a:cubicBezTo>
                  <a:cubicBezTo>
                    <a:pt x="5367" y="9089"/>
                    <a:pt x="5428" y="8925"/>
                    <a:pt x="5428" y="8925"/>
                  </a:cubicBezTo>
                  <a:lnTo>
                    <a:pt x="5144" y="13618"/>
                  </a:lnTo>
                  <a:lnTo>
                    <a:pt x="4519" y="11051"/>
                  </a:lnTo>
                  <a:lnTo>
                    <a:pt x="4747" y="10449"/>
                  </a:lnTo>
                  <a:lnTo>
                    <a:pt x="4485" y="10048"/>
                  </a:lnTo>
                  <a:lnTo>
                    <a:pt x="5201" y="7461"/>
                  </a:lnTo>
                  <a:lnTo>
                    <a:pt x="4690" y="7060"/>
                  </a:ln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 panose="020F0502020204030204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053138" y="2962275"/>
            <a:ext cx="2951162" cy="1235075"/>
            <a:chOff x="6081775" y="2437911"/>
            <a:chExt cx="2951388" cy="1235699"/>
          </a:xfrm>
        </p:grpSpPr>
        <p:sp>
          <p:nvSpPr>
            <p:cNvPr id="86030" name="Rectangle 14"/>
            <p:cNvSpPr>
              <a:spLocks/>
            </p:cNvSpPr>
            <p:nvPr/>
          </p:nvSpPr>
          <p:spPr bwMode="auto">
            <a:xfrm>
              <a:off x="6791450" y="2437911"/>
              <a:ext cx="2241713" cy="1235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i="1" smtClean="0">
                  <a:solidFill>
                    <a:prstClr val="white"/>
                  </a:solidFill>
                  <a:latin typeface="Trebuchet MS" panose="020B0603020202020204" pitchFamily="34" charset="0"/>
                  <a:sym typeface="Lato Light"/>
                </a:rPr>
                <a:t>Become better educated on travel vendors and industry products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081775" y="2790475"/>
              <a:ext cx="443494" cy="553077"/>
              <a:chOff x="4203701" y="2628901"/>
              <a:chExt cx="320359" cy="399517"/>
            </a:xfrm>
            <a:solidFill>
              <a:schemeClr val="bg1"/>
            </a:solidFill>
          </p:grpSpPr>
          <p:sp>
            <p:nvSpPr>
              <p:cNvPr id="29" name="Shape 10513"/>
              <p:cNvSpPr/>
              <p:nvPr/>
            </p:nvSpPr>
            <p:spPr>
              <a:xfrm>
                <a:off x="4254500" y="2628901"/>
                <a:ext cx="226024" cy="136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extrusionOk="0">
                    <a:moveTo>
                      <a:pt x="2258" y="15808"/>
                    </a:moveTo>
                    <a:cubicBezTo>
                      <a:pt x="4695" y="15532"/>
                      <a:pt x="7449" y="12328"/>
                      <a:pt x="7659" y="7855"/>
                    </a:cubicBezTo>
                    <a:cubicBezTo>
                      <a:pt x="10746" y="12129"/>
                      <a:pt x="15113" y="12337"/>
                      <a:pt x="18761" y="12877"/>
                    </a:cubicBezTo>
                    <a:cubicBezTo>
                      <a:pt x="19214" y="13234"/>
                      <a:pt x="19547" y="14766"/>
                      <a:pt x="19638" y="16799"/>
                    </a:cubicBezTo>
                    <a:lnTo>
                      <a:pt x="17732" y="17290"/>
                    </a:lnTo>
                    <a:lnTo>
                      <a:pt x="17732" y="15031"/>
                    </a:lnTo>
                    <a:lnTo>
                      <a:pt x="11668" y="15031"/>
                    </a:lnTo>
                    <a:lnTo>
                      <a:pt x="11668" y="17376"/>
                    </a:lnTo>
                    <a:lnTo>
                      <a:pt x="10599" y="17376"/>
                    </a:lnTo>
                    <a:lnTo>
                      <a:pt x="10599" y="15031"/>
                    </a:lnTo>
                    <a:lnTo>
                      <a:pt x="4537" y="15031"/>
                    </a:lnTo>
                    <a:lnTo>
                      <a:pt x="4537" y="17233"/>
                    </a:lnTo>
                    <a:lnTo>
                      <a:pt x="2195" y="16666"/>
                    </a:lnTo>
                    <a:cubicBezTo>
                      <a:pt x="2218" y="16382"/>
                      <a:pt x="2240" y="16100"/>
                      <a:pt x="2258" y="15808"/>
                    </a:cubicBezTo>
                    <a:close/>
                    <a:moveTo>
                      <a:pt x="17058" y="20174"/>
                    </a:moveTo>
                    <a:lnTo>
                      <a:pt x="12342" y="20174"/>
                    </a:lnTo>
                    <a:lnTo>
                      <a:pt x="12342" y="16156"/>
                    </a:lnTo>
                    <a:lnTo>
                      <a:pt x="17058" y="16156"/>
                    </a:lnTo>
                    <a:cubicBezTo>
                      <a:pt x="17058" y="16156"/>
                      <a:pt x="17058" y="20174"/>
                      <a:pt x="17058" y="20174"/>
                    </a:cubicBezTo>
                    <a:close/>
                    <a:moveTo>
                      <a:pt x="9926" y="20174"/>
                    </a:moveTo>
                    <a:lnTo>
                      <a:pt x="5210" y="20174"/>
                    </a:lnTo>
                    <a:lnTo>
                      <a:pt x="5210" y="16156"/>
                    </a:lnTo>
                    <a:lnTo>
                      <a:pt x="9926" y="16156"/>
                    </a:lnTo>
                    <a:cubicBezTo>
                      <a:pt x="9926" y="16156"/>
                      <a:pt x="9926" y="20174"/>
                      <a:pt x="9926" y="20174"/>
                    </a:cubicBezTo>
                    <a:close/>
                    <a:moveTo>
                      <a:pt x="108" y="20891"/>
                    </a:moveTo>
                    <a:lnTo>
                      <a:pt x="2591" y="21600"/>
                    </a:lnTo>
                    <a:cubicBezTo>
                      <a:pt x="2405" y="20579"/>
                      <a:pt x="2280" y="19502"/>
                      <a:pt x="2223" y="18387"/>
                    </a:cubicBezTo>
                    <a:lnTo>
                      <a:pt x="4537" y="18947"/>
                    </a:lnTo>
                    <a:lnTo>
                      <a:pt x="4537" y="21299"/>
                    </a:lnTo>
                    <a:lnTo>
                      <a:pt x="10599" y="21299"/>
                    </a:lnTo>
                    <a:lnTo>
                      <a:pt x="10599" y="19637"/>
                    </a:lnTo>
                    <a:lnTo>
                      <a:pt x="11668" y="19637"/>
                    </a:lnTo>
                    <a:lnTo>
                      <a:pt x="11668" y="21299"/>
                    </a:lnTo>
                    <a:lnTo>
                      <a:pt x="17732" y="21299"/>
                    </a:lnTo>
                    <a:lnTo>
                      <a:pt x="17732" y="19001"/>
                    </a:lnTo>
                    <a:lnTo>
                      <a:pt x="19660" y="18501"/>
                    </a:lnTo>
                    <a:cubicBezTo>
                      <a:pt x="19644" y="19285"/>
                      <a:pt x="19581" y="20107"/>
                      <a:pt x="19490" y="20951"/>
                    </a:cubicBezTo>
                    <a:lnTo>
                      <a:pt x="21408" y="20345"/>
                    </a:lnTo>
                    <a:cubicBezTo>
                      <a:pt x="21002" y="11703"/>
                      <a:pt x="19021" y="0"/>
                      <a:pt x="10798" y="0"/>
                    </a:cubicBezTo>
                    <a:cubicBezTo>
                      <a:pt x="9633" y="0"/>
                      <a:pt x="8269" y="237"/>
                      <a:pt x="7682" y="683"/>
                    </a:cubicBezTo>
                    <a:cubicBezTo>
                      <a:pt x="7087" y="1125"/>
                      <a:pt x="6980" y="2146"/>
                      <a:pt x="6595" y="2355"/>
                    </a:cubicBezTo>
                    <a:cubicBezTo>
                      <a:pt x="6200" y="2582"/>
                      <a:pt x="5634" y="2487"/>
                      <a:pt x="5283" y="2769"/>
                    </a:cubicBezTo>
                    <a:cubicBezTo>
                      <a:pt x="-192" y="7185"/>
                      <a:pt x="1" y="17935"/>
                      <a:pt x="1" y="17935"/>
                    </a:cubicBezTo>
                    <a:cubicBezTo>
                      <a:pt x="1" y="17935"/>
                      <a:pt x="108" y="20891"/>
                      <a:pt x="108" y="20891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0" name="Shape 10514"/>
              <p:cNvSpPr/>
              <p:nvPr/>
            </p:nvSpPr>
            <p:spPr>
              <a:xfrm>
                <a:off x="4203701" y="2768601"/>
                <a:ext cx="320359" cy="2598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813" y="7438"/>
                    </a:moveTo>
                    <a:cubicBezTo>
                      <a:pt x="19764" y="7432"/>
                      <a:pt x="19720" y="7417"/>
                      <a:pt x="19672" y="7417"/>
                    </a:cubicBezTo>
                    <a:cubicBezTo>
                      <a:pt x="18610" y="7417"/>
                      <a:pt x="17743" y="8813"/>
                      <a:pt x="17743" y="10531"/>
                    </a:cubicBezTo>
                    <a:cubicBezTo>
                      <a:pt x="17743" y="12247"/>
                      <a:pt x="18610" y="13643"/>
                      <a:pt x="19672" y="13643"/>
                    </a:cubicBezTo>
                    <a:cubicBezTo>
                      <a:pt x="19720" y="13643"/>
                      <a:pt x="19764" y="13627"/>
                      <a:pt x="19813" y="13623"/>
                    </a:cubicBezTo>
                    <a:lnTo>
                      <a:pt x="19813" y="18745"/>
                    </a:lnTo>
                    <a:lnTo>
                      <a:pt x="11362" y="20403"/>
                    </a:lnTo>
                    <a:lnTo>
                      <a:pt x="11362" y="2944"/>
                    </a:lnTo>
                    <a:lnTo>
                      <a:pt x="19813" y="1281"/>
                    </a:lnTo>
                    <a:cubicBezTo>
                      <a:pt x="19813" y="1281"/>
                      <a:pt x="19813" y="7438"/>
                      <a:pt x="19813" y="7438"/>
                    </a:cubicBezTo>
                    <a:close/>
                    <a:moveTo>
                      <a:pt x="10476" y="20403"/>
                    </a:moveTo>
                    <a:lnTo>
                      <a:pt x="2025" y="18745"/>
                    </a:lnTo>
                    <a:lnTo>
                      <a:pt x="2025" y="13627"/>
                    </a:lnTo>
                    <a:cubicBezTo>
                      <a:pt x="3044" y="13549"/>
                      <a:pt x="3853" y="12198"/>
                      <a:pt x="3853" y="10531"/>
                    </a:cubicBezTo>
                    <a:cubicBezTo>
                      <a:pt x="3853" y="8862"/>
                      <a:pt x="3044" y="7512"/>
                      <a:pt x="2025" y="7432"/>
                    </a:cubicBezTo>
                    <a:lnTo>
                      <a:pt x="2025" y="1281"/>
                    </a:lnTo>
                    <a:lnTo>
                      <a:pt x="10476" y="2944"/>
                    </a:lnTo>
                    <a:cubicBezTo>
                      <a:pt x="10476" y="2944"/>
                      <a:pt x="10476" y="20403"/>
                      <a:pt x="10476" y="20403"/>
                    </a:cubicBezTo>
                    <a:close/>
                    <a:moveTo>
                      <a:pt x="20702" y="7903"/>
                    </a:moveTo>
                    <a:lnTo>
                      <a:pt x="20702" y="0"/>
                    </a:lnTo>
                    <a:lnTo>
                      <a:pt x="10919" y="1921"/>
                    </a:lnTo>
                    <a:lnTo>
                      <a:pt x="1136" y="0"/>
                    </a:lnTo>
                    <a:lnTo>
                      <a:pt x="1136" y="7695"/>
                    </a:lnTo>
                    <a:cubicBezTo>
                      <a:pt x="467" y="8188"/>
                      <a:pt x="0" y="9269"/>
                      <a:pt x="0" y="10531"/>
                    </a:cubicBezTo>
                    <a:cubicBezTo>
                      <a:pt x="0" y="11791"/>
                      <a:pt x="467" y="12872"/>
                      <a:pt x="1136" y="13364"/>
                    </a:cubicBezTo>
                    <a:lnTo>
                      <a:pt x="1136" y="19680"/>
                    </a:lnTo>
                    <a:lnTo>
                      <a:pt x="10919" y="21600"/>
                    </a:lnTo>
                    <a:lnTo>
                      <a:pt x="20702" y="19680"/>
                    </a:lnTo>
                    <a:lnTo>
                      <a:pt x="20702" y="13157"/>
                    </a:lnTo>
                    <a:cubicBezTo>
                      <a:pt x="21238" y="12599"/>
                      <a:pt x="21600" y="11638"/>
                      <a:pt x="21600" y="10531"/>
                    </a:cubicBezTo>
                    <a:cubicBezTo>
                      <a:pt x="21600" y="9422"/>
                      <a:pt x="21238" y="8455"/>
                      <a:pt x="20702" y="7903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999163" y="4216400"/>
            <a:ext cx="3144837" cy="1233488"/>
            <a:chOff x="5998504" y="3749086"/>
            <a:chExt cx="3145497" cy="1233718"/>
          </a:xfrm>
        </p:grpSpPr>
        <p:sp>
          <p:nvSpPr>
            <p:cNvPr id="86028" name="Rectangle 14"/>
            <p:cNvSpPr>
              <a:spLocks/>
            </p:cNvSpPr>
            <p:nvPr/>
          </p:nvSpPr>
          <p:spPr bwMode="auto">
            <a:xfrm>
              <a:off x="6791451" y="3749086"/>
              <a:ext cx="2352550" cy="1233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i="1" smtClean="0">
                  <a:solidFill>
                    <a:prstClr val="white"/>
                  </a:solidFill>
                  <a:latin typeface="Trebuchet MS" panose="020B0603020202020204" pitchFamily="34" charset="0"/>
                  <a:sym typeface="Lato Light"/>
                </a:rPr>
                <a:t>Acquire vendor specific certifications</a:t>
              </a:r>
            </a:p>
          </p:txBody>
        </p:sp>
        <p:pic>
          <p:nvPicPr>
            <p:cNvPr id="86029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8504" y="4142073"/>
              <a:ext cx="596186" cy="596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7971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4589" grpId="0"/>
      <p:bldP spid="24590" grpId="0"/>
      <p:bldP spid="24591" grpId="0" animBg="1"/>
      <p:bldP spid="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/>
          </p:cNvSpPr>
          <p:nvPr/>
        </p:nvSpPr>
        <p:spPr bwMode="auto">
          <a:xfrm rot="9388409" flipH="1">
            <a:off x="-1160463" y="-504825"/>
            <a:ext cx="5299076" cy="8943975"/>
          </a:xfrm>
          <a:prstGeom prst="rect">
            <a:avLst/>
          </a:prstGeom>
          <a:solidFill>
            <a:srgbClr val="071927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87043" name="Rectangle 13"/>
          <p:cNvSpPr>
            <a:spLocks/>
          </p:cNvSpPr>
          <p:nvPr/>
        </p:nvSpPr>
        <p:spPr bwMode="auto">
          <a:xfrm>
            <a:off x="182563" y="198438"/>
            <a:ext cx="795337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FFFFFF"/>
                </a:solidFill>
                <a:latin typeface="Bebas Neue"/>
                <a:ea typeface="Bebas Neue Book"/>
                <a:cs typeface="Bebas Neue Book"/>
                <a:sym typeface="Bebas Neue"/>
              </a:rPr>
              <a:t>2016</a:t>
            </a:r>
            <a:endParaRPr lang="en-US" altLang="en-US" sz="2400" smtClean="0">
              <a:solidFill>
                <a:srgbClr val="FFFFFF"/>
              </a:solidFill>
              <a:latin typeface="Bebas Neue"/>
              <a:ea typeface="Bebas Neue Book"/>
              <a:cs typeface="Lato"/>
              <a:sym typeface="Bebas Neue"/>
            </a:endParaRPr>
          </a:p>
        </p:txBody>
      </p:sp>
      <p:sp>
        <p:nvSpPr>
          <p:cNvPr id="87044" name="Rectangle 14"/>
          <p:cNvSpPr>
            <a:spLocks/>
          </p:cNvSpPr>
          <p:nvPr/>
        </p:nvSpPr>
        <p:spPr bwMode="auto">
          <a:xfrm>
            <a:off x="0" y="2028825"/>
            <a:ext cx="3419475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FFFFFF"/>
                </a:solidFill>
                <a:latin typeface="Lato"/>
                <a:sym typeface="Lato Light"/>
              </a:rPr>
              <a:t>4 DAYS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FFFFFF"/>
                </a:solidFill>
                <a:latin typeface="Lato"/>
                <a:sym typeface="Lato Light"/>
              </a:rPr>
              <a:t>PUNTA CANA</a:t>
            </a:r>
          </a:p>
        </p:txBody>
      </p:sp>
      <p:sp>
        <p:nvSpPr>
          <p:cNvPr id="87045" name="Line 15"/>
          <p:cNvSpPr>
            <a:spLocks noChangeShapeType="1"/>
          </p:cNvSpPr>
          <p:nvPr/>
        </p:nvSpPr>
        <p:spPr bwMode="auto">
          <a:xfrm flipV="1">
            <a:off x="100013" y="1300163"/>
            <a:ext cx="2776537" cy="12700"/>
          </a:xfrm>
          <a:prstGeom prst="line">
            <a:avLst/>
          </a:prstGeom>
          <a:noFill/>
          <a:ln w="6350">
            <a:solidFill>
              <a:schemeClr val="bg2">
                <a:alpha val="25098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/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7046" name="Rectangle 13"/>
          <p:cNvSpPr>
            <a:spLocks/>
          </p:cNvSpPr>
          <p:nvPr/>
        </p:nvSpPr>
        <p:spPr bwMode="auto">
          <a:xfrm>
            <a:off x="188913" y="142875"/>
            <a:ext cx="45339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smtClean="0">
                <a:solidFill>
                  <a:srgbClr val="C73927"/>
                </a:solidFill>
                <a:latin typeface="Bebas Neue"/>
                <a:ea typeface="Bebas Neue Book"/>
                <a:cs typeface="Lato"/>
                <a:sym typeface="Bebas Neue"/>
              </a:rPr>
              <a:t>INTELE-TRIPS</a:t>
            </a:r>
          </a:p>
        </p:txBody>
      </p:sp>
      <p:grpSp>
        <p:nvGrpSpPr>
          <p:cNvPr id="30" name="Group 18"/>
          <p:cNvGrpSpPr>
            <a:grpSpLocks/>
          </p:cNvGrpSpPr>
          <p:nvPr/>
        </p:nvGrpSpPr>
        <p:grpSpPr bwMode="auto">
          <a:xfrm>
            <a:off x="1520825" y="3235325"/>
            <a:ext cx="1903654" cy="1897063"/>
            <a:chOff x="0" y="0"/>
            <a:chExt cx="3273" cy="3263"/>
          </a:xfrm>
        </p:grpSpPr>
        <p:grpSp>
          <p:nvGrpSpPr>
            <p:cNvPr id="87049" name="Group 19"/>
            <p:cNvGrpSpPr>
              <a:grpSpLocks/>
            </p:cNvGrpSpPr>
            <p:nvPr/>
          </p:nvGrpSpPr>
          <p:grpSpPr bwMode="auto">
            <a:xfrm>
              <a:off x="0" y="0"/>
              <a:ext cx="3263" cy="3263"/>
              <a:chOff x="0" y="0"/>
              <a:chExt cx="3263" cy="3263"/>
            </a:xfrm>
          </p:grpSpPr>
          <p:sp>
            <p:nvSpPr>
              <p:cNvPr id="87051" name="Oval 20"/>
              <p:cNvSpPr>
                <a:spLocks/>
              </p:cNvSpPr>
              <p:nvPr/>
            </p:nvSpPr>
            <p:spPr bwMode="auto">
              <a:xfrm>
                <a:off x="144" y="131"/>
                <a:ext cx="2963" cy="2962"/>
              </a:xfrm>
              <a:prstGeom prst="ellipse">
                <a:avLst/>
              </a:prstGeom>
              <a:solidFill>
                <a:srgbClr val="C73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>
                        <a:alpha val="85097"/>
                      </a:schemeClr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Oval 21"/>
              <p:cNvSpPr>
                <a:spLocks/>
              </p:cNvSpPr>
              <p:nvPr/>
            </p:nvSpPr>
            <p:spPr bwMode="auto">
              <a:xfrm>
                <a:off x="0" y="0"/>
                <a:ext cx="3262" cy="3263"/>
              </a:xfrm>
              <a:prstGeom prst="ellipse">
                <a:avLst/>
              </a:prstGeom>
              <a:noFill/>
              <a:ln w="25400" cap="rnd">
                <a:solidFill>
                  <a:schemeClr val="accent1">
                    <a:lumMod val="50000"/>
                    <a:alpha val="85000"/>
                  </a:schemeClr>
                </a:solidFill>
                <a:prstDash val="sysDot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7050" name="Rectangle 22"/>
            <p:cNvSpPr>
              <a:spLocks/>
            </p:cNvSpPr>
            <p:nvPr/>
          </p:nvSpPr>
          <p:spPr bwMode="auto">
            <a:xfrm>
              <a:off x="377" y="983"/>
              <a:ext cx="2896" cy="1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000" dirty="0" smtClean="0">
                  <a:solidFill>
                    <a:srgbClr val="FFFFFF"/>
                  </a:solidFill>
                  <a:latin typeface="Bebas Neue"/>
                  <a:sym typeface="Bebas Neue"/>
                </a:rPr>
                <a:t>$149</a:t>
              </a:r>
            </a:p>
          </p:txBody>
        </p:sp>
      </p:grpSp>
      <p:pic>
        <p:nvPicPr>
          <p:cNvPr id="8704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5389563"/>
            <a:ext cx="3219450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8374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1752" y="-4069"/>
            <a:ext cx="11266519" cy="6861983"/>
          </a:xfrm>
          <a:prstGeom prst="rect">
            <a:avLst/>
          </a:prstGeom>
        </p:spPr>
      </p:pic>
      <p:sp>
        <p:nvSpPr>
          <p:cNvPr id="88067" name="Rectangle 13"/>
          <p:cNvSpPr>
            <a:spLocks/>
          </p:cNvSpPr>
          <p:nvPr/>
        </p:nvSpPr>
        <p:spPr bwMode="auto">
          <a:xfrm>
            <a:off x="182563" y="198438"/>
            <a:ext cx="795337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FFFFFF"/>
                </a:solidFill>
                <a:latin typeface="Bebas Neue"/>
                <a:ea typeface="Bebas Neue Book"/>
                <a:cs typeface="Bebas Neue Book"/>
                <a:sym typeface="Bebas Neue"/>
              </a:rPr>
              <a:t>2016</a:t>
            </a:r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 flipV="1">
            <a:off x="100013" y="1300163"/>
            <a:ext cx="2776537" cy="12700"/>
          </a:xfrm>
          <a:prstGeom prst="line">
            <a:avLst/>
          </a:prstGeom>
          <a:noFill/>
          <a:ln w="6350">
            <a:solidFill>
              <a:schemeClr val="bg2">
                <a:alpha val="25098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/>
            <a:endParaRPr lang="en-US" smtClean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1152525" y="-307975"/>
            <a:ext cx="5299075" cy="8943975"/>
            <a:chOff x="-2922394" y="-182298"/>
            <a:chExt cx="5298980" cy="8944353"/>
          </a:xfrm>
        </p:grpSpPr>
        <p:sp>
          <p:nvSpPr>
            <p:cNvPr id="88083" name="Rectangle 2"/>
            <p:cNvSpPr>
              <a:spLocks/>
            </p:cNvSpPr>
            <p:nvPr/>
          </p:nvSpPr>
          <p:spPr bwMode="auto">
            <a:xfrm rot="9388409" flipH="1">
              <a:off x="-2922394" y="-182298"/>
              <a:ext cx="5298980" cy="8944353"/>
            </a:xfrm>
            <a:prstGeom prst="rect">
              <a:avLst/>
            </a:prstGeom>
            <a:solidFill>
              <a:srgbClr val="071927">
                <a:alpha val="9097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>
                      <a:alpha val="70195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88084" name="Rectangle 14"/>
            <p:cNvSpPr>
              <a:spLocks/>
            </p:cNvSpPr>
            <p:nvPr/>
          </p:nvSpPr>
          <p:spPr bwMode="auto">
            <a:xfrm>
              <a:off x="-1750869" y="1419404"/>
              <a:ext cx="3344694" cy="1235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200" b="1" smtClean="0">
                  <a:solidFill>
                    <a:srgbClr val="FFFFFF"/>
                  </a:solidFill>
                  <a:latin typeface="Bebas Neue Bold"/>
                  <a:ea typeface="Lato"/>
                  <a:cs typeface="Lato"/>
                  <a:sym typeface="Lato Light"/>
                </a:rPr>
                <a:t>4 Day </a:t>
              </a:r>
              <a:br>
                <a:rPr lang="en-US" altLang="en-US" sz="3200" b="1" smtClean="0">
                  <a:solidFill>
                    <a:srgbClr val="FFFFFF"/>
                  </a:solidFill>
                  <a:latin typeface="Bebas Neue Bold"/>
                  <a:ea typeface="Lato"/>
                  <a:cs typeface="Lato"/>
                  <a:sym typeface="Lato Light"/>
                </a:rPr>
              </a:br>
              <a:r>
                <a:rPr lang="en-US" altLang="en-US" sz="3200" b="1" smtClean="0">
                  <a:solidFill>
                    <a:srgbClr val="FFFFFF"/>
                  </a:solidFill>
                  <a:latin typeface="Bebas Neue Bold"/>
                  <a:ea typeface="Lato"/>
                  <a:cs typeface="Lato"/>
                  <a:sym typeface="Lato Light"/>
                </a:rPr>
                <a:t>Bahamas Cruise</a:t>
              </a:r>
            </a:p>
          </p:txBody>
        </p:sp>
      </p:grpSp>
      <p:sp>
        <p:nvSpPr>
          <p:cNvPr id="36" name="Oval 21"/>
          <p:cNvSpPr>
            <a:spLocks/>
          </p:cNvSpPr>
          <p:nvPr/>
        </p:nvSpPr>
        <p:spPr bwMode="auto">
          <a:xfrm>
            <a:off x="698500" y="2498725"/>
            <a:ext cx="2125663" cy="2328863"/>
          </a:xfrm>
          <a:prstGeom prst="ellipse">
            <a:avLst/>
          </a:prstGeom>
          <a:noFill/>
          <a:ln w="25400" cap="rnd">
            <a:solidFill>
              <a:schemeClr val="accent1">
                <a:lumMod val="50000"/>
                <a:alpha val="85000"/>
              </a:schemeClr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2478" name="Oval 20"/>
          <p:cNvSpPr>
            <a:spLocks/>
          </p:cNvSpPr>
          <p:nvPr/>
        </p:nvSpPr>
        <p:spPr bwMode="auto">
          <a:xfrm>
            <a:off x="749643" y="2537254"/>
            <a:ext cx="2059460" cy="2232454"/>
          </a:xfrm>
          <a:prstGeom prst="ellipse">
            <a:avLst/>
          </a:prstGeom>
          <a:solidFill>
            <a:srgbClr val="C7392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85097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00013" y="100013"/>
            <a:ext cx="4540250" cy="1489075"/>
            <a:chOff x="182654" y="142806"/>
            <a:chExt cx="4540747" cy="1488596"/>
          </a:xfrm>
        </p:grpSpPr>
        <p:sp>
          <p:nvSpPr>
            <p:cNvPr id="88081" name="Rectangle 13"/>
            <p:cNvSpPr>
              <a:spLocks/>
            </p:cNvSpPr>
            <p:nvPr/>
          </p:nvSpPr>
          <p:spPr bwMode="auto">
            <a:xfrm>
              <a:off x="188708" y="142806"/>
              <a:ext cx="4534693" cy="1488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800" b="1" smtClean="0">
                  <a:solidFill>
                    <a:srgbClr val="C73927"/>
                  </a:solidFill>
                  <a:latin typeface="Bebas Neue"/>
                  <a:ea typeface="Bebas Neue Book"/>
                  <a:cs typeface="Bebas Neue Book"/>
                  <a:sym typeface="Bebas Neue"/>
                </a:rPr>
                <a:t>INTELE-TRIPS</a:t>
              </a:r>
            </a:p>
          </p:txBody>
        </p:sp>
        <p:sp>
          <p:nvSpPr>
            <p:cNvPr id="88082" name="Rectangle 13"/>
            <p:cNvSpPr>
              <a:spLocks/>
            </p:cNvSpPr>
            <p:nvPr/>
          </p:nvSpPr>
          <p:spPr bwMode="auto">
            <a:xfrm>
              <a:off x="182654" y="199029"/>
              <a:ext cx="795246" cy="47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smtClean="0">
                  <a:solidFill>
                    <a:srgbClr val="FFFFFF"/>
                  </a:solidFill>
                  <a:latin typeface="Bebas Neue"/>
                  <a:ea typeface="Bebas Neue Book"/>
                  <a:cs typeface="Bebas Neue Book"/>
                  <a:sym typeface="Bebas Neue"/>
                </a:rPr>
                <a:t>2017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736822" y="2703513"/>
            <a:ext cx="1914525" cy="1814512"/>
            <a:chOff x="737223" y="2703456"/>
            <a:chExt cx="1913956" cy="1814925"/>
          </a:xfrm>
        </p:grpSpPr>
        <p:grpSp>
          <p:nvGrpSpPr>
            <p:cNvPr id="88075" name="Group 9"/>
            <p:cNvGrpSpPr>
              <a:grpSpLocks/>
            </p:cNvGrpSpPr>
            <p:nvPr/>
          </p:nvGrpSpPr>
          <p:grpSpPr bwMode="auto">
            <a:xfrm>
              <a:off x="763626" y="2703456"/>
              <a:ext cx="1887553" cy="1073229"/>
              <a:chOff x="535027" y="2663115"/>
              <a:chExt cx="1887553" cy="1073229"/>
            </a:xfrm>
          </p:grpSpPr>
          <p:sp>
            <p:nvSpPr>
              <p:cNvPr id="88079" name="Rectangle 22"/>
              <p:cNvSpPr>
                <a:spLocks/>
              </p:cNvSpPr>
              <p:nvPr/>
            </p:nvSpPr>
            <p:spPr bwMode="auto">
              <a:xfrm>
                <a:off x="535027" y="2663115"/>
                <a:ext cx="1887553" cy="1073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smtClean="0">
                    <a:solidFill>
                      <a:srgbClr val="FFFFFF"/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$199</a:t>
                </a:r>
                <a:endParaRPr lang="en-US" altLang="en-US" sz="4400" smtClean="0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748259" y="3271265"/>
                <a:ext cx="1674315" cy="36838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ebas Neue Bold" panose="020B0606020202050201" pitchFamily="34" charset="0"/>
                  </a:rPr>
                  <a:t>Oceanview</a:t>
                </a:r>
                <a:endParaRPr 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bas Neue Bold" panose="020B0606020202050201" pitchFamily="34" charset="0"/>
                </a:endParaRPr>
              </a:p>
            </p:txBody>
          </p:sp>
        </p:grpSp>
        <p:grpSp>
          <p:nvGrpSpPr>
            <p:cNvPr id="88076" name="Group 7"/>
            <p:cNvGrpSpPr>
              <a:grpSpLocks/>
            </p:cNvGrpSpPr>
            <p:nvPr/>
          </p:nvGrpSpPr>
          <p:grpSpPr bwMode="auto">
            <a:xfrm>
              <a:off x="737223" y="3531926"/>
              <a:ext cx="1887553" cy="986455"/>
              <a:chOff x="629647" y="3464691"/>
              <a:chExt cx="1887553" cy="98645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699258" y="4009721"/>
                <a:ext cx="1817942" cy="368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ebas Neue Bold" panose="020B0606020202050201" pitchFamily="34" charset="0"/>
                  </a:rPr>
                  <a:t>Balcony</a:t>
                </a:r>
              </a:p>
            </p:txBody>
          </p:sp>
          <p:sp>
            <p:nvSpPr>
              <p:cNvPr id="88078" name="Rectangle 22"/>
              <p:cNvSpPr>
                <a:spLocks/>
              </p:cNvSpPr>
              <p:nvPr/>
            </p:nvSpPr>
            <p:spPr bwMode="auto">
              <a:xfrm>
                <a:off x="629647" y="3464691"/>
                <a:ext cx="1887553" cy="986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dirty="0" smtClean="0">
                    <a:solidFill>
                      <a:srgbClr val="FFFFFF"/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$</a:t>
                </a:r>
                <a:r>
                  <a:rPr lang="en-US" altLang="en-US" sz="3600" dirty="0" smtClean="0">
                    <a:solidFill>
                      <a:srgbClr val="FFFFFF"/>
                    </a:solidFill>
                    <a:latin typeface="Bebas Neue"/>
                    <a:ea typeface="Bebas Neue"/>
                    <a:cs typeface="Bebas Neue"/>
                    <a:sym typeface="Bebas Neue"/>
                  </a:rPr>
                  <a:t>299</a:t>
                </a:r>
                <a:endParaRPr lang="en-US" altLang="en-US" sz="4400" dirty="0" smtClean="0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endParaRPr>
              </a:p>
            </p:txBody>
          </p:sp>
        </p:grpSp>
      </p:grpSp>
      <p:pic>
        <p:nvPicPr>
          <p:cNvPr id="8807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5357813"/>
            <a:ext cx="308292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9433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1" grpId="0" animBg="1"/>
      <p:bldP spid="36" grpId="0" animBg="1"/>
      <p:bldP spid="6247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3606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2"/>
          <p:cNvSpPr>
            <a:spLocks/>
          </p:cNvSpPr>
          <p:nvPr/>
        </p:nvSpPr>
        <p:spPr bwMode="auto">
          <a:xfrm rot="10800000" flipH="1">
            <a:off x="-42863" y="0"/>
            <a:ext cx="9186863" cy="6858000"/>
          </a:xfrm>
          <a:prstGeom prst="rect">
            <a:avLst/>
          </a:prstGeom>
          <a:solidFill>
            <a:srgbClr val="071927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598613" y="2403475"/>
            <a:ext cx="5208587" cy="1371600"/>
            <a:chOff x="4908646" y="5703717"/>
            <a:chExt cx="4184898" cy="779200"/>
          </a:xfrm>
        </p:grpSpPr>
        <p:sp>
          <p:nvSpPr>
            <p:cNvPr id="90128" name="AutoShape 4"/>
            <p:cNvSpPr>
              <a:spLocks/>
            </p:cNvSpPr>
            <p:nvPr/>
          </p:nvSpPr>
          <p:spPr bwMode="auto">
            <a:xfrm rot="-5400000">
              <a:off x="6522599" y="4089764"/>
              <a:ext cx="779200" cy="4007105"/>
            </a:xfrm>
            <a:custGeom>
              <a:avLst/>
              <a:gdLst>
                <a:gd name="T0" fmla="*/ 0 w 21600"/>
                <a:gd name="T1" fmla="*/ 0 h 21600"/>
                <a:gd name="T2" fmla="*/ 2147483646 w 21600"/>
                <a:gd name="T3" fmla="*/ 0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bg2">
                <a:alpha val="5098"/>
              </a:schemeClr>
            </a:solidFill>
            <a:ln w="12700" cap="flat">
              <a:solidFill>
                <a:schemeClr val="bg2">
                  <a:alpha val="14902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/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0129" name="Rectangle 46"/>
            <p:cNvSpPr>
              <a:spLocks/>
            </p:cNvSpPr>
            <p:nvPr/>
          </p:nvSpPr>
          <p:spPr bwMode="auto">
            <a:xfrm>
              <a:off x="6423076" y="5792867"/>
              <a:ext cx="2670468" cy="60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00" smtClean="0">
                  <a:solidFill>
                    <a:srgbClr val="E7E6E6"/>
                  </a:solidFill>
                  <a:latin typeface="Trebuchet MS" panose="020B0603020202020204" pitchFamily="34" charset="0"/>
                  <a:sym typeface="Lato Light"/>
                </a:rPr>
                <a:t>BEST TRAVEL PRICE GUARANTEE</a:t>
              </a:r>
            </a:p>
          </p:txBody>
        </p:sp>
      </p:grpSp>
      <p:pic>
        <p:nvPicPr>
          <p:cNvPr id="27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2613025"/>
            <a:ext cx="14128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13"/>
          <p:cNvSpPr>
            <a:spLocks/>
          </p:cNvSpPr>
          <p:nvPr/>
        </p:nvSpPr>
        <p:spPr bwMode="auto">
          <a:xfrm>
            <a:off x="257175" y="649288"/>
            <a:ext cx="7161213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smtClean="0">
                <a:solidFill>
                  <a:srgbClr val="C73927"/>
                </a:solidFill>
                <a:latin typeface="Arial" panose="020B0604020202020204" pitchFamily="34" charset="0"/>
                <a:sym typeface="Bebas Neue"/>
              </a:rPr>
              <a:t>Intele-Trust Guarantee </a:t>
            </a:r>
          </a:p>
        </p:txBody>
      </p:sp>
      <p:pic>
        <p:nvPicPr>
          <p:cNvPr id="9011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12700"/>
            <a:ext cx="39624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2565400" y="3906838"/>
            <a:ext cx="5114925" cy="1371600"/>
            <a:chOff x="4908646" y="5703717"/>
            <a:chExt cx="4108656" cy="779200"/>
          </a:xfrm>
        </p:grpSpPr>
        <p:sp>
          <p:nvSpPr>
            <p:cNvPr id="90126" name="AutoShape 4"/>
            <p:cNvSpPr>
              <a:spLocks/>
            </p:cNvSpPr>
            <p:nvPr/>
          </p:nvSpPr>
          <p:spPr bwMode="auto">
            <a:xfrm rot="-5400000">
              <a:off x="6522599" y="4089764"/>
              <a:ext cx="779200" cy="4007105"/>
            </a:xfrm>
            <a:custGeom>
              <a:avLst/>
              <a:gdLst>
                <a:gd name="T0" fmla="*/ 0 w 21600"/>
                <a:gd name="T1" fmla="*/ 0 h 21600"/>
                <a:gd name="T2" fmla="*/ 2147483646 w 21600"/>
                <a:gd name="T3" fmla="*/ 0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bg2">
                <a:alpha val="5098"/>
              </a:schemeClr>
            </a:solidFill>
            <a:ln w="12700" cap="flat">
              <a:solidFill>
                <a:schemeClr val="bg2">
                  <a:alpha val="14902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/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0127" name="Rectangle 46"/>
            <p:cNvSpPr>
              <a:spLocks/>
            </p:cNvSpPr>
            <p:nvPr/>
          </p:nvSpPr>
          <p:spPr bwMode="auto">
            <a:xfrm>
              <a:off x="6280714" y="5903371"/>
              <a:ext cx="2736588" cy="491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smtClean="0">
                  <a:solidFill>
                    <a:srgbClr val="E7E6E6"/>
                  </a:solidFill>
                  <a:latin typeface="Trebuchet MS" panose="020B0603020202020204" pitchFamily="34" charset="0"/>
                  <a:sym typeface="Lato Light"/>
                </a:rPr>
                <a:t>NO QUESTIONS ASKED, 100% MONEY BACK GUARANTEE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900" smtClean="0">
                <a:solidFill>
                  <a:srgbClr val="E7E6E6"/>
                </a:solidFill>
                <a:latin typeface="Trebuchet MS" panose="020B0603020202020204" pitchFamily="34" charset="0"/>
                <a:sym typeface="Lato Light"/>
              </a:endParaRPr>
            </a:p>
          </p:txBody>
        </p:sp>
      </p:grp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3482975" y="5421313"/>
            <a:ext cx="5197475" cy="1371600"/>
            <a:chOff x="4918849" y="5731888"/>
            <a:chExt cx="4174695" cy="779200"/>
          </a:xfrm>
        </p:grpSpPr>
        <p:sp>
          <p:nvSpPr>
            <p:cNvPr id="90124" name="AutoShape 4"/>
            <p:cNvSpPr>
              <a:spLocks/>
            </p:cNvSpPr>
            <p:nvPr/>
          </p:nvSpPr>
          <p:spPr bwMode="auto">
            <a:xfrm rot="-5400000">
              <a:off x="6532802" y="4117935"/>
              <a:ext cx="779200" cy="4007105"/>
            </a:xfrm>
            <a:custGeom>
              <a:avLst/>
              <a:gdLst>
                <a:gd name="T0" fmla="*/ 0 w 21600"/>
                <a:gd name="T1" fmla="*/ 0 h 21600"/>
                <a:gd name="T2" fmla="*/ 2147483646 w 21600"/>
                <a:gd name="T3" fmla="*/ 0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bg2">
                <a:alpha val="5098"/>
              </a:schemeClr>
            </a:solidFill>
            <a:ln w="12700" cap="flat">
              <a:solidFill>
                <a:schemeClr val="bg2">
                  <a:alpha val="14902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/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0125" name="Rectangle 46"/>
            <p:cNvSpPr>
              <a:spLocks/>
            </p:cNvSpPr>
            <p:nvPr/>
          </p:nvSpPr>
          <p:spPr bwMode="auto">
            <a:xfrm>
              <a:off x="6423076" y="5792867"/>
              <a:ext cx="2670468" cy="60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00" smtClean="0">
                  <a:solidFill>
                    <a:srgbClr val="E7E6E6"/>
                  </a:solidFill>
                  <a:latin typeface="Trebuchet MS" panose="020B0603020202020204" pitchFamily="34" charset="0"/>
                  <a:sym typeface="Lato Light"/>
                </a:rPr>
                <a:t>RISK FREE PROFIT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00" smtClean="0">
                  <a:solidFill>
                    <a:srgbClr val="E7E6E6"/>
                  </a:solidFill>
                  <a:latin typeface="Trebuchet MS" panose="020B0603020202020204" pitchFamily="34" charset="0"/>
                  <a:sym typeface="Lato Light"/>
                </a:rPr>
                <a:t>GUARANTEE</a:t>
              </a:r>
            </a:p>
          </p:txBody>
        </p:sp>
      </p:grpSp>
      <p:pic>
        <p:nvPicPr>
          <p:cNvPr id="46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5530850"/>
            <a:ext cx="14128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4064000"/>
            <a:ext cx="1025525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732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/>
          </p:cNvSpPr>
          <p:nvPr/>
        </p:nvSpPr>
        <p:spPr bwMode="auto">
          <a:xfrm rot="10800000" flipH="1">
            <a:off x="0" y="1295400"/>
            <a:ext cx="9186863" cy="5562600"/>
          </a:xfrm>
          <a:prstGeom prst="rect">
            <a:avLst/>
          </a:prstGeom>
          <a:solidFill>
            <a:srgbClr val="071927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sp>
        <p:nvSpPr>
          <p:cNvPr id="91139" name="Rectangle 12"/>
          <p:cNvSpPr>
            <a:spLocks/>
          </p:cNvSpPr>
          <p:nvPr/>
        </p:nvSpPr>
        <p:spPr bwMode="auto">
          <a:xfrm>
            <a:off x="0" y="1581150"/>
            <a:ext cx="9144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altLang="en-US" smtClean="0">
                <a:solidFill>
                  <a:srgbClr val="E7E6E6"/>
                </a:solidFill>
                <a:latin typeface="Trebuchet MS" panose="020B0603020202020204" pitchFamily="34" charset="0"/>
                <a:sym typeface="Bebas Neue"/>
              </a:rPr>
              <a:t>Make a quality decision and enroll today!</a:t>
            </a:r>
            <a:endParaRPr lang="en-US" altLang="en-US" b="1" smtClean="0">
              <a:solidFill>
                <a:srgbClr val="ED7D31"/>
              </a:solidFill>
              <a:latin typeface="Trebuchet MS" panose="020B0603020202020204" pitchFamily="34" charset="0"/>
              <a:sym typeface="Bebas Neue"/>
            </a:endParaRPr>
          </a:p>
        </p:txBody>
      </p:sp>
      <p:sp>
        <p:nvSpPr>
          <p:cNvPr id="91140" name="Rectangle 45"/>
          <p:cNvSpPr>
            <a:spLocks/>
          </p:cNvSpPr>
          <p:nvPr/>
        </p:nvSpPr>
        <p:spPr bwMode="auto">
          <a:xfrm>
            <a:off x="0" y="338138"/>
            <a:ext cx="9144000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altLang="en-US" sz="4800" b="1" smtClean="0">
                <a:solidFill>
                  <a:srgbClr val="243A62"/>
                </a:solidFill>
                <a:latin typeface="Arial" panose="020B0604020202020204" pitchFamily="34" charset="0"/>
                <a:sym typeface="Bebas Neue"/>
              </a:rPr>
              <a:t>GET STARTED NOW!</a:t>
            </a:r>
          </a:p>
        </p:txBody>
      </p:sp>
      <p:pic>
        <p:nvPicPr>
          <p:cNvPr id="91141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6018213"/>
            <a:ext cx="2128838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2" name="Group 67"/>
          <p:cNvGrpSpPr>
            <a:grpSpLocks/>
          </p:cNvGrpSpPr>
          <p:nvPr/>
        </p:nvGrpSpPr>
        <p:grpSpPr bwMode="auto">
          <a:xfrm>
            <a:off x="3581400" y="2373313"/>
            <a:ext cx="2230438" cy="3316287"/>
            <a:chOff x="2256" y="1549"/>
            <a:chExt cx="1405" cy="2089"/>
          </a:xfrm>
        </p:grpSpPr>
        <p:pic>
          <p:nvPicPr>
            <p:cNvPr id="91157" name="AutoShape 1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590"/>
            <a:stretch>
              <a:fillRect/>
            </a:stretch>
          </p:blipFill>
          <p:spPr bwMode="auto">
            <a:xfrm>
              <a:off x="2256" y="1557"/>
              <a:ext cx="1398" cy="2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Freeform 2"/>
            <p:cNvSpPr/>
            <p:nvPr/>
          </p:nvSpPr>
          <p:spPr bwMode="auto">
            <a:xfrm>
              <a:off x="3198" y="1556"/>
              <a:ext cx="452" cy="587"/>
            </a:xfrm>
            <a:custGeom>
              <a:avLst/>
              <a:gdLst>
                <a:gd name="connsiteX0" fmla="*/ 0 w 621323"/>
                <a:gd name="connsiteY0" fmla="*/ 3908 h 699477"/>
                <a:gd name="connsiteX1" fmla="*/ 621323 w 621323"/>
                <a:gd name="connsiteY1" fmla="*/ 699477 h 699477"/>
                <a:gd name="connsiteX2" fmla="*/ 621323 w 621323"/>
                <a:gd name="connsiteY2" fmla="*/ 371231 h 699477"/>
                <a:gd name="connsiteX3" fmla="*/ 293077 w 621323"/>
                <a:gd name="connsiteY3" fmla="*/ 0 h 699477"/>
                <a:gd name="connsiteX4" fmla="*/ 0 w 621323"/>
                <a:gd name="connsiteY4" fmla="*/ 3908 h 69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323" h="699477">
                  <a:moveTo>
                    <a:pt x="0" y="3908"/>
                  </a:moveTo>
                  <a:lnTo>
                    <a:pt x="621323" y="699477"/>
                  </a:lnTo>
                  <a:lnTo>
                    <a:pt x="621323" y="371231"/>
                  </a:lnTo>
                  <a:lnTo>
                    <a:pt x="293077" y="0"/>
                  </a:lnTo>
                  <a:lnTo>
                    <a:pt x="0" y="3908"/>
                  </a:lnTo>
                  <a:close/>
                </a:path>
              </a:pathLst>
            </a:custGeom>
            <a:gradFill>
              <a:gsLst>
                <a:gs pos="35000">
                  <a:schemeClr val="accent1"/>
                </a:gs>
                <a:gs pos="100000">
                  <a:schemeClr val="accent2"/>
                </a:gs>
              </a:gsLst>
              <a:lin ang="13800000" scaled="0"/>
            </a:gradFill>
            <a:ln w="381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en-US"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91159" name="Rectangle 20"/>
            <p:cNvSpPr>
              <a:spLocks/>
            </p:cNvSpPr>
            <p:nvPr/>
          </p:nvSpPr>
          <p:spPr bwMode="auto">
            <a:xfrm rot="3043458">
              <a:off x="3222" y="1765"/>
              <a:ext cx="57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b="1" smtClean="0">
                  <a:solidFill>
                    <a:prstClr val="white"/>
                  </a:solidFill>
                  <a:latin typeface="Bebas Neue"/>
                  <a:sym typeface="Bebas Neue"/>
                </a:rPr>
                <a:t>   MOST POPULAR</a:t>
              </a:r>
            </a:p>
          </p:txBody>
        </p:sp>
        <p:sp>
          <p:nvSpPr>
            <p:cNvPr id="91160" name="Text Box 51"/>
            <p:cNvSpPr txBox="1">
              <a:spLocks noChangeArrowheads="1"/>
            </p:cNvSpPr>
            <p:nvPr/>
          </p:nvSpPr>
          <p:spPr bwMode="auto">
            <a:xfrm>
              <a:off x="2278" y="1616"/>
              <a:ext cx="1180" cy="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smtClean="0">
                  <a:solidFill>
                    <a:srgbClr val="3381C7"/>
                  </a:solidFill>
                  <a:latin typeface="Arial" panose="020B0604020202020204" pitchFamily="34" charset="0"/>
                </a:rPr>
                <a:t>PLANNET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smtClean="0">
                  <a:solidFill>
                    <a:srgbClr val="3381C7"/>
                  </a:solidFill>
                  <a:latin typeface="Arial" panose="020B0604020202020204" pitchFamily="34" charset="0"/>
                </a:rPr>
                <a:t>MARKETING REP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smtClean="0">
                  <a:solidFill>
                    <a:srgbClr val="3381C7"/>
                  </a:solidFill>
                  <a:latin typeface="Arial" panose="020B0604020202020204" pitchFamily="34" charset="0"/>
                </a:rPr>
                <a:t>&amp; INTELETRAVEL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smtClean="0">
                  <a:solidFill>
                    <a:srgbClr val="3381C7"/>
                  </a:solidFill>
                  <a:latin typeface="Arial" panose="020B0604020202020204" pitchFamily="34" charset="0"/>
                </a:rPr>
                <a:t>ITA</a:t>
              </a:r>
            </a:p>
          </p:txBody>
        </p:sp>
        <p:sp>
          <p:nvSpPr>
            <p:cNvPr id="91161" name="Rectangle 53"/>
            <p:cNvSpPr>
              <a:spLocks noChangeArrowheads="1"/>
            </p:cNvSpPr>
            <p:nvPr/>
          </p:nvSpPr>
          <p:spPr bwMode="auto">
            <a:xfrm>
              <a:off x="2316" y="2629"/>
              <a:ext cx="1278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6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smtClean="0">
                  <a:solidFill>
                    <a:srgbClr val="3381C7"/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 </a:t>
              </a:r>
              <a:r>
                <a:rPr lang="en-US" altLang="en-US" sz="1000" smtClean="0">
                  <a:solidFill>
                    <a:srgbClr val="3381C7"/>
                  </a:solidFill>
                  <a:latin typeface="Arial" panose="020B0604020202020204" pitchFamily="34" charset="0"/>
                  <a:sym typeface="Lato Light"/>
                </a:rPr>
                <a:t>Maximize both opportunities!</a:t>
              </a:r>
            </a:p>
            <a:p>
              <a:pPr>
                <a:lnSpc>
                  <a:spcPct val="16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smtClean="0">
                  <a:solidFill>
                    <a:srgbClr val="3381C7"/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</a:t>
              </a:r>
              <a:r>
                <a:rPr lang="en-US" altLang="en-US" sz="1000" smtClean="0">
                  <a:solidFill>
                    <a:srgbClr val="3381C7"/>
                  </a:solidFill>
                  <a:latin typeface="Arial" panose="020B0604020202020204" pitchFamily="34" charset="0"/>
                  <a:sym typeface="Lato Light"/>
                </a:rPr>
                <a:t> Book travel &amp; sell the ITA</a:t>
              </a:r>
            </a:p>
            <a:p>
              <a:pPr>
                <a:lnSpc>
                  <a:spcPct val="14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smtClean="0">
                  <a:solidFill>
                    <a:srgbClr val="3381C7"/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</a:t>
              </a:r>
              <a:r>
                <a:rPr lang="en-US" altLang="en-US" sz="1000" smtClean="0">
                  <a:solidFill>
                    <a:srgbClr val="3381C7"/>
                  </a:solidFill>
                  <a:latin typeface="Arial" panose="020B0604020202020204" pitchFamily="34" charset="0"/>
                  <a:sym typeface="Lato Light"/>
                </a:rPr>
                <a:t> Leverage the benefits and </a:t>
              </a:r>
              <a:br>
                <a:rPr lang="en-US" altLang="en-US" sz="1000" smtClean="0">
                  <a:solidFill>
                    <a:srgbClr val="3381C7"/>
                  </a:solidFill>
                  <a:latin typeface="Arial" panose="020B0604020202020204" pitchFamily="34" charset="0"/>
                  <a:sym typeface="Lato Light"/>
                </a:rPr>
              </a:br>
              <a:r>
                <a:rPr lang="en-US" altLang="en-US" sz="1000" smtClean="0">
                  <a:solidFill>
                    <a:srgbClr val="3381C7"/>
                  </a:solidFill>
                  <a:latin typeface="Arial" panose="020B0604020202020204" pitchFamily="34" charset="0"/>
                  <a:sym typeface="Lato Light"/>
                </a:rPr>
                <a:t>   perks of two great companies</a:t>
              </a:r>
            </a:p>
          </p:txBody>
        </p:sp>
        <p:sp>
          <p:nvSpPr>
            <p:cNvPr id="91162" name="TextBox 1"/>
            <p:cNvSpPr txBox="1">
              <a:spLocks noChangeArrowheads="1"/>
            </p:cNvSpPr>
            <p:nvPr/>
          </p:nvSpPr>
          <p:spPr bwMode="auto">
            <a:xfrm>
              <a:off x="2267" y="3313"/>
              <a:ext cx="13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smtClean="0">
                  <a:solidFill>
                    <a:srgbClr val="3381C7"/>
                  </a:solidFill>
                  <a:latin typeface="Arial" panose="020B0604020202020204" pitchFamily="34" charset="0"/>
                  <a:sym typeface="Bebas Neue"/>
                </a:rPr>
                <a:t>$59.90/MONTHLY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smtClean="0">
                  <a:solidFill>
                    <a:srgbClr val="3381C7"/>
                  </a:solidFill>
                  <a:latin typeface="Arial" panose="020B0604020202020204" pitchFamily="34" charset="0"/>
                  <a:sym typeface="Bebas Neue"/>
                </a:rPr>
                <a:t>UNLIMITED SUPPORT</a:t>
              </a:r>
              <a:endParaRPr lang="en-US" altLang="en-US" sz="1200" smtClean="0">
                <a:solidFill>
                  <a:srgbClr val="3381C7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91163" name="Group 56"/>
            <p:cNvGrpSpPr>
              <a:grpSpLocks/>
            </p:cNvGrpSpPr>
            <p:nvPr/>
          </p:nvGrpSpPr>
          <p:grpSpPr bwMode="auto">
            <a:xfrm>
              <a:off x="2272" y="2210"/>
              <a:ext cx="1372" cy="480"/>
              <a:chOff x="2278" y="1916"/>
              <a:chExt cx="1372" cy="480"/>
            </a:xfrm>
          </p:grpSpPr>
          <p:sp>
            <p:nvSpPr>
              <p:cNvPr id="91164" name="Rectangle 52"/>
              <p:cNvSpPr>
                <a:spLocks noChangeArrowheads="1"/>
              </p:cNvSpPr>
              <p:nvPr/>
            </p:nvSpPr>
            <p:spPr bwMode="auto">
              <a:xfrm>
                <a:off x="2278" y="1916"/>
                <a:ext cx="1180" cy="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baseline="66000" smtClean="0">
                    <a:solidFill>
                      <a:srgbClr val="3381C7"/>
                    </a:solidFill>
                    <a:latin typeface="Arial" panose="020B0604020202020204" pitchFamily="34" charset="0"/>
                    <a:sym typeface="Bebas Neue"/>
                  </a:rPr>
                  <a:t>$</a:t>
                </a:r>
                <a:r>
                  <a:rPr lang="en-US" altLang="en-US" sz="4400" smtClean="0">
                    <a:solidFill>
                      <a:srgbClr val="3381C7"/>
                    </a:solidFill>
                    <a:latin typeface="Arial" panose="020B0604020202020204" pitchFamily="34" charset="0"/>
                    <a:sym typeface="Bebas Neue"/>
                  </a:rPr>
                  <a:t>199</a:t>
                </a:r>
                <a:r>
                  <a:rPr lang="en-US" altLang="en-US" baseline="68000" smtClean="0">
                    <a:solidFill>
                      <a:srgbClr val="3381C7"/>
                    </a:solidFill>
                    <a:latin typeface="Arial" panose="020B0604020202020204" pitchFamily="34" charset="0"/>
                    <a:sym typeface="Bebas Neue"/>
                  </a:rPr>
                  <a:t>90</a:t>
                </a:r>
                <a:endParaRPr lang="en-US" altLang="en-US" sz="1400" smtClean="0">
                  <a:solidFill>
                    <a:srgbClr val="3381C7"/>
                  </a:solidFill>
                  <a:latin typeface="Arial" panose="020B0604020202020204" pitchFamily="34" charset="0"/>
                  <a:sym typeface="Bebas Neue"/>
                </a:endParaRPr>
              </a:p>
            </p:txBody>
          </p:sp>
          <p:sp>
            <p:nvSpPr>
              <p:cNvPr id="91165" name="Rectangle 55"/>
              <p:cNvSpPr>
                <a:spLocks noChangeArrowheads="1"/>
              </p:cNvSpPr>
              <p:nvPr/>
            </p:nvSpPr>
            <p:spPr bwMode="auto">
              <a:xfrm>
                <a:off x="3013" y="2156"/>
                <a:ext cx="63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smtClean="0">
                    <a:solidFill>
                      <a:srgbClr val="3381C7"/>
                    </a:solidFill>
                    <a:latin typeface="Arial" panose="020B0604020202020204" pitchFamily="34" charset="0"/>
                    <a:sym typeface="Bebas Neue"/>
                  </a:rPr>
                  <a:t>enrollment</a:t>
                </a:r>
              </a:p>
            </p:txBody>
          </p:sp>
        </p:grpSp>
      </p:grpSp>
      <p:grpSp>
        <p:nvGrpSpPr>
          <p:cNvPr id="29703" name="Group 111"/>
          <p:cNvGrpSpPr>
            <a:grpSpLocks/>
          </p:cNvGrpSpPr>
          <p:nvPr/>
        </p:nvGrpSpPr>
        <p:grpSpPr bwMode="auto">
          <a:xfrm>
            <a:off x="5884863" y="2482850"/>
            <a:ext cx="2295525" cy="3373438"/>
            <a:chOff x="3707" y="1564"/>
            <a:chExt cx="1446" cy="2125"/>
          </a:xfrm>
        </p:grpSpPr>
        <p:pic>
          <p:nvPicPr>
            <p:cNvPr id="91150" name="AutoShape 1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429"/>
            <a:stretch>
              <a:fillRect/>
            </a:stretch>
          </p:blipFill>
          <p:spPr bwMode="auto">
            <a:xfrm>
              <a:off x="3707" y="1564"/>
              <a:ext cx="1446" cy="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51" name="TextBox 1"/>
            <p:cNvSpPr txBox="1">
              <a:spLocks noChangeArrowheads="1"/>
            </p:cNvSpPr>
            <p:nvPr/>
          </p:nvSpPr>
          <p:spPr bwMode="auto">
            <a:xfrm>
              <a:off x="3731" y="3340"/>
              <a:ext cx="13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smtClean="0">
                  <a:solidFill>
                    <a:srgbClr val="FFFFFF"/>
                  </a:solidFill>
                  <a:latin typeface="Arial" panose="020B0604020202020204" pitchFamily="34" charset="0"/>
                  <a:sym typeface="Bebas Neue"/>
                </a:rPr>
                <a:t>$</a:t>
              </a:r>
              <a:r>
                <a:rPr lang="en-US" altLang="en-US" sz="1200" smtClean="0">
                  <a:solidFill>
                    <a:prstClr val="white"/>
                  </a:solidFill>
                  <a:latin typeface="Arial" panose="020B0604020202020204" pitchFamily="34" charset="0"/>
                  <a:sym typeface="Bebas Neue"/>
                </a:rPr>
                <a:t>39.95/</a:t>
              </a:r>
              <a:r>
                <a:rPr lang="en-US" altLang="en-US" sz="1200" smtClean="0">
                  <a:solidFill>
                    <a:srgbClr val="FFFFFF"/>
                  </a:solidFill>
                  <a:latin typeface="Arial" panose="020B0604020202020204" pitchFamily="34" charset="0"/>
                  <a:sym typeface="Bebas Neue"/>
                </a:rPr>
                <a:t>MONTHLY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smtClean="0">
                  <a:solidFill>
                    <a:srgbClr val="FFFFFF"/>
                  </a:solidFill>
                  <a:latin typeface="Arial" panose="020B0604020202020204" pitchFamily="34" charset="0"/>
                  <a:sym typeface="Bebas Neue"/>
                </a:rPr>
                <a:t>UNLIMITED SUPPORT</a:t>
              </a:r>
              <a:endParaRPr lang="en-US" altLang="en-US" sz="12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1152" name="Text Box 59"/>
            <p:cNvSpPr txBox="1">
              <a:spLocks noChangeArrowheads="1"/>
            </p:cNvSpPr>
            <p:nvPr/>
          </p:nvSpPr>
          <p:spPr bwMode="auto">
            <a:xfrm>
              <a:off x="3886" y="1619"/>
              <a:ext cx="1059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smtClean="0">
                  <a:solidFill>
                    <a:prstClr val="white"/>
                  </a:solidFill>
                  <a:latin typeface="Arial" panose="020B0604020202020204" pitchFamily="34" charset="0"/>
                </a:rPr>
                <a:t>INTELETRAVEL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smtClean="0">
                  <a:solidFill>
                    <a:prstClr val="white"/>
                  </a:solidFill>
                  <a:latin typeface="Arial" panose="020B0604020202020204" pitchFamily="34" charset="0"/>
                </a:rPr>
                <a:t>ITA</a:t>
              </a:r>
            </a:p>
          </p:txBody>
        </p:sp>
        <p:sp>
          <p:nvSpPr>
            <p:cNvPr id="91153" name="Rectangle 61"/>
            <p:cNvSpPr>
              <a:spLocks noChangeArrowheads="1"/>
            </p:cNvSpPr>
            <p:nvPr/>
          </p:nvSpPr>
          <p:spPr bwMode="auto">
            <a:xfrm>
              <a:off x="3756" y="2458"/>
              <a:ext cx="1350" cy="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6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smtClean="0">
                  <a:solidFill>
                    <a:srgbClr val="FFFFFF"/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 </a:t>
              </a:r>
              <a:r>
                <a:rPr lang="en-US" altLang="en-US" sz="1000" smtClean="0">
                  <a:solidFill>
                    <a:srgbClr val="FFFFFF"/>
                  </a:solidFill>
                  <a:latin typeface="Arial" panose="020B0604020202020204" pitchFamily="34" charset="0"/>
                  <a:sym typeface="Lato Light"/>
                </a:rPr>
                <a:t>Earn commission on travel sales</a:t>
              </a:r>
            </a:p>
            <a:p>
              <a:pPr>
                <a:lnSpc>
                  <a:spcPct val="16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smtClean="0">
                  <a:solidFill>
                    <a:srgbClr val="FFFFFF"/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</a:t>
              </a:r>
              <a:r>
                <a:rPr lang="en-US" altLang="en-US" sz="1000" smtClean="0">
                  <a:solidFill>
                    <a:prstClr val="black"/>
                  </a:solidFill>
                  <a:latin typeface="Arial" panose="020B0604020202020204" pitchFamily="34" charset="0"/>
                  <a:sym typeface="Lato Light"/>
                </a:rPr>
                <a:t> </a:t>
              </a:r>
              <a:r>
                <a:rPr lang="en-US" altLang="en-US" sz="1000" smtClean="0">
                  <a:solidFill>
                    <a:srgbClr val="FFFFFF"/>
                  </a:solidFill>
                  <a:latin typeface="Arial" panose="020B0604020202020204" pitchFamily="34" charset="0"/>
                  <a:sym typeface="Lato Light"/>
                </a:rPr>
                <a:t>InteleTravel guaranteed best</a:t>
              </a:r>
              <a:br>
                <a:rPr lang="en-US" altLang="en-US" sz="1000" smtClean="0">
                  <a:solidFill>
                    <a:srgbClr val="FFFFFF"/>
                  </a:solidFill>
                  <a:latin typeface="Arial" panose="020B0604020202020204" pitchFamily="34" charset="0"/>
                  <a:sym typeface="Lato Light"/>
                </a:rPr>
              </a:br>
              <a:r>
                <a:rPr lang="en-US" altLang="en-US" sz="1000" smtClean="0">
                  <a:solidFill>
                    <a:srgbClr val="FFFFFF"/>
                  </a:solidFill>
                  <a:latin typeface="Arial" panose="020B0604020202020204" pitchFamily="34" charset="0"/>
                  <a:sym typeface="Lato Light"/>
                </a:rPr>
                <a:t>   prices and VIP travel benefits</a:t>
              </a:r>
            </a:p>
            <a:p>
              <a:pPr>
                <a:lnSpc>
                  <a:spcPct val="16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smtClean="0">
                  <a:solidFill>
                    <a:srgbClr val="FFFFFF"/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</a:t>
              </a:r>
              <a:r>
                <a:rPr lang="en-US" altLang="en-US" sz="1000" smtClean="0">
                  <a:solidFill>
                    <a:prstClr val="black"/>
                  </a:solidFill>
                  <a:latin typeface="Arial" panose="020B0604020202020204" pitchFamily="34" charset="0"/>
                  <a:sym typeface="Lato Light"/>
                </a:rPr>
                <a:t> </a:t>
              </a:r>
              <a:r>
                <a:rPr lang="en-US" altLang="en-US" sz="1000" smtClean="0">
                  <a:solidFill>
                    <a:srgbClr val="FFFFFF"/>
                  </a:solidFill>
                  <a:latin typeface="Arial" panose="020B0604020202020204" pitchFamily="34" charset="0"/>
                  <a:sym typeface="Lato Light"/>
                </a:rPr>
                <a:t>Your very own InteleTravel</a:t>
              </a:r>
              <a:br>
                <a:rPr lang="en-US" altLang="en-US" sz="1000" smtClean="0">
                  <a:solidFill>
                    <a:srgbClr val="FFFFFF"/>
                  </a:solidFill>
                  <a:latin typeface="Arial" panose="020B0604020202020204" pitchFamily="34" charset="0"/>
                  <a:sym typeface="Lato Light"/>
                </a:rPr>
              </a:br>
              <a:r>
                <a:rPr lang="en-US" altLang="en-US" sz="1000" smtClean="0">
                  <a:solidFill>
                    <a:srgbClr val="FFFFFF"/>
                  </a:solidFill>
                  <a:latin typeface="Arial" panose="020B0604020202020204" pitchFamily="34" charset="0"/>
                  <a:sym typeface="Lato Light"/>
                </a:rPr>
                <a:t>   ITA personalized website</a:t>
              </a:r>
            </a:p>
          </p:txBody>
        </p:sp>
        <p:grpSp>
          <p:nvGrpSpPr>
            <p:cNvPr id="91154" name="Group 62"/>
            <p:cNvGrpSpPr>
              <a:grpSpLocks/>
            </p:cNvGrpSpPr>
            <p:nvPr/>
          </p:nvGrpSpPr>
          <p:grpSpPr bwMode="auto">
            <a:xfrm>
              <a:off x="3760" y="1979"/>
              <a:ext cx="1372" cy="480"/>
              <a:chOff x="2278" y="1916"/>
              <a:chExt cx="1372" cy="480"/>
            </a:xfrm>
          </p:grpSpPr>
          <p:sp>
            <p:nvSpPr>
              <p:cNvPr id="91155" name="Rectangle 63"/>
              <p:cNvSpPr>
                <a:spLocks noChangeArrowheads="1"/>
              </p:cNvSpPr>
              <p:nvPr/>
            </p:nvSpPr>
            <p:spPr bwMode="auto">
              <a:xfrm>
                <a:off x="2278" y="1916"/>
                <a:ext cx="1180" cy="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baseline="66000" smtClean="0">
                    <a:solidFill>
                      <a:prstClr val="white"/>
                    </a:solidFill>
                    <a:latin typeface="Arial" panose="020B0604020202020204" pitchFamily="34" charset="0"/>
                    <a:sym typeface="Bebas Neue"/>
                  </a:rPr>
                  <a:t>$</a:t>
                </a:r>
                <a:r>
                  <a:rPr lang="en-US" altLang="en-US" sz="4400" smtClean="0">
                    <a:solidFill>
                      <a:prstClr val="white"/>
                    </a:solidFill>
                    <a:latin typeface="Arial" panose="020B0604020202020204" pitchFamily="34" charset="0"/>
                    <a:sym typeface="Bebas Neue"/>
                  </a:rPr>
                  <a:t>179</a:t>
                </a:r>
                <a:r>
                  <a:rPr lang="en-US" altLang="en-US" baseline="68000" smtClean="0">
                    <a:solidFill>
                      <a:prstClr val="white"/>
                    </a:solidFill>
                    <a:latin typeface="Arial" panose="020B0604020202020204" pitchFamily="34" charset="0"/>
                    <a:sym typeface="Bebas Neue"/>
                  </a:rPr>
                  <a:t>95</a:t>
                </a:r>
                <a:endParaRPr lang="en-US" altLang="en-US" sz="1400" smtClean="0">
                  <a:solidFill>
                    <a:prstClr val="white"/>
                  </a:solidFill>
                  <a:latin typeface="Arial" panose="020B0604020202020204" pitchFamily="34" charset="0"/>
                  <a:sym typeface="Bebas Neue"/>
                </a:endParaRPr>
              </a:p>
            </p:txBody>
          </p:sp>
          <p:sp>
            <p:nvSpPr>
              <p:cNvPr id="91156" name="Rectangle 64"/>
              <p:cNvSpPr>
                <a:spLocks noChangeArrowheads="1"/>
              </p:cNvSpPr>
              <p:nvPr/>
            </p:nvSpPr>
            <p:spPr bwMode="auto">
              <a:xfrm>
                <a:off x="3013" y="2156"/>
                <a:ext cx="63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smtClean="0">
                    <a:solidFill>
                      <a:prstClr val="white"/>
                    </a:solidFill>
                    <a:latin typeface="Arial" panose="020B0604020202020204" pitchFamily="34" charset="0"/>
                    <a:sym typeface="Bebas Neue"/>
                  </a:rPr>
                  <a:t>enrollment</a:t>
                </a:r>
              </a:p>
            </p:txBody>
          </p:sp>
        </p:grpSp>
      </p:grpSp>
      <p:grpSp>
        <p:nvGrpSpPr>
          <p:cNvPr id="29704" name="Group 87"/>
          <p:cNvGrpSpPr>
            <a:grpSpLocks/>
          </p:cNvGrpSpPr>
          <p:nvPr/>
        </p:nvGrpSpPr>
        <p:grpSpPr bwMode="auto">
          <a:xfrm>
            <a:off x="1165225" y="2482850"/>
            <a:ext cx="2300288" cy="3427413"/>
            <a:chOff x="734" y="1690"/>
            <a:chExt cx="1449" cy="2159"/>
          </a:xfrm>
        </p:grpSpPr>
        <p:pic>
          <p:nvPicPr>
            <p:cNvPr id="91145" name="AutoShape 1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181"/>
            <a:stretch>
              <a:fillRect/>
            </a:stretch>
          </p:blipFill>
          <p:spPr bwMode="auto">
            <a:xfrm>
              <a:off x="734" y="1690"/>
              <a:ext cx="1449" cy="2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6" name="TextBox 1"/>
            <p:cNvSpPr txBox="1">
              <a:spLocks noChangeArrowheads="1"/>
            </p:cNvSpPr>
            <p:nvPr/>
          </p:nvSpPr>
          <p:spPr bwMode="auto">
            <a:xfrm>
              <a:off x="755" y="3517"/>
              <a:ext cx="13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smtClean="0">
                  <a:solidFill>
                    <a:srgbClr val="FFFFFF"/>
                  </a:solidFill>
                  <a:latin typeface="Arial" panose="020B0604020202020204" pitchFamily="34" charset="0"/>
                  <a:sym typeface="Bebas Neue"/>
                </a:rPr>
                <a:t>$</a:t>
              </a:r>
              <a:r>
                <a:rPr lang="en-US" altLang="en-US" sz="1200" smtClean="0">
                  <a:solidFill>
                    <a:prstClr val="white"/>
                  </a:solidFill>
                  <a:latin typeface="Arial" panose="020B0604020202020204" pitchFamily="34" charset="0"/>
                  <a:sym typeface="Bebas Neue"/>
                </a:rPr>
                <a:t>19.95/</a:t>
              </a:r>
              <a:r>
                <a:rPr lang="en-US" altLang="en-US" sz="1200" smtClean="0">
                  <a:solidFill>
                    <a:srgbClr val="FFFFFF"/>
                  </a:solidFill>
                  <a:latin typeface="Arial" panose="020B0604020202020204" pitchFamily="34" charset="0"/>
                  <a:sym typeface="Bebas Neue"/>
                </a:rPr>
                <a:t>MONTHLY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smtClean="0">
                  <a:solidFill>
                    <a:srgbClr val="FFFFFF"/>
                  </a:solidFill>
                  <a:latin typeface="Arial" panose="020B0604020202020204" pitchFamily="34" charset="0"/>
                  <a:sym typeface="Bebas Neue"/>
                </a:rPr>
                <a:t>UNLIMITED SUPPORT</a:t>
              </a:r>
              <a:endParaRPr lang="en-US" altLang="en-US" sz="1200" smtClea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1147" name="Text Box 90"/>
            <p:cNvSpPr txBox="1">
              <a:spLocks noChangeArrowheads="1"/>
            </p:cNvSpPr>
            <p:nvPr/>
          </p:nvSpPr>
          <p:spPr bwMode="auto">
            <a:xfrm>
              <a:off x="814" y="1748"/>
              <a:ext cx="1174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smtClean="0">
                  <a:solidFill>
                    <a:prstClr val="white"/>
                  </a:solidFill>
                  <a:latin typeface="Arial" panose="020B0604020202020204" pitchFamily="34" charset="0"/>
                </a:rPr>
                <a:t>PLANNET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smtClean="0">
                  <a:solidFill>
                    <a:prstClr val="white"/>
                  </a:solidFill>
                  <a:latin typeface="Arial" panose="020B0604020202020204" pitchFamily="34" charset="0"/>
                </a:rPr>
                <a:t>MARKETING REP</a:t>
              </a:r>
            </a:p>
          </p:txBody>
        </p:sp>
        <p:sp>
          <p:nvSpPr>
            <p:cNvPr id="91148" name="Rectangle 91"/>
            <p:cNvSpPr>
              <a:spLocks noChangeArrowheads="1"/>
            </p:cNvSpPr>
            <p:nvPr/>
          </p:nvSpPr>
          <p:spPr bwMode="auto">
            <a:xfrm>
              <a:off x="798" y="2138"/>
              <a:ext cx="128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baseline="66000" smtClean="0">
                  <a:solidFill>
                    <a:srgbClr val="FFFFFF"/>
                  </a:solidFill>
                  <a:latin typeface="Arial" panose="020B0604020202020204" pitchFamily="34" charset="0"/>
                  <a:sym typeface="Bebas Neue"/>
                </a:rPr>
                <a:t>$</a:t>
              </a:r>
              <a:r>
                <a:rPr lang="en-US" altLang="en-US" sz="4400" smtClean="0">
                  <a:solidFill>
                    <a:prstClr val="white"/>
                  </a:solidFill>
                  <a:latin typeface="Arial" panose="020B0604020202020204" pitchFamily="34" charset="0"/>
                  <a:sym typeface="Bebas Neue"/>
                </a:rPr>
                <a:t>19</a:t>
              </a:r>
              <a:r>
                <a:rPr lang="en-US" altLang="en-US" baseline="68000" smtClean="0">
                  <a:solidFill>
                    <a:prstClr val="white"/>
                  </a:solidFill>
                  <a:latin typeface="Arial" panose="020B0604020202020204" pitchFamily="34" charset="0"/>
                  <a:sym typeface="Bebas Neue"/>
                </a:rPr>
                <a:t>95</a:t>
              </a:r>
              <a:r>
                <a:rPr lang="en-US" altLang="en-US" sz="1400" smtClean="0">
                  <a:solidFill>
                    <a:srgbClr val="FFFFFF"/>
                  </a:solidFill>
                  <a:latin typeface="Arial" panose="020B0604020202020204" pitchFamily="34" charset="0"/>
                  <a:sym typeface="Bebas Neue"/>
                </a:rPr>
                <a:t>enrollment</a:t>
              </a:r>
            </a:p>
          </p:txBody>
        </p:sp>
        <p:sp>
          <p:nvSpPr>
            <p:cNvPr id="91149" name="Rectangle 92"/>
            <p:cNvSpPr>
              <a:spLocks noChangeArrowheads="1"/>
            </p:cNvSpPr>
            <p:nvPr/>
          </p:nvSpPr>
          <p:spPr bwMode="auto">
            <a:xfrm>
              <a:off x="774" y="2623"/>
              <a:ext cx="1350" cy="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6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smtClean="0">
                  <a:solidFill>
                    <a:srgbClr val="FFFFFF"/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 </a:t>
              </a:r>
              <a:r>
                <a:rPr lang="en-US" altLang="en-US" sz="1000" smtClean="0">
                  <a:solidFill>
                    <a:srgbClr val="FFFFFF"/>
                  </a:solidFill>
                  <a:latin typeface="Arial" panose="020B0604020202020204" pitchFamily="34" charset="0"/>
                  <a:sym typeface="Lato Light"/>
                </a:rPr>
                <a:t>No product purchase required</a:t>
              </a:r>
            </a:p>
            <a:p>
              <a:pPr>
                <a:lnSpc>
                  <a:spcPct val="16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smtClean="0">
                  <a:solidFill>
                    <a:srgbClr val="FFFFFF"/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</a:t>
              </a:r>
              <a:r>
                <a:rPr lang="en-US" altLang="en-US" sz="1000" smtClean="0">
                  <a:solidFill>
                    <a:prstClr val="black"/>
                  </a:solidFill>
                  <a:latin typeface="Arial" panose="020B0604020202020204" pitchFamily="34" charset="0"/>
                  <a:sym typeface="Lato Light"/>
                </a:rPr>
                <a:t> </a:t>
              </a:r>
              <a:r>
                <a:rPr lang="en-US" altLang="en-US" sz="1000" smtClean="0">
                  <a:solidFill>
                    <a:srgbClr val="FFFFFF"/>
                  </a:solidFill>
                  <a:latin typeface="Arial" panose="020B0604020202020204" pitchFamily="34" charset="0"/>
                  <a:sym typeface="Lato Light"/>
                </a:rPr>
                <a:t>Direct commission on ITA sales</a:t>
              </a:r>
            </a:p>
            <a:p>
              <a:pPr>
                <a:lnSpc>
                  <a:spcPct val="16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smtClean="0">
                  <a:solidFill>
                    <a:srgbClr val="FFFFFF"/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</a:t>
              </a:r>
              <a:r>
                <a:rPr lang="en-US" altLang="en-US" sz="1000" smtClean="0">
                  <a:solidFill>
                    <a:prstClr val="black"/>
                  </a:solidFill>
                  <a:latin typeface="Arial" panose="020B0604020202020204" pitchFamily="34" charset="0"/>
                  <a:sym typeface="Lato Light"/>
                </a:rPr>
                <a:t> </a:t>
              </a:r>
              <a:r>
                <a:rPr lang="en-US" altLang="en-US" sz="1000" smtClean="0">
                  <a:solidFill>
                    <a:srgbClr val="FFFFFF"/>
                  </a:solidFill>
                  <a:latin typeface="Arial" panose="020B0604020202020204" pitchFamily="34" charset="0"/>
                  <a:sym typeface="Lato Light"/>
                </a:rPr>
                <a:t>Enroll REPS &amp; earn overrides</a:t>
              </a:r>
            </a:p>
            <a:p>
              <a:pPr>
                <a:lnSpc>
                  <a:spcPct val="160000"/>
                </a:lnSpc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en-US" altLang="en-US" sz="1000" smtClean="0">
                  <a:solidFill>
                    <a:srgbClr val="FFFFFF"/>
                  </a:solidFill>
                  <a:latin typeface="Arial" panose="020B0604020202020204" pitchFamily="34" charset="0"/>
                  <a:sym typeface="Lato Light"/>
                </a:rPr>
                <a:t>Personalized PlanNet Marketing</a:t>
              </a:r>
            </a:p>
            <a:p>
              <a:pPr>
                <a:lnSpc>
                  <a:spcPct val="110000"/>
                </a:lnSpc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n-US" sz="1000" smtClean="0">
                  <a:solidFill>
                    <a:srgbClr val="FFFFFF"/>
                  </a:solidFill>
                  <a:latin typeface="Arial" panose="020B0604020202020204" pitchFamily="34" charset="0"/>
                  <a:sym typeface="Lato Light"/>
                </a:rPr>
                <a:t>   Replicated Website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4328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48763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2"/>
          <p:cNvSpPr>
            <a:spLocks/>
          </p:cNvSpPr>
          <p:nvPr/>
        </p:nvSpPr>
        <p:spPr bwMode="auto">
          <a:xfrm rot="10800000" flipH="1">
            <a:off x="0" y="3284538"/>
            <a:ext cx="9144000" cy="3573462"/>
          </a:xfrm>
          <a:prstGeom prst="rect">
            <a:avLst/>
          </a:prstGeom>
          <a:solidFill>
            <a:srgbClr val="071927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grpSp>
        <p:nvGrpSpPr>
          <p:cNvPr id="92164" name="Group 14"/>
          <p:cNvGrpSpPr>
            <a:grpSpLocks/>
          </p:cNvGrpSpPr>
          <p:nvPr/>
        </p:nvGrpSpPr>
        <p:grpSpPr bwMode="auto">
          <a:xfrm>
            <a:off x="0" y="2101850"/>
            <a:ext cx="9144000" cy="1196975"/>
            <a:chOff x="0" y="1324"/>
            <a:chExt cx="5760" cy="754"/>
          </a:xfrm>
        </p:grpSpPr>
        <p:sp>
          <p:nvSpPr>
            <p:cNvPr id="92167" name="Rectangle 3"/>
            <p:cNvSpPr>
              <a:spLocks/>
            </p:cNvSpPr>
            <p:nvPr/>
          </p:nvSpPr>
          <p:spPr bwMode="auto">
            <a:xfrm rot="10800000" flipH="1">
              <a:off x="0" y="1324"/>
              <a:ext cx="5760" cy="754"/>
            </a:xfrm>
            <a:prstGeom prst="rect">
              <a:avLst/>
            </a:prstGeom>
            <a:solidFill>
              <a:schemeClr val="accent2">
                <a:alpha val="8509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prstClr val="black"/>
                </a:solidFill>
              </a:endParaRPr>
            </a:p>
          </p:txBody>
        </p:sp>
        <p:grpSp>
          <p:nvGrpSpPr>
            <p:cNvPr id="92168" name="Group 12"/>
            <p:cNvGrpSpPr>
              <a:grpSpLocks/>
            </p:cNvGrpSpPr>
            <p:nvPr/>
          </p:nvGrpSpPr>
          <p:grpSpPr bwMode="auto">
            <a:xfrm>
              <a:off x="201" y="1395"/>
              <a:ext cx="5403" cy="677"/>
              <a:chOff x="201" y="1395"/>
              <a:chExt cx="5403" cy="677"/>
            </a:xfrm>
          </p:grpSpPr>
          <p:sp>
            <p:nvSpPr>
              <p:cNvPr id="92169" name="Rectangle 5"/>
              <p:cNvSpPr>
                <a:spLocks/>
              </p:cNvSpPr>
              <p:nvPr/>
            </p:nvSpPr>
            <p:spPr bwMode="auto">
              <a:xfrm>
                <a:off x="549" y="1395"/>
                <a:ext cx="4952" cy="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smtClean="0">
                    <a:solidFill>
                      <a:srgbClr val="071927"/>
                    </a:solidFill>
                    <a:latin typeface="Arial" panose="020B0604020202020204" pitchFamily="34" charset="0"/>
                    <a:sym typeface="Bebas Neue"/>
                  </a:rPr>
                  <a:t>Marketing Compensation Plan</a:t>
                </a:r>
              </a:p>
            </p:txBody>
          </p:sp>
          <p:sp>
            <p:nvSpPr>
              <p:cNvPr id="92170" name="Rectangle 6"/>
              <p:cNvSpPr>
                <a:spLocks/>
              </p:cNvSpPr>
              <p:nvPr/>
            </p:nvSpPr>
            <p:spPr bwMode="auto">
              <a:xfrm>
                <a:off x="201" y="1697"/>
                <a:ext cx="5403" cy="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000" smtClean="0">
                    <a:solidFill>
                      <a:srgbClr val="071927"/>
                    </a:solidFill>
                    <a:latin typeface="Arial" panose="020B0604020202020204" pitchFamily="34" charset="0"/>
                    <a:sym typeface="Lato Regular"/>
                  </a:rPr>
                  <a:t>CAPITALIZE ON THE POWER OF LEVERAGE AND RESIDUAL INCOME</a:t>
                </a:r>
              </a:p>
            </p:txBody>
          </p:sp>
        </p:grpSp>
      </p:grpSp>
      <p:sp>
        <p:nvSpPr>
          <p:cNvPr id="92165" name="TextBox 5"/>
          <p:cNvSpPr txBox="1">
            <a:spLocks noChangeArrowheads="1"/>
          </p:cNvSpPr>
          <p:nvPr/>
        </p:nvSpPr>
        <p:spPr bwMode="auto">
          <a:xfrm>
            <a:off x="787400" y="3494088"/>
            <a:ext cx="777081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4400" smtClean="0">
                <a:solidFill>
                  <a:srgbClr val="E7E6E6"/>
                </a:solidFill>
                <a:latin typeface="Trebuchet MS" panose="020B0603020202020204" pitchFamily="34" charset="0"/>
                <a:sym typeface="Bebas Neue"/>
              </a:rPr>
              <a:t>“</a:t>
            </a:r>
            <a:r>
              <a:rPr lang="en-US" altLang="en-US" sz="5400" smtClean="0">
                <a:solidFill>
                  <a:srgbClr val="F67E20"/>
                </a:solidFill>
                <a:latin typeface="Trebuchet MS" panose="020B0603020202020204" pitchFamily="34" charset="0"/>
                <a:sym typeface="Bebas Neue"/>
              </a:rPr>
              <a:t>NEVER</a:t>
            </a:r>
            <a:r>
              <a:rPr lang="en-US" altLang="en-US" sz="4400" smtClean="0">
                <a:solidFill>
                  <a:srgbClr val="E7E6E6"/>
                </a:solidFill>
                <a:latin typeface="Trebuchet MS" panose="020B0603020202020204" pitchFamily="34" charset="0"/>
                <a:sym typeface="Bebas Neue"/>
              </a:rPr>
              <a:t> RELY ON A SINGLE SOURCE OF INCOME. YOU MUST </a:t>
            </a:r>
            <a:r>
              <a:rPr lang="en-US" altLang="en-US" sz="5400" smtClean="0">
                <a:solidFill>
                  <a:srgbClr val="F67E20"/>
                </a:solidFill>
                <a:latin typeface="Trebuchet MS" panose="020B0603020202020204" pitchFamily="34" charset="0"/>
                <a:sym typeface="Bebas Neue"/>
              </a:rPr>
              <a:t>INVEST</a:t>
            </a:r>
            <a:r>
              <a:rPr lang="en-US" altLang="en-US" sz="4400" smtClean="0">
                <a:solidFill>
                  <a:srgbClr val="E7E6E6"/>
                </a:solidFill>
                <a:latin typeface="Trebuchet MS" panose="020B0603020202020204" pitchFamily="34" charset="0"/>
                <a:sym typeface="Bebas Neue"/>
              </a:rPr>
              <a:t> TO CREATE A </a:t>
            </a:r>
            <a:r>
              <a:rPr lang="en-US" altLang="en-US" sz="5400" smtClean="0">
                <a:solidFill>
                  <a:srgbClr val="F67E20"/>
                </a:solidFill>
                <a:latin typeface="Trebuchet MS" panose="020B0603020202020204" pitchFamily="34" charset="0"/>
                <a:sym typeface="Bebas Neue"/>
              </a:rPr>
              <a:t>SECOND SOURCE</a:t>
            </a:r>
            <a:r>
              <a:rPr lang="en-US" altLang="en-US" sz="4400" smtClean="0">
                <a:solidFill>
                  <a:srgbClr val="E7E6E6"/>
                </a:solidFill>
                <a:latin typeface="Trebuchet MS" panose="020B0603020202020204" pitchFamily="34" charset="0"/>
                <a:sym typeface="Bebas Neue"/>
              </a:rPr>
              <a:t>”</a:t>
            </a:r>
            <a:r>
              <a:rPr lang="en-US" altLang="en-US" sz="1600" smtClean="0">
                <a:solidFill>
                  <a:srgbClr val="E7E6E6"/>
                </a:solidFill>
                <a:latin typeface="Trebuchet MS" panose="020B0603020202020204" pitchFamily="34" charset="0"/>
                <a:sym typeface="Bebas Neue"/>
              </a:rPr>
              <a:t>-WARREN BUFFETT</a:t>
            </a:r>
            <a:endParaRPr lang="en-US" altLang="en-US" sz="1600" smtClean="0">
              <a:solidFill>
                <a:srgbClr val="ED7D31"/>
              </a:solidFill>
              <a:latin typeface="Trebuchet MS" panose="020B0603020202020204" pitchFamily="34" charset="0"/>
              <a:sym typeface="Bebas Neue"/>
            </a:endParaRPr>
          </a:p>
        </p:txBody>
      </p:sp>
      <p:pic>
        <p:nvPicPr>
          <p:cNvPr id="92166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5878513"/>
            <a:ext cx="212883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3657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2"/>
          <p:cNvSpPr>
            <a:spLocks/>
          </p:cNvSpPr>
          <p:nvPr/>
        </p:nvSpPr>
        <p:spPr bwMode="auto">
          <a:xfrm rot="10800000" flipH="1">
            <a:off x="0" y="1295400"/>
            <a:ext cx="9144000" cy="5562600"/>
          </a:xfrm>
          <a:prstGeom prst="rect">
            <a:avLst/>
          </a:prstGeom>
          <a:solidFill>
            <a:srgbClr val="071927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sp>
        <p:nvSpPr>
          <p:cNvPr id="93188" name="Rectangle 37"/>
          <p:cNvSpPr>
            <a:spLocks/>
          </p:cNvSpPr>
          <p:nvPr/>
        </p:nvSpPr>
        <p:spPr bwMode="auto">
          <a:xfrm>
            <a:off x="200025" y="404813"/>
            <a:ext cx="7504113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altLang="en-US" sz="5400" smtClean="0">
                <a:solidFill>
                  <a:srgbClr val="243A62"/>
                </a:solidFill>
                <a:latin typeface="Arial" panose="020B0604020202020204" pitchFamily="34" charset="0"/>
                <a:sym typeface="Bebas Neue"/>
              </a:rPr>
              <a:t>LEVERAGED INCOME</a:t>
            </a:r>
          </a:p>
        </p:txBody>
      </p:sp>
      <p:sp>
        <p:nvSpPr>
          <p:cNvPr id="39" name="Rectangle 22"/>
          <p:cNvSpPr>
            <a:spLocks/>
          </p:cNvSpPr>
          <p:nvPr/>
        </p:nvSpPr>
        <p:spPr bwMode="auto">
          <a:xfrm>
            <a:off x="1220788" y="5856288"/>
            <a:ext cx="66897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 i="1" smtClean="0">
                <a:solidFill>
                  <a:srgbClr val="F1F0F0"/>
                </a:solidFill>
                <a:latin typeface="Trebuchet MS" panose="020B0603020202020204" pitchFamily="34" charset="0"/>
                <a:sym typeface="Lato Light"/>
              </a:rPr>
              <a:t>NO LIMIT ON DIRECT SALES, MATCHES OR TEAM BONUSES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800" i="1" smtClean="0">
                <a:solidFill>
                  <a:srgbClr val="F1F0F0"/>
                </a:solidFill>
                <a:latin typeface="Trebuchet MS" panose="020B0603020202020204" pitchFamily="34" charset="0"/>
                <a:sym typeface="Lato Light"/>
              </a:rPr>
              <a:t>UP FRONT COMMISSIONS PAID WEEKLY!</a:t>
            </a:r>
          </a:p>
        </p:txBody>
      </p:sp>
      <p:grpSp>
        <p:nvGrpSpPr>
          <p:cNvPr id="93190" name="Group 2"/>
          <p:cNvGrpSpPr>
            <a:grpSpLocks/>
          </p:cNvGrpSpPr>
          <p:nvPr/>
        </p:nvGrpSpPr>
        <p:grpSpPr bwMode="auto">
          <a:xfrm>
            <a:off x="3533775" y="3238500"/>
            <a:ext cx="2098675" cy="2103438"/>
            <a:chOff x="3795980" y="3183504"/>
            <a:chExt cx="1598819" cy="1602341"/>
          </a:xfrm>
        </p:grpSpPr>
        <p:sp>
          <p:nvSpPr>
            <p:cNvPr id="84" name="Freeform 83"/>
            <p:cNvSpPr/>
            <p:nvPr/>
          </p:nvSpPr>
          <p:spPr>
            <a:xfrm>
              <a:off x="3795980" y="3183504"/>
              <a:ext cx="1598819" cy="1602341"/>
            </a:xfrm>
            <a:custGeom>
              <a:avLst/>
              <a:gdLst>
                <a:gd name="connsiteX0" fmla="*/ 1923605 w 3843617"/>
                <a:gd name="connsiteY0" fmla="*/ 417356 h 3852082"/>
                <a:gd name="connsiteX1" fmla="*/ 417351 w 3843617"/>
                <a:gd name="connsiteY1" fmla="*/ 1923555 h 3852082"/>
                <a:gd name="connsiteX2" fmla="*/ 1923605 w 3843617"/>
                <a:gd name="connsiteY2" fmla="*/ 3429753 h 3852082"/>
                <a:gd name="connsiteX3" fmla="*/ 3429858 w 3843617"/>
                <a:gd name="connsiteY3" fmla="*/ 1923555 h 3852082"/>
                <a:gd name="connsiteX4" fmla="*/ 1923605 w 3843617"/>
                <a:gd name="connsiteY4" fmla="*/ 417356 h 3852082"/>
                <a:gd name="connsiteX5" fmla="*/ 1923605 w 3843617"/>
                <a:gd name="connsiteY5" fmla="*/ 393700 h 3852082"/>
                <a:gd name="connsiteX6" fmla="*/ 3453515 w 3843617"/>
                <a:gd name="connsiteY6" fmla="*/ 1923555 h 3852082"/>
                <a:gd name="connsiteX7" fmla="*/ 1923605 w 3843617"/>
                <a:gd name="connsiteY7" fmla="*/ 3453409 h 3852082"/>
                <a:gd name="connsiteX8" fmla="*/ 393694 w 3843617"/>
                <a:gd name="connsiteY8" fmla="*/ 1923555 h 3852082"/>
                <a:gd name="connsiteX9" fmla="*/ 1923605 w 3843617"/>
                <a:gd name="connsiteY9" fmla="*/ 393700 h 3852082"/>
                <a:gd name="connsiteX10" fmla="*/ 2029927 w 3843617"/>
                <a:gd name="connsiteY10" fmla="*/ 28534 h 3852082"/>
                <a:gd name="connsiteX11" fmla="*/ 1789221 w 3843617"/>
                <a:gd name="connsiteY11" fmla="*/ 179585 h 3852082"/>
                <a:gd name="connsiteX12" fmla="*/ 1778685 w 3843617"/>
                <a:gd name="connsiteY12" fmla="*/ 201699 h 3852082"/>
                <a:gd name="connsiteX13" fmla="*/ 1764579 w 3843617"/>
                <a:gd name="connsiteY13" fmla="*/ 181547 h 3852082"/>
                <a:gd name="connsiteX14" fmla="*/ 1544586 w 3843617"/>
                <a:gd name="connsiteY14" fmla="*/ 65985 h 3852082"/>
                <a:gd name="connsiteX15" fmla="*/ 1484588 w 3843617"/>
                <a:gd name="connsiteY15" fmla="*/ 72761 h 3852082"/>
                <a:gd name="connsiteX16" fmla="*/ 1280488 w 3843617"/>
                <a:gd name="connsiteY16" fmla="*/ 293721 h 3852082"/>
                <a:gd name="connsiteX17" fmla="*/ 1276916 w 3843617"/>
                <a:gd name="connsiteY17" fmla="*/ 317975 h 3852082"/>
                <a:gd name="connsiteX18" fmla="*/ 1257453 w 3843617"/>
                <a:gd name="connsiteY18" fmla="*/ 302816 h 3852082"/>
                <a:gd name="connsiteX19" fmla="*/ 1091565 w 3843617"/>
                <a:gd name="connsiteY19" fmla="*/ 245392 h 3852082"/>
                <a:gd name="connsiteX20" fmla="*/ 957284 w 3843617"/>
                <a:gd name="connsiteY20" fmla="*/ 281773 h 3852082"/>
                <a:gd name="connsiteX21" fmla="*/ 827824 w 3843617"/>
                <a:gd name="connsiteY21" fmla="*/ 552667 h 3852082"/>
                <a:gd name="connsiteX22" fmla="*/ 831574 w 3843617"/>
                <a:gd name="connsiteY22" fmla="*/ 577099 h 3852082"/>
                <a:gd name="connsiteX23" fmla="*/ 808539 w 3843617"/>
                <a:gd name="connsiteY23" fmla="*/ 568182 h 3852082"/>
                <a:gd name="connsiteX24" fmla="*/ 711935 w 3843617"/>
                <a:gd name="connsiteY24" fmla="*/ 550170 h 3852082"/>
                <a:gd name="connsiteX25" fmla="*/ 515870 w 3843617"/>
                <a:gd name="connsiteY25" fmla="*/ 636129 h 3852082"/>
                <a:gd name="connsiteX26" fmla="*/ 471229 w 3843617"/>
                <a:gd name="connsiteY26" fmla="*/ 933238 h 3852082"/>
                <a:gd name="connsiteX27" fmla="*/ 481942 w 3843617"/>
                <a:gd name="connsiteY27" fmla="*/ 955530 h 3852082"/>
                <a:gd name="connsiteX28" fmla="*/ 457300 w 3843617"/>
                <a:gd name="connsiteY28" fmla="*/ 953747 h 3852082"/>
                <a:gd name="connsiteX29" fmla="*/ 438372 w 3843617"/>
                <a:gd name="connsiteY29" fmla="*/ 953034 h 3852082"/>
                <a:gd name="connsiteX30" fmla="*/ 197488 w 3843617"/>
                <a:gd name="connsiteY30" fmla="*/ 1104977 h 3852082"/>
                <a:gd name="connsiteX31" fmla="*/ 242486 w 3843617"/>
                <a:gd name="connsiteY31" fmla="*/ 1402265 h 3852082"/>
                <a:gd name="connsiteX32" fmla="*/ 259271 w 3843617"/>
                <a:gd name="connsiteY32" fmla="*/ 1420277 h 3852082"/>
                <a:gd name="connsiteX33" fmla="*/ 235165 w 3843617"/>
                <a:gd name="connsiteY33" fmla="*/ 1425806 h 3852082"/>
                <a:gd name="connsiteX34" fmla="*/ 31600 w 3843617"/>
                <a:gd name="connsiteY34" fmla="*/ 1647122 h 3852082"/>
                <a:gd name="connsiteX35" fmla="*/ 162310 w 3843617"/>
                <a:gd name="connsiteY35" fmla="*/ 1917303 h 3852082"/>
                <a:gd name="connsiteX36" fmla="*/ 183738 w 3843617"/>
                <a:gd name="connsiteY36" fmla="*/ 1929608 h 3852082"/>
                <a:gd name="connsiteX37" fmla="*/ 162489 w 3843617"/>
                <a:gd name="connsiteY37" fmla="*/ 1941913 h 3852082"/>
                <a:gd name="connsiteX38" fmla="*/ 32672 w 3843617"/>
                <a:gd name="connsiteY38" fmla="*/ 2212986 h 3852082"/>
                <a:gd name="connsiteX39" fmla="*/ 237308 w 3843617"/>
                <a:gd name="connsiteY39" fmla="*/ 2433410 h 3852082"/>
                <a:gd name="connsiteX40" fmla="*/ 261235 w 3843617"/>
                <a:gd name="connsiteY40" fmla="*/ 2438939 h 3852082"/>
                <a:gd name="connsiteX41" fmla="*/ 244629 w 3843617"/>
                <a:gd name="connsiteY41" fmla="*/ 2457129 h 3852082"/>
                <a:gd name="connsiteX42" fmla="*/ 200702 w 3843617"/>
                <a:gd name="connsiteY42" fmla="*/ 2754774 h 3852082"/>
                <a:gd name="connsiteX43" fmla="*/ 441229 w 3843617"/>
                <a:gd name="connsiteY43" fmla="*/ 2905290 h 3852082"/>
                <a:gd name="connsiteX44" fmla="*/ 461229 w 3843617"/>
                <a:gd name="connsiteY44" fmla="*/ 2904577 h 3852082"/>
                <a:gd name="connsiteX45" fmla="*/ 485871 w 3843617"/>
                <a:gd name="connsiteY45" fmla="*/ 2902794 h 3852082"/>
                <a:gd name="connsiteX46" fmla="*/ 475336 w 3843617"/>
                <a:gd name="connsiteY46" fmla="*/ 2925086 h 3852082"/>
                <a:gd name="connsiteX47" fmla="*/ 521048 w 3843617"/>
                <a:gd name="connsiteY47" fmla="*/ 3221839 h 3852082"/>
                <a:gd name="connsiteX48" fmla="*/ 716756 w 3843617"/>
                <a:gd name="connsiteY48" fmla="*/ 3307084 h 3852082"/>
                <a:gd name="connsiteX49" fmla="*/ 814074 w 3843617"/>
                <a:gd name="connsiteY49" fmla="*/ 3288715 h 3852082"/>
                <a:gd name="connsiteX50" fmla="*/ 837109 w 3843617"/>
                <a:gd name="connsiteY50" fmla="*/ 3279620 h 3852082"/>
                <a:gd name="connsiteX51" fmla="*/ 833538 w 3843617"/>
                <a:gd name="connsiteY51" fmla="*/ 3304052 h 3852082"/>
                <a:gd name="connsiteX52" fmla="*/ 964248 w 3843617"/>
                <a:gd name="connsiteY52" fmla="*/ 3574590 h 3852082"/>
                <a:gd name="connsiteX53" fmla="*/ 1097279 w 3843617"/>
                <a:gd name="connsiteY53" fmla="*/ 3610435 h 3852082"/>
                <a:gd name="connsiteX54" fmla="*/ 1264417 w 3843617"/>
                <a:gd name="connsiteY54" fmla="*/ 3552119 h 3852082"/>
                <a:gd name="connsiteX55" fmla="*/ 1283702 w 3843617"/>
                <a:gd name="connsiteY55" fmla="*/ 3536782 h 3852082"/>
                <a:gd name="connsiteX56" fmla="*/ 1287273 w 3843617"/>
                <a:gd name="connsiteY56" fmla="*/ 3561214 h 3852082"/>
                <a:gd name="connsiteX57" fmla="*/ 1492266 w 3843617"/>
                <a:gd name="connsiteY57" fmla="*/ 3781282 h 3852082"/>
                <a:gd name="connsiteX58" fmla="*/ 1551371 w 3843617"/>
                <a:gd name="connsiteY58" fmla="*/ 3787881 h 3852082"/>
                <a:gd name="connsiteX59" fmla="*/ 1771900 w 3843617"/>
                <a:gd name="connsiteY59" fmla="*/ 3671070 h 3852082"/>
                <a:gd name="connsiteX60" fmla="*/ 1785649 w 3843617"/>
                <a:gd name="connsiteY60" fmla="*/ 3650561 h 3852082"/>
                <a:gd name="connsiteX61" fmla="*/ 1796542 w 3843617"/>
                <a:gd name="connsiteY61" fmla="*/ 3672853 h 3852082"/>
                <a:gd name="connsiteX62" fmla="*/ 2036534 w 3843617"/>
                <a:gd name="connsiteY62" fmla="*/ 3823548 h 3852082"/>
                <a:gd name="connsiteX63" fmla="*/ 2056891 w 3843617"/>
                <a:gd name="connsiteY63" fmla="*/ 3822656 h 3852082"/>
                <a:gd name="connsiteX64" fmla="*/ 2292240 w 3843617"/>
                <a:gd name="connsiteY64" fmla="*/ 3635403 h 3852082"/>
                <a:gd name="connsiteX65" fmla="*/ 2299561 w 3843617"/>
                <a:gd name="connsiteY65" fmla="*/ 3611862 h 3852082"/>
                <a:gd name="connsiteX66" fmla="*/ 2316346 w 3843617"/>
                <a:gd name="connsiteY66" fmla="*/ 3629874 h 3852082"/>
                <a:gd name="connsiteX67" fmla="*/ 2511697 w 3843617"/>
                <a:gd name="connsiteY67" fmla="*/ 3714941 h 3852082"/>
                <a:gd name="connsiteX68" fmla="*/ 2609194 w 3843617"/>
                <a:gd name="connsiteY68" fmla="*/ 3696215 h 3852082"/>
                <a:gd name="connsiteX69" fmla="*/ 2778652 w 3843617"/>
                <a:gd name="connsiteY69" fmla="*/ 3447970 h 3852082"/>
                <a:gd name="connsiteX70" fmla="*/ 2778652 w 3843617"/>
                <a:gd name="connsiteY70" fmla="*/ 3423181 h 3852082"/>
                <a:gd name="connsiteX71" fmla="*/ 2800080 w 3843617"/>
                <a:gd name="connsiteY71" fmla="*/ 3435487 h 3852082"/>
                <a:gd name="connsiteX72" fmla="*/ 2933111 w 3843617"/>
                <a:gd name="connsiteY72" fmla="*/ 3470797 h 3852082"/>
                <a:gd name="connsiteX73" fmla="*/ 3100070 w 3843617"/>
                <a:gd name="connsiteY73" fmla="*/ 3412124 h 3852082"/>
                <a:gd name="connsiteX74" fmla="*/ 3188639 w 3843617"/>
                <a:gd name="connsiteY74" fmla="*/ 3125358 h 3852082"/>
                <a:gd name="connsiteX75" fmla="*/ 3181318 w 3843617"/>
                <a:gd name="connsiteY75" fmla="*/ 3101818 h 3852082"/>
                <a:gd name="connsiteX76" fmla="*/ 3205424 w 3843617"/>
                <a:gd name="connsiteY76" fmla="*/ 3107168 h 3852082"/>
                <a:gd name="connsiteX77" fmla="*/ 3263993 w 3843617"/>
                <a:gd name="connsiteY77" fmla="*/ 3113588 h 3852082"/>
                <a:gd name="connsiteX78" fmla="*/ 3484700 w 3843617"/>
                <a:gd name="connsiteY78" fmla="*/ 2997312 h 3852082"/>
                <a:gd name="connsiteX79" fmla="*/ 3489165 w 3843617"/>
                <a:gd name="connsiteY79" fmla="*/ 2991070 h 3852082"/>
                <a:gd name="connsiteX80" fmla="*/ 3485415 w 3843617"/>
                <a:gd name="connsiteY80" fmla="*/ 2696636 h 3852082"/>
                <a:gd name="connsiteX81" fmla="*/ 3471665 w 3843617"/>
                <a:gd name="connsiteY81" fmla="*/ 2676305 h 3852082"/>
                <a:gd name="connsiteX82" fmla="*/ 3496129 w 3843617"/>
                <a:gd name="connsiteY82" fmla="*/ 2674344 h 3852082"/>
                <a:gd name="connsiteX83" fmla="*/ 3730942 w 3843617"/>
                <a:gd name="connsiteY83" fmla="*/ 2486555 h 3852082"/>
                <a:gd name="connsiteX84" fmla="*/ 3642374 w 3843617"/>
                <a:gd name="connsiteY84" fmla="*/ 2198897 h 3852082"/>
                <a:gd name="connsiteX85" fmla="*/ 3623089 w 3843617"/>
                <a:gd name="connsiteY85" fmla="*/ 2183382 h 3852082"/>
                <a:gd name="connsiteX86" fmla="*/ 3645945 w 3843617"/>
                <a:gd name="connsiteY86" fmla="*/ 2174465 h 3852082"/>
                <a:gd name="connsiteX87" fmla="*/ 3815047 w 3843617"/>
                <a:gd name="connsiteY87" fmla="*/ 1926041 h 3852082"/>
                <a:gd name="connsiteX88" fmla="*/ 3815047 w 3843617"/>
                <a:gd name="connsiteY88" fmla="*/ 1918373 h 3852082"/>
                <a:gd name="connsiteX89" fmla="*/ 3644874 w 3843617"/>
                <a:gd name="connsiteY89" fmla="*/ 1670484 h 3852082"/>
                <a:gd name="connsiteX90" fmla="*/ 3621839 w 3843617"/>
                <a:gd name="connsiteY90" fmla="*/ 1661389 h 3852082"/>
                <a:gd name="connsiteX91" fmla="*/ 3641124 w 3843617"/>
                <a:gd name="connsiteY91" fmla="*/ 1645874 h 3852082"/>
                <a:gd name="connsiteX92" fmla="*/ 3728442 w 3843617"/>
                <a:gd name="connsiteY92" fmla="*/ 1358216 h 3852082"/>
                <a:gd name="connsiteX93" fmla="*/ 3493093 w 3843617"/>
                <a:gd name="connsiteY93" fmla="*/ 1171675 h 3852082"/>
                <a:gd name="connsiteX94" fmla="*/ 3468630 w 3843617"/>
                <a:gd name="connsiteY94" fmla="*/ 1169892 h 3852082"/>
                <a:gd name="connsiteX95" fmla="*/ 3482200 w 3843617"/>
                <a:gd name="connsiteY95" fmla="*/ 1149561 h 3852082"/>
                <a:gd name="connsiteX96" fmla="*/ 3480236 w 3843617"/>
                <a:gd name="connsiteY96" fmla="*/ 848707 h 3852082"/>
                <a:gd name="connsiteX97" fmla="*/ 3260422 w 3843617"/>
                <a:gd name="connsiteY97" fmla="*/ 733144 h 3852082"/>
                <a:gd name="connsiteX98" fmla="*/ 3200246 w 3843617"/>
                <a:gd name="connsiteY98" fmla="*/ 740099 h 3852082"/>
                <a:gd name="connsiteX99" fmla="*/ 3176139 w 3843617"/>
                <a:gd name="connsiteY99" fmla="*/ 745628 h 3852082"/>
                <a:gd name="connsiteX100" fmla="*/ 3183282 w 3843617"/>
                <a:gd name="connsiteY100" fmla="*/ 721909 h 3852082"/>
                <a:gd name="connsiteX101" fmla="*/ 3093642 w 3843617"/>
                <a:gd name="connsiteY101" fmla="*/ 434964 h 3852082"/>
                <a:gd name="connsiteX102" fmla="*/ 2928112 w 3843617"/>
                <a:gd name="connsiteY102" fmla="*/ 377183 h 3852082"/>
                <a:gd name="connsiteX103" fmla="*/ 2793830 w 3843617"/>
                <a:gd name="connsiteY103" fmla="*/ 413207 h 3852082"/>
                <a:gd name="connsiteX104" fmla="*/ 2772403 w 3843617"/>
                <a:gd name="connsiteY104" fmla="*/ 425513 h 3852082"/>
                <a:gd name="connsiteX105" fmla="*/ 2772403 w 3843617"/>
                <a:gd name="connsiteY105" fmla="*/ 400902 h 3852082"/>
                <a:gd name="connsiteX106" fmla="*/ 2602051 w 3843617"/>
                <a:gd name="connsiteY106" fmla="*/ 152835 h 3852082"/>
                <a:gd name="connsiteX107" fmla="*/ 2505626 w 3843617"/>
                <a:gd name="connsiteY107" fmla="*/ 134823 h 3852082"/>
                <a:gd name="connsiteX108" fmla="*/ 2309025 w 3843617"/>
                <a:gd name="connsiteY108" fmla="*/ 220781 h 3852082"/>
                <a:gd name="connsiteX109" fmla="*/ 2292418 w 3843617"/>
                <a:gd name="connsiteY109" fmla="*/ 238972 h 3852082"/>
                <a:gd name="connsiteX110" fmla="*/ 2284919 w 3843617"/>
                <a:gd name="connsiteY110" fmla="*/ 215431 h 3852082"/>
                <a:gd name="connsiteX111" fmla="*/ 2049212 w 3843617"/>
                <a:gd name="connsiteY111" fmla="*/ 29247 h 3852082"/>
                <a:gd name="connsiteX112" fmla="*/ 2029927 w 3843617"/>
                <a:gd name="connsiteY112" fmla="*/ 28534 h 3852082"/>
                <a:gd name="connsiteX113" fmla="*/ 2029927 w 3843617"/>
                <a:gd name="connsiteY113" fmla="*/ 0 h 3852082"/>
                <a:gd name="connsiteX114" fmla="*/ 2051176 w 3843617"/>
                <a:gd name="connsiteY114" fmla="*/ 713 h 3852082"/>
                <a:gd name="connsiteX115" fmla="*/ 2304382 w 3843617"/>
                <a:gd name="connsiteY115" fmla="*/ 185114 h 3852082"/>
                <a:gd name="connsiteX116" fmla="*/ 2505626 w 3843617"/>
                <a:gd name="connsiteY116" fmla="*/ 106289 h 3852082"/>
                <a:gd name="connsiteX117" fmla="*/ 2612408 w 3843617"/>
                <a:gd name="connsiteY117" fmla="*/ 126263 h 3852082"/>
                <a:gd name="connsiteX118" fmla="*/ 2799902 w 3843617"/>
                <a:gd name="connsiteY118" fmla="*/ 377718 h 3852082"/>
                <a:gd name="connsiteX119" fmla="*/ 2928112 w 3843617"/>
                <a:gd name="connsiteY119" fmla="*/ 348649 h 3852082"/>
                <a:gd name="connsiteX120" fmla="*/ 3111498 w 3843617"/>
                <a:gd name="connsiteY120" fmla="*/ 412672 h 3852082"/>
                <a:gd name="connsiteX121" fmla="*/ 3216495 w 3843617"/>
                <a:gd name="connsiteY121" fmla="*/ 707820 h 3852082"/>
                <a:gd name="connsiteX122" fmla="*/ 3260422 w 3843617"/>
                <a:gd name="connsiteY122" fmla="*/ 704610 h 3852082"/>
                <a:gd name="connsiteX123" fmla="*/ 3503807 w 3843617"/>
                <a:gd name="connsiteY123" fmla="*/ 832656 h 3852082"/>
                <a:gd name="connsiteX124" fmla="*/ 3518092 w 3843617"/>
                <a:gd name="connsiteY124" fmla="*/ 1145816 h 3852082"/>
                <a:gd name="connsiteX125" fmla="*/ 3755763 w 3843617"/>
                <a:gd name="connsiteY125" fmla="*/ 1349656 h 3852082"/>
                <a:gd name="connsiteX126" fmla="*/ 3676480 w 3843617"/>
                <a:gd name="connsiteY126" fmla="*/ 1653007 h 3852082"/>
                <a:gd name="connsiteX127" fmla="*/ 3843617 w 3843617"/>
                <a:gd name="connsiteY127" fmla="*/ 1918194 h 3852082"/>
                <a:gd name="connsiteX128" fmla="*/ 3843617 w 3843617"/>
                <a:gd name="connsiteY128" fmla="*/ 1926041 h 3852082"/>
                <a:gd name="connsiteX129" fmla="*/ 3677730 w 3843617"/>
                <a:gd name="connsiteY129" fmla="*/ 2191763 h 3852082"/>
                <a:gd name="connsiteX130" fmla="*/ 3758263 w 3843617"/>
                <a:gd name="connsiteY130" fmla="*/ 2494937 h 3852082"/>
                <a:gd name="connsiteX131" fmla="*/ 3521306 w 3843617"/>
                <a:gd name="connsiteY131" fmla="*/ 2700203 h 3852082"/>
                <a:gd name="connsiteX132" fmla="*/ 3508807 w 3843617"/>
                <a:gd name="connsiteY132" fmla="*/ 3013363 h 3852082"/>
                <a:gd name="connsiteX133" fmla="*/ 3504521 w 3843617"/>
                <a:gd name="connsiteY133" fmla="*/ 3019604 h 3852082"/>
                <a:gd name="connsiteX134" fmla="*/ 3503985 w 3843617"/>
                <a:gd name="connsiteY134" fmla="*/ 3019604 h 3852082"/>
                <a:gd name="connsiteX135" fmla="*/ 3263993 w 3843617"/>
                <a:gd name="connsiteY135" fmla="*/ 3142300 h 3852082"/>
                <a:gd name="connsiteX136" fmla="*/ 3221852 w 3843617"/>
                <a:gd name="connsiteY136" fmla="*/ 3139269 h 3852082"/>
                <a:gd name="connsiteX137" fmla="*/ 3117927 w 3843617"/>
                <a:gd name="connsiteY137" fmla="*/ 3434595 h 3852082"/>
                <a:gd name="connsiteX138" fmla="*/ 2933111 w 3843617"/>
                <a:gd name="connsiteY138" fmla="*/ 3499510 h 3852082"/>
                <a:gd name="connsiteX139" fmla="*/ 2806330 w 3843617"/>
                <a:gd name="connsiteY139" fmla="*/ 3470976 h 3852082"/>
                <a:gd name="connsiteX140" fmla="*/ 2619729 w 3843617"/>
                <a:gd name="connsiteY140" fmla="*/ 3722788 h 3852082"/>
                <a:gd name="connsiteX141" fmla="*/ 2511697 w 3843617"/>
                <a:gd name="connsiteY141" fmla="*/ 3743653 h 3852082"/>
                <a:gd name="connsiteX142" fmla="*/ 2311703 w 3843617"/>
                <a:gd name="connsiteY142" fmla="*/ 3665720 h 3852082"/>
                <a:gd name="connsiteX143" fmla="*/ 2058855 w 3843617"/>
                <a:gd name="connsiteY143" fmla="*/ 3851190 h 3852082"/>
                <a:gd name="connsiteX144" fmla="*/ 2036534 w 3843617"/>
                <a:gd name="connsiteY144" fmla="*/ 3852082 h 3852082"/>
                <a:gd name="connsiteX145" fmla="*/ 1781721 w 3843617"/>
                <a:gd name="connsiteY145" fmla="*/ 3705667 h 3852082"/>
                <a:gd name="connsiteX146" fmla="*/ 1551371 w 3843617"/>
                <a:gd name="connsiteY146" fmla="*/ 3816415 h 3852082"/>
                <a:gd name="connsiteX147" fmla="*/ 1485838 w 3843617"/>
                <a:gd name="connsiteY147" fmla="*/ 3809103 h 3852082"/>
                <a:gd name="connsiteX148" fmla="*/ 1263345 w 3843617"/>
                <a:gd name="connsiteY148" fmla="*/ 3588143 h 3852082"/>
                <a:gd name="connsiteX149" fmla="*/ 1097279 w 3843617"/>
                <a:gd name="connsiteY149" fmla="*/ 3638969 h 3852082"/>
                <a:gd name="connsiteX150" fmla="*/ 949963 w 3843617"/>
                <a:gd name="connsiteY150" fmla="*/ 3599378 h 3852082"/>
                <a:gd name="connsiteX151" fmla="*/ 802646 w 3843617"/>
                <a:gd name="connsiteY151" fmla="*/ 3322956 h 3852082"/>
                <a:gd name="connsiteX152" fmla="*/ 716756 w 3843617"/>
                <a:gd name="connsiteY152" fmla="*/ 3335618 h 3852082"/>
                <a:gd name="connsiteX153" fmla="*/ 500156 w 3843617"/>
                <a:gd name="connsiteY153" fmla="*/ 3241456 h 3852082"/>
                <a:gd name="connsiteX154" fmla="*/ 440337 w 3843617"/>
                <a:gd name="connsiteY154" fmla="*/ 2934003 h 3852082"/>
                <a:gd name="connsiteX155" fmla="*/ 174988 w 3843617"/>
                <a:gd name="connsiteY155" fmla="*/ 2767079 h 3852082"/>
                <a:gd name="connsiteX156" fmla="*/ 208559 w 3843617"/>
                <a:gd name="connsiteY156" fmla="*/ 2455346 h 3852082"/>
                <a:gd name="connsiteX157" fmla="*/ 4458 w 3843617"/>
                <a:gd name="connsiteY157" fmla="*/ 2217266 h 3852082"/>
                <a:gd name="connsiteX158" fmla="*/ 128561 w 3843617"/>
                <a:gd name="connsiteY158" fmla="*/ 1929786 h 3852082"/>
                <a:gd name="connsiteX159" fmla="*/ 3208 w 3843617"/>
                <a:gd name="connsiteY159" fmla="*/ 1643020 h 3852082"/>
                <a:gd name="connsiteX160" fmla="*/ 206416 w 3843617"/>
                <a:gd name="connsiteY160" fmla="*/ 1404048 h 3852082"/>
                <a:gd name="connsiteX161" fmla="*/ 171774 w 3843617"/>
                <a:gd name="connsiteY161" fmla="*/ 1092493 h 3852082"/>
                <a:gd name="connsiteX162" fmla="*/ 436230 w 3843617"/>
                <a:gd name="connsiteY162" fmla="*/ 924500 h 3852082"/>
                <a:gd name="connsiteX163" fmla="*/ 494978 w 3843617"/>
                <a:gd name="connsiteY163" fmla="*/ 616690 h 3852082"/>
                <a:gd name="connsiteX164" fmla="*/ 711935 w 3843617"/>
                <a:gd name="connsiteY164" fmla="*/ 521636 h 3852082"/>
                <a:gd name="connsiteX165" fmla="*/ 796932 w 3843617"/>
                <a:gd name="connsiteY165" fmla="*/ 533942 h 3852082"/>
                <a:gd name="connsiteX166" fmla="*/ 942820 w 3843617"/>
                <a:gd name="connsiteY166" fmla="*/ 256984 h 3852082"/>
                <a:gd name="connsiteX167" fmla="*/ 1091565 w 3843617"/>
                <a:gd name="connsiteY167" fmla="*/ 216858 h 3852082"/>
                <a:gd name="connsiteX168" fmla="*/ 1256381 w 3843617"/>
                <a:gd name="connsiteY168" fmla="*/ 266792 h 3852082"/>
                <a:gd name="connsiteX169" fmla="*/ 1478160 w 3843617"/>
                <a:gd name="connsiteY169" fmla="*/ 44941 h 3852082"/>
                <a:gd name="connsiteX170" fmla="*/ 1544586 w 3843617"/>
                <a:gd name="connsiteY170" fmla="*/ 37272 h 3852082"/>
                <a:gd name="connsiteX171" fmla="*/ 1774400 w 3843617"/>
                <a:gd name="connsiteY171" fmla="*/ 146950 h 3852082"/>
                <a:gd name="connsiteX172" fmla="*/ 2029927 w 3843617"/>
                <a:gd name="connsiteY172" fmla="*/ 0 h 3852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3843617" h="3852082">
                  <a:moveTo>
                    <a:pt x="1923605" y="417356"/>
                  </a:moveTo>
                  <a:cubicBezTo>
                    <a:pt x="1093062" y="417356"/>
                    <a:pt x="417351" y="1093042"/>
                    <a:pt x="417351" y="1923555"/>
                  </a:cubicBezTo>
                  <a:cubicBezTo>
                    <a:pt x="417351" y="2754067"/>
                    <a:pt x="1093062" y="3429753"/>
                    <a:pt x="1923605" y="3429753"/>
                  </a:cubicBezTo>
                  <a:cubicBezTo>
                    <a:pt x="2754148" y="3429753"/>
                    <a:pt x="3429858" y="2754067"/>
                    <a:pt x="3429858" y="1923555"/>
                  </a:cubicBezTo>
                  <a:cubicBezTo>
                    <a:pt x="3429858" y="1093042"/>
                    <a:pt x="2754148" y="417356"/>
                    <a:pt x="1923605" y="417356"/>
                  </a:cubicBezTo>
                  <a:close/>
                  <a:moveTo>
                    <a:pt x="1923605" y="393700"/>
                  </a:moveTo>
                  <a:cubicBezTo>
                    <a:pt x="2767180" y="393700"/>
                    <a:pt x="3453515" y="1080010"/>
                    <a:pt x="3453515" y="1923555"/>
                  </a:cubicBezTo>
                  <a:cubicBezTo>
                    <a:pt x="3453515" y="2767099"/>
                    <a:pt x="2767180" y="3453409"/>
                    <a:pt x="1923605" y="3453409"/>
                  </a:cubicBezTo>
                  <a:cubicBezTo>
                    <a:pt x="1080029" y="3453409"/>
                    <a:pt x="393694" y="2767099"/>
                    <a:pt x="393694" y="1923555"/>
                  </a:cubicBezTo>
                  <a:cubicBezTo>
                    <a:pt x="393694" y="1080010"/>
                    <a:pt x="1080029" y="393700"/>
                    <a:pt x="1923605" y="393700"/>
                  </a:cubicBezTo>
                  <a:close/>
                  <a:moveTo>
                    <a:pt x="2029927" y="28534"/>
                  </a:moveTo>
                  <a:cubicBezTo>
                    <a:pt x="1928145" y="28534"/>
                    <a:pt x="1833684" y="87920"/>
                    <a:pt x="1789221" y="179585"/>
                  </a:cubicBezTo>
                  <a:lnTo>
                    <a:pt x="1778685" y="201699"/>
                  </a:lnTo>
                  <a:lnTo>
                    <a:pt x="1764579" y="181547"/>
                  </a:lnTo>
                  <a:cubicBezTo>
                    <a:pt x="1714759" y="109142"/>
                    <a:pt x="1632440" y="65985"/>
                    <a:pt x="1544586" y="65985"/>
                  </a:cubicBezTo>
                  <a:cubicBezTo>
                    <a:pt x="1524408" y="65985"/>
                    <a:pt x="1504230" y="68125"/>
                    <a:pt x="1484588" y="72761"/>
                  </a:cubicBezTo>
                  <a:cubicBezTo>
                    <a:pt x="1376913" y="97729"/>
                    <a:pt x="1296737" y="184400"/>
                    <a:pt x="1280488" y="293721"/>
                  </a:cubicBezTo>
                  <a:lnTo>
                    <a:pt x="1276916" y="317975"/>
                  </a:lnTo>
                  <a:lnTo>
                    <a:pt x="1257453" y="302816"/>
                  </a:lnTo>
                  <a:cubicBezTo>
                    <a:pt x="1210490" y="265722"/>
                    <a:pt x="1151385" y="245392"/>
                    <a:pt x="1091565" y="245392"/>
                  </a:cubicBezTo>
                  <a:cubicBezTo>
                    <a:pt x="1044602" y="245392"/>
                    <a:pt x="998175" y="258054"/>
                    <a:pt x="957284" y="281773"/>
                  </a:cubicBezTo>
                  <a:cubicBezTo>
                    <a:pt x="861930" y="337057"/>
                    <a:pt x="811217" y="443346"/>
                    <a:pt x="827824" y="552667"/>
                  </a:cubicBezTo>
                  <a:lnTo>
                    <a:pt x="831574" y="577099"/>
                  </a:lnTo>
                  <a:lnTo>
                    <a:pt x="808539" y="568182"/>
                  </a:lnTo>
                  <a:cubicBezTo>
                    <a:pt x="777647" y="556234"/>
                    <a:pt x="745148" y="550170"/>
                    <a:pt x="711935" y="550170"/>
                  </a:cubicBezTo>
                  <a:cubicBezTo>
                    <a:pt x="637652" y="550170"/>
                    <a:pt x="566225" y="581558"/>
                    <a:pt x="515870" y="636129"/>
                  </a:cubicBezTo>
                  <a:cubicBezTo>
                    <a:pt x="441944" y="716024"/>
                    <a:pt x="423909" y="835331"/>
                    <a:pt x="471229" y="933238"/>
                  </a:cubicBezTo>
                  <a:lnTo>
                    <a:pt x="481942" y="955530"/>
                  </a:lnTo>
                  <a:lnTo>
                    <a:pt x="457300" y="953747"/>
                  </a:lnTo>
                  <a:cubicBezTo>
                    <a:pt x="451051" y="953390"/>
                    <a:pt x="444801" y="953034"/>
                    <a:pt x="438372" y="953034"/>
                  </a:cubicBezTo>
                  <a:cubicBezTo>
                    <a:pt x="336233" y="953034"/>
                    <a:pt x="241772" y="1012777"/>
                    <a:pt x="197488" y="1104977"/>
                  </a:cubicBezTo>
                  <a:cubicBezTo>
                    <a:pt x="149811" y="1204489"/>
                    <a:pt x="167489" y="1321122"/>
                    <a:pt x="242486" y="1402265"/>
                  </a:cubicBezTo>
                  <a:lnTo>
                    <a:pt x="259271" y="1420277"/>
                  </a:lnTo>
                  <a:lnTo>
                    <a:pt x="235165" y="1425806"/>
                  </a:lnTo>
                  <a:cubicBezTo>
                    <a:pt x="127490" y="1450773"/>
                    <a:pt x="47671" y="1537623"/>
                    <a:pt x="31600" y="1647122"/>
                  </a:cubicBezTo>
                  <a:cubicBezTo>
                    <a:pt x="15708" y="1754481"/>
                    <a:pt x="68385" y="1862910"/>
                    <a:pt x="162310" y="1917303"/>
                  </a:cubicBezTo>
                  <a:lnTo>
                    <a:pt x="183738" y="1929608"/>
                  </a:lnTo>
                  <a:lnTo>
                    <a:pt x="162489" y="1941913"/>
                  </a:lnTo>
                  <a:cubicBezTo>
                    <a:pt x="67135" y="1997733"/>
                    <a:pt x="16243" y="2104022"/>
                    <a:pt x="32672" y="2212986"/>
                  </a:cubicBezTo>
                  <a:cubicBezTo>
                    <a:pt x="49635" y="2322485"/>
                    <a:pt x="129811" y="2408978"/>
                    <a:pt x="237308" y="2433410"/>
                  </a:cubicBezTo>
                  <a:lnTo>
                    <a:pt x="261235" y="2438939"/>
                  </a:lnTo>
                  <a:lnTo>
                    <a:pt x="244629" y="2457129"/>
                  </a:lnTo>
                  <a:cubicBezTo>
                    <a:pt x="169810" y="2538094"/>
                    <a:pt x="152489" y="2655083"/>
                    <a:pt x="200702" y="2754774"/>
                  </a:cubicBezTo>
                  <a:cubicBezTo>
                    <a:pt x="244986" y="2846261"/>
                    <a:pt x="339447" y="2905290"/>
                    <a:pt x="441229" y="2905290"/>
                  </a:cubicBezTo>
                  <a:cubicBezTo>
                    <a:pt x="447836" y="2905290"/>
                    <a:pt x="454622" y="2905112"/>
                    <a:pt x="461229" y="2904577"/>
                  </a:cubicBezTo>
                  <a:lnTo>
                    <a:pt x="485871" y="2902794"/>
                  </a:lnTo>
                  <a:lnTo>
                    <a:pt x="475336" y="2925086"/>
                  </a:lnTo>
                  <a:cubicBezTo>
                    <a:pt x="428373" y="3023171"/>
                    <a:pt x="446765" y="3142479"/>
                    <a:pt x="521048" y="3221839"/>
                  </a:cubicBezTo>
                  <a:cubicBezTo>
                    <a:pt x="571404" y="3276053"/>
                    <a:pt x="642830" y="3307084"/>
                    <a:pt x="716756" y="3307084"/>
                  </a:cubicBezTo>
                  <a:cubicBezTo>
                    <a:pt x="750327" y="3307084"/>
                    <a:pt x="783183" y="3300842"/>
                    <a:pt x="814074" y="3288715"/>
                  </a:cubicBezTo>
                  <a:lnTo>
                    <a:pt x="837109" y="3279620"/>
                  </a:lnTo>
                  <a:lnTo>
                    <a:pt x="833538" y="3304052"/>
                  </a:lnTo>
                  <a:cubicBezTo>
                    <a:pt x="817289" y="3413373"/>
                    <a:pt x="868537" y="3519483"/>
                    <a:pt x="964248" y="3574590"/>
                  </a:cubicBezTo>
                  <a:cubicBezTo>
                    <a:pt x="1004782" y="3597952"/>
                    <a:pt x="1050674" y="3610435"/>
                    <a:pt x="1097279" y="3610435"/>
                  </a:cubicBezTo>
                  <a:cubicBezTo>
                    <a:pt x="1157635" y="3610435"/>
                    <a:pt x="1216918" y="3589748"/>
                    <a:pt x="1264417" y="3552119"/>
                  </a:cubicBezTo>
                  <a:lnTo>
                    <a:pt x="1283702" y="3536782"/>
                  </a:lnTo>
                  <a:lnTo>
                    <a:pt x="1287273" y="3561214"/>
                  </a:lnTo>
                  <a:cubicBezTo>
                    <a:pt x="1303880" y="3670178"/>
                    <a:pt x="1384234" y="3756672"/>
                    <a:pt x="1492266" y="3781282"/>
                  </a:cubicBezTo>
                  <a:cubicBezTo>
                    <a:pt x="1511551" y="3785562"/>
                    <a:pt x="1531551" y="3787881"/>
                    <a:pt x="1551371" y="3787881"/>
                  </a:cubicBezTo>
                  <a:cubicBezTo>
                    <a:pt x="1639761" y="3787881"/>
                    <a:pt x="1722080" y="3744188"/>
                    <a:pt x="1771900" y="3671070"/>
                  </a:cubicBezTo>
                  <a:lnTo>
                    <a:pt x="1785649" y="3650561"/>
                  </a:lnTo>
                  <a:lnTo>
                    <a:pt x="1796542" y="3672853"/>
                  </a:lnTo>
                  <a:cubicBezTo>
                    <a:pt x="1841183" y="3764340"/>
                    <a:pt x="1935287" y="3823548"/>
                    <a:pt x="2036534" y="3823548"/>
                  </a:cubicBezTo>
                  <a:cubicBezTo>
                    <a:pt x="2043855" y="3823548"/>
                    <a:pt x="2050641" y="3823192"/>
                    <a:pt x="2056891" y="3822656"/>
                  </a:cubicBezTo>
                  <a:cubicBezTo>
                    <a:pt x="2166887" y="3814096"/>
                    <a:pt x="2259384" y="3740621"/>
                    <a:pt x="2292240" y="3635403"/>
                  </a:cubicBezTo>
                  <a:lnTo>
                    <a:pt x="2299561" y="3611862"/>
                  </a:lnTo>
                  <a:lnTo>
                    <a:pt x="2316346" y="3629874"/>
                  </a:lnTo>
                  <a:cubicBezTo>
                    <a:pt x="2366702" y="3683910"/>
                    <a:pt x="2437949" y="3714941"/>
                    <a:pt x="2511697" y="3714941"/>
                  </a:cubicBezTo>
                  <a:cubicBezTo>
                    <a:pt x="2545089" y="3714941"/>
                    <a:pt x="2577945" y="3708699"/>
                    <a:pt x="2609194" y="3696215"/>
                  </a:cubicBezTo>
                  <a:cubicBezTo>
                    <a:pt x="2712226" y="3655911"/>
                    <a:pt x="2778652" y="3558539"/>
                    <a:pt x="2778652" y="3447970"/>
                  </a:cubicBezTo>
                  <a:lnTo>
                    <a:pt x="2778652" y="3423181"/>
                  </a:lnTo>
                  <a:lnTo>
                    <a:pt x="2800080" y="3435487"/>
                  </a:lnTo>
                  <a:cubicBezTo>
                    <a:pt x="2840436" y="3458670"/>
                    <a:pt x="2886506" y="3470797"/>
                    <a:pt x="2933111" y="3470797"/>
                  </a:cubicBezTo>
                  <a:cubicBezTo>
                    <a:pt x="2994359" y="3470797"/>
                    <a:pt x="3052215" y="3450645"/>
                    <a:pt x="3100070" y="3412124"/>
                  </a:cubicBezTo>
                  <a:cubicBezTo>
                    <a:pt x="3185067" y="3344535"/>
                    <a:pt x="3220602" y="3229329"/>
                    <a:pt x="3188639" y="3125358"/>
                  </a:cubicBezTo>
                  <a:lnTo>
                    <a:pt x="3181318" y="3101818"/>
                  </a:lnTo>
                  <a:lnTo>
                    <a:pt x="3205424" y="3107168"/>
                  </a:lnTo>
                  <a:cubicBezTo>
                    <a:pt x="3224530" y="3111448"/>
                    <a:pt x="3244173" y="3113588"/>
                    <a:pt x="3263993" y="3113588"/>
                  </a:cubicBezTo>
                  <a:cubicBezTo>
                    <a:pt x="3352562" y="3113588"/>
                    <a:pt x="3435059" y="3070074"/>
                    <a:pt x="3484700" y="2997312"/>
                  </a:cubicBezTo>
                  <a:lnTo>
                    <a:pt x="3489165" y="2991070"/>
                  </a:lnTo>
                  <a:cubicBezTo>
                    <a:pt x="3546127" y="2901545"/>
                    <a:pt x="3544877" y="2784199"/>
                    <a:pt x="3485415" y="2696636"/>
                  </a:cubicBezTo>
                  <a:lnTo>
                    <a:pt x="3471665" y="2676305"/>
                  </a:lnTo>
                  <a:lnTo>
                    <a:pt x="3496129" y="2674344"/>
                  </a:lnTo>
                  <a:cubicBezTo>
                    <a:pt x="3606125" y="2665605"/>
                    <a:pt x="3698265" y="2591952"/>
                    <a:pt x="3730942" y="2486555"/>
                  </a:cubicBezTo>
                  <a:cubicBezTo>
                    <a:pt x="3763263" y="2380979"/>
                    <a:pt x="3728621" y="2268092"/>
                    <a:pt x="3642374" y="2198897"/>
                  </a:cubicBezTo>
                  <a:lnTo>
                    <a:pt x="3623089" y="2183382"/>
                  </a:lnTo>
                  <a:lnTo>
                    <a:pt x="3645945" y="2174465"/>
                  </a:lnTo>
                  <a:cubicBezTo>
                    <a:pt x="3748620" y="2133982"/>
                    <a:pt x="3815047" y="2036432"/>
                    <a:pt x="3815047" y="1926041"/>
                  </a:cubicBezTo>
                  <a:lnTo>
                    <a:pt x="3815047" y="1918373"/>
                  </a:lnTo>
                  <a:cubicBezTo>
                    <a:pt x="3814332" y="1807982"/>
                    <a:pt x="3747549" y="1710610"/>
                    <a:pt x="3644874" y="1670484"/>
                  </a:cubicBezTo>
                  <a:lnTo>
                    <a:pt x="3621839" y="1661389"/>
                  </a:lnTo>
                  <a:lnTo>
                    <a:pt x="3641124" y="1645874"/>
                  </a:lnTo>
                  <a:cubicBezTo>
                    <a:pt x="3727371" y="1576679"/>
                    <a:pt x="3761656" y="1463791"/>
                    <a:pt x="3728442" y="1358216"/>
                  </a:cubicBezTo>
                  <a:cubicBezTo>
                    <a:pt x="3696122" y="1254424"/>
                    <a:pt x="3601482" y="1179522"/>
                    <a:pt x="3493093" y="1171675"/>
                  </a:cubicBezTo>
                  <a:lnTo>
                    <a:pt x="3468630" y="1169892"/>
                  </a:lnTo>
                  <a:lnTo>
                    <a:pt x="3482200" y="1149561"/>
                  </a:lnTo>
                  <a:cubicBezTo>
                    <a:pt x="3543627" y="1057539"/>
                    <a:pt x="3542734" y="939480"/>
                    <a:pt x="3480236" y="848707"/>
                  </a:cubicBezTo>
                  <a:cubicBezTo>
                    <a:pt x="3430774" y="776302"/>
                    <a:pt x="3348633" y="733144"/>
                    <a:pt x="3260422" y="733144"/>
                  </a:cubicBezTo>
                  <a:cubicBezTo>
                    <a:pt x="3240244" y="733144"/>
                    <a:pt x="3219888" y="735462"/>
                    <a:pt x="3200246" y="740099"/>
                  </a:cubicBezTo>
                  <a:lnTo>
                    <a:pt x="3176139" y="745628"/>
                  </a:lnTo>
                  <a:lnTo>
                    <a:pt x="3183282" y="721909"/>
                  </a:lnTo>
                  <a:cubicBezTo>
                    <a:pt x="3215424" y="616333"/>
                    <a:pt x="3180246" y="503624"/>
                    <a:pt x="3093642" y="434964"/>
                  </a:cubicBezTo>
                  <a:cubicBezTo>
                    <a:pt x="3045965" y="397157"/>
                    <a:pt x="2988824" y="377183"/>
                    <a:pt x="2928112" y="377183"/>
                  </a:cubicBezTo>
                  <a:cubicBezTo>
                    <a:pt x="2880970" y="377183"/>
                    <a:pt x="2834543" y="389666"/>
                    <a:pt x="2793830" y="413207"/>
                  </a:cubicBezTo>
                  <a:lnTo>
                    <a:pt x="2772403" y="425513"/>
                  </a:lnTo>
                  <a:lnTo>
                    <a:pt x="2772403" y="400902"/>
                  </a:lnTo>
                  <a:cubicBezTo>
                    <a:pt x="2771867" y="290511"/>
                    <a:pt x="2705083" y="193317"/>
                    <a:pt x="2602051" y="152835"/>
                  </a:cubicBezTo>
                  <a:cubicBezTo>
                    <a:pt x="2571159" y="140886"/>
                    <a:pt x="2538660" y="134823"/>
                    <a:pt x="2505626" y="134823"/>
                  </a:cubicBezTo>
                  <a:cubicBezTo>
                    <a:pt x="2431164" y="134823"/>
                    <a:pt x="2359559" y="166210"/>
                    <a:pt x="2309025" y="220781"/>
                  </a:cubicBezTo>
                  <a:lnTo>
                    <a:pt x="2292418" y="238972"/>
                  </a:lnTo>
                  <a:lnTo>
                    <a:pt x="2284919" y="215431"/>
                  </a:lnTo>
                  <a:cubicBezTo>
                    <a:pt x="2251705" y="110212"/>
                    <a:pt x="2159208" y="37094"/>
                    <a:pt x="2049212" y="29247"/>
                  </a:cubicBezTo>
                  <a:cubicBezTo>
                    <a:pt x="2042784" y="28890"/>
                    <a:pt x="2036177" y="28534"/>
                    <a:pt x="2029927" y="28534"/>
                  </a:cubicBezTo>
                  <a:close/>
                  <a:moveTo>
                    <a:pt x="2029927" y="0"/>
                  </a:moveTo>
                  <a:cubicBezTo>
                    <a:pt x="2036891" y="0"/>
                    <a:pt x="2044034" y="178"/>
                    <a:pt x="2051176" y="713"/>
                  </a:cubicBezTo>
                  <a:cubicBezTo>
                    <a:pt x="2165280" y="8917"/>
                    <a:pt x="2262419" y="80430"/>
                    <a:pt x="2304382" y="185114"/>
                  </a:cubicBezTo>
                  <a:cubicBezTo>
                    <a:pt x="2358845" y="134644"/>
                    <a:pt x="2430985" y="106289"/>
                    <a:pt x="2505626" y="106289"/>
                  </a:cubicBezTo>
                  <a:cubicBezTo>
                    <a:pt x="2542232" y="106289"/>
                    <a:pt x="2578123" y="112887"/>
                    <a:pt x="2612408" y="126263"/>
                  </a:cubicBezTo>
                  <a:cubicBezTo>
                    <a:pt x="2719190" y="167993"/>
                    <a:pt x="2790795" y="265187"/>
                    <a:pt x="2799902" y="377718"/>
                  </a:cubicBezTo>
                  <a:cubicBezTo>
                    <a:pt x="2839900" y="358636"/>
                    <a:pt x="2883649" y="348649"/>
                    <a:pt x="2928112" y="348649"/>
                  </a:cubicBezTo>
                  <a:cubicBezTo>
                    <a:pt x="2995252" y="348649"/>
                    <a:pt x="3058643" y="370763"/>
                    <a:pt x="3111498" y="412672"/>
                  </a:cubicBezTo>
                  <a:cubicBezTo>
                    <a:pt x="3201138" y="483829"/>
                    <a:pt x="3240958" y="597608"/>
                    <a:pt x="3216495" y="707820"/>
                  </a:cubicBezTo>
                  <a:cubicBezTo>
                    <a:pt x="3231137" y="705680"/>
                    <a:pt x="3245780" y="704610"/>
                    <a:pt x="3260422" y="704610"/>
                  </a:cubicBezTo>
                  <a:cubicBezTo>
                    <a:pt x="3358097" y="704610"/>
                    <a:pt x="3448987" y="752405"/>
                    <a:pt x="3503807" y="832656"/>
                  </a:cubicBezTo>
                  <a:cubicBezTo>
                    <a:pt x="3568626" y="926640"/>
                    <a:pt x="3573447" y="1047196"/>
                    <a:pt x="3518092" y="1145816"/>
                  </a:cubicBezTo>
                  <a:cubicBezTo>
                    <a:pt x="3628267" y="1162580"/>
                    <a:pt x="3722193" y="1242118"/>
                    <a:pt x="3755763" y="1349656"/>
                  </a:cubicBezTo>
                  <a:cubicBezTo>
                    <a:pt x="3790226" y="1459155"/>
                    <a:pt x="3758977" y="1575609"/>
                    <a:pt x="3676480" y="1653007"/>
                  </a:cubicBezTo>
                  <a:cubicBezTo>
                    <a:pt x="3778084" y="1702050"/>
                    <a:pt x="3842903" y="1803880"/>
                    <a:pt x="3843617" y="1918194"/>
                  </a:cubicBezTo>
                  <a:lnTo>
                    <a:pt x="3843617" y="1926041"/>
                  </a:lnTo>
                  <a:cubicBezTo>
                    <a:pt x="3843617" y="2040534"/>
                    <a:pt x="3779155" y="2142364"/>
                    <a:pt x="3677730" y="2191763"/>
                  </a:cubicBezTo>
                  <a:cubicBezTo>
                    <a:pt x="3760227" y="2268983"/>
                    <a:pt x="3791833" y="2385616"/>
                    <a:pt x="3758263" y="2494937"/>
                  </a:cubicBezTo>
                  <a:cubicBezTo>
                    <a:pt x="3724514" y="2604257"/>
                    <a:pt x="3632910" y="2682726"/>
                    <a:pt x="3521306" y="2700203"/>
                  </a:cubicBezTo>
                  <a:cubicBezTo>
                    <a:pt x="3576126" y="2796861"/>
                    <a:pt x="3572019" y="2920092"/>
                    <a:pt x="3508807" y="3013363"/>
                  </a:cubicBezTo>
                  <a:lnTo>
                    <a:pt x="3504521" y="3019604"/>
                  </a:lnTo>
                  <a:lnTo>
                    <a:pt x="3503985" y="3019604"/>
                  </a:lnTo>
                  <a:cubicBezTo>
                    <a:pt x="3448630" y="3096468"/>
                    <a:pt x="3359526" y="3142300"/>
                    <a:pt x="3263993" y="3142300"/>
                  </a:cubicBezTo>
                  <a:cubicBezTo>
                    <a:pt x="3249887" y="3142300"/>
                    <a:pt x="3235780" y="3141230"/>
                    <a:pt x="3221852" y="3139269"/>
                  </a:cubicBezTo>
                  <a:cubicBezTo>
                    <a:pt x="3246137" y="3248233"/>
                    <a:pt x="3205960" y="3364508"/>
                    <a:pt x="3117927" y="3434595"/>
                  </a:cubicBezTo>
                  <a:cubicBezTo>
                    <a:pt x="3065607" y="3476326"/>
                    <a:pt x="3000074" y="3499510"/>
                    <a:pt x="2933111" y="3499510"/>
                  </a:cubicBezTo>
                  <a:cubicBezTo>
                    <a:pt x="2889184" y="3499510"/>
                    <a:pt x="2845793" y="3489701"/>
                    <a:pt x="2806330" y="3470976"/>
                  </a:cubicBezTo>
                  <a:cubicBezTo>
                    <a:pt x="2797759" y="3583863"/>
                    <a:pt x="2726511" y="3681057"/>
                    <a:pt x="2619729" y="3722788"/>
                  </a:cubicBezTo>
                  <a:cubicBezTo>
                    <a:pt x="2585087" y="3736698"/>
                    <a:pt x="2548660" y="3743653"/>
                    <a:pt x="2511697" y="3743653"/>
                  </a:cubicBezTo>
                  <a:cubicBezTo>
                    <a:pt x="2437592" y="3743653"/>
                    <a:pt x="2365987" y="3715476"/>
                    <a:pt x="2311703" y="3665720"/>
                  </a:cubicBezTo>
                  <a:cubicBezTo>
                    <a:pt x="2270098" y="3770404"/>
                    <a:pt x="2173137" y="3842274"/>
                    <a:pt x="2058855" y="3851190"/>
                  </a:cubicBezTo>
                  <a:cubicBezTo>
                    <a:pt x="2051891" y="3851725"/>
                    <a:pt x="2044569" y="3852082"/>
                    <a:pt x="2036534" y="3852082"/>
                  </a:cubicBezTo>
                  <a:cubicBezTo>
                    <a:pt x="1932252" y="3852082"/>
                    <a:pt x="1834576" y="3795371"/>
                    <a:pt x="1781721" y="3705667"/>
                  </a:cubicBezTo>
                  <a:cubicBezTo>
                    <a:pt x="1726008" y="3775397"/>
                    <a:pt x="1641368" y="3816415"/>
                    <a:pt x="1551371" y="3816415"/>
                  </a:cubicBezTo>
                  <a:cubicBezTo>
                    <a:pt x="1529408" y="3816415"/>
                    <a:pt x="1507444" y="3813918"/>
                    <a:pt x="1485838" y="3809103"/>
                  </a:cubicBezTo>
                  <a:cubicBezTo>
                    <a:pt x="1374056" y="3783601"/>
                    <a:pt x="1288880" y="3698177"/>
                    <a:pt x="1263345" y="3588143"/>
                  </a:cubicBezTo>
                  <a:cubicBezTo>
                    <a:pt x="1214597" y="3621136"/>
                    <a:pt x="1156384" y="3638969"/>
                    <a:pt x="1097279" y="3638969"/>
                  </a:cubicBezTo>
                  <a:cubicBezTo>
                    <a:pt x="1045674" y="3638969"/>
                    <a:pt x="994783" y="3625237"/>
                    <a:pt x="949963" y="3599378"/>
                  </a:cubicBezTo>
                  <a:cubicBezTo>
                    <a:pt x="850859" y="3542132"/>
                    <a:pt x="794611" y="3435487"/>
                    <a:pt x="802646" y="3322956"/>
                  </a:cubicBezTo>
                  <a:cubicBezTo>
                    <a:pt x="774968" y="3331338"/>
                    <a:pt x="746041" y="3335618"/>
                    <a:pt x="716756" y="3335618"/>
                  </a:cubicBezTo>
                  <a:cubicBezTo>
                    <a:pt x="634795" y="3335618"/>
                    <a:pt x="555869" y="3301199"/>
                    <a:pt x="500156" y="3241456"/>
                  </a:cubicBezTo>
                  <a:cubicBezTo>
                    <a:pt x="423194" y="3159064"/>
                    <a:pt x="400517" y="3038151"/>
                    <a:pt x="440337" y="2934003"/>
                  </a:cubicBezTo>
                  <a:cubicBezTo>
                    <a:pt x="328019" y="2933646"/>
                    <a:pt x="223915" y="2868196"/>
                    <a:pt x="174988" y="2767079"/>
                  </a:cubicBezTo>
                  <a:cubicBezTo>
                    <a:pt x="124990" y="2663822"/>
                    <a:pt x="138561" y="2543801"/>
                    <a:pt x="208559" y="2455346"/>
                  </a:cubicBezTo>
                  <a:cubicBezTo>
                    <a:pt x="100884" y="2421818"/>
                    <a:pt x="21958" y="2330688"/>
                    <a:pt x="4458" y="2217266"/>
                  </a:cubicBezTo>
                  <a:cubicBezTo>
                    <a:pt x="-12506" y="2104378"/>
                    <a:pt x="35707" y="1993988"/>
                    <a:pt x="128561" y="1929786"/>
                  </a:cubicBezTo>
                  <a:cubicBezTo>
                    <a:pt x="35350" y="1866120"/>
                    <a:pt x="-13398" y="1755908"/>
                    <a:pt x="3208" y="1643020"/>
                  </a:cubicBezTo>
                  <a:cubicBezTo>
                    <a:pt x="19815" y="1529419"/>
                    <a:pt x="98562" y="1437932"/>
                    <a:pt x="206416" y="1404048"/>
                  </a:cubicBezTo>
                  <a:cubicBezTo>
                    <a:pt x="136240" y="1315593"/>
                    <a:pt x="122311" y="1195751"/>
                    <a:pt x="171774" y="1092493"/>
                  </a:cubicBezTo>
                  <a:cubicBezTo>
                    <a:pt x="220344" y="991198"/>
                    <a:pt x="324090" y="925392"/>
                    <a:pt x="436230" y="924500"/>
                  </a:cubicBezTo>
                  <a:cubicBezTo>
                    <a:pt x="396052" y="820529"/>
                    <a:pt x="418373" y="699438"/>
                    <a:pt x="494978" y="616690"/>
                  </a:cubicBezTo>
                  <a:cubicBezTo>
                    <a:pt x="550690" y="556234"/>
                    <a:pt x="629795" y="521636"/>
                    <a:pt x="711935" y="521636"/>
                  </a:cubicBezTo>
                  <a:cubicBezTo>
                    <a:pt x="741041" y="521636"/>
                    <a:pt x="769433" y="525738"/>
                    <a:pt x="796932" y="533942"/>
                  </a:cubicBezTo>
                  <a:cubicBezTo>
                    <a:pt x="788540" y="421232"/>
                    <a:pt x="844073" y="314408"/>
                    <a:pt x="942820" y="256984"/>
                  </a:cubicBezTo>
                  <a:cubicBezTo>
                    <a:pt x="987997" y="230768"/>
                    <a:pt x="1039424" y="216858"/>
                    <a:pt x="1091565" y="216858"/>
                  </a:cubicBezTo>
                  <a:cubicBezTo>
                    <a:pt x="1150135" y="216858"/>
                    <a:pt x="1207811" y="234513"/>
                    <a:pt x="1256381" y="266792"/>
                  </a:cubicBezTo>
                  <a:cubicBezTo>
                    <a:pt x="1281559" y="156580"/>
                    <a:pt x="1366377" y="70800"/>
                    <a:pt x="1478160" y="44941"/>
                  </a:cubicBezTo>
                  <a:cubicBezTo>
                    <a:pt x="1499945" y="39947"/>
                    <a:pt x="1522265" y="37272"/>
                    <a:pt x="1544586" y="37272"/>
                  </a:cubicBezTo>
                  <a:cubicBezTo>
                    <a:pt x="1634047" y="37272"/>
                    <a:pt x="1718509" y="77933"/>
                    <a:pt x="1774400" y="146950"/>
                  </a:cubicBezTo>
                  <a:cubicBezTo>
                    <a:pt x="1827077" y="56889"/>
                    <a:pt x="1924931" y="0"/>
                    <a:pt x="2029927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 panose="020F0502020204030204"/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>
              <a:off x="4151542" y="3522112"/>
              <a:ext cx="861089" cy="763077"/>
            </a:xfrm>
            <a:custGeom>
              <a:avLst/>
              <a:gdLst>
                <a:gd name="connsiteX0" fmla="*/ 144032 w 1099554"/>
                <a:gd name="connsiteY0" fmla="*/ 774809 h 973511"/>
                <a:gd name="connsiteX1" fmla="*/ 118107 w 1099554"/>
                <a:gd name="connsiteY1" fmla="*/ 784428 h 973511"/>
                <a:gd name="connsiteX2" fmla="*/ 117035 w 1099554"/>
                <a:gd name="connsiteY2" fmla="*/ 790976 h 973511"/>
                <a:gd name="connsiteX3" fmla="*/ 98612 w 1099554"/>
                <a:gd name="connsiteY3" fmla="*/ 861470 h 973511"/>
                <a:gd name="connsiteX4" fmla="*/ 117596 w 1099554"/>
                <a:gd name="connsiteY4" fmla="*/ 886082 h 973511"/>
                <a:gd name="connsiteX5" fmla="*/ 165415 w 1099554"/>
                <a:gd name="connsiteY5" fmla="*/ 898004 h 973511"/>
                <a:gd name="connsiteX6" fmla="*/ 168221 w 1099554"/>
                <a:gd name="connsiteY6" fmla="*/ 899585 h 973511"/>
                <a:gd name="connsiteX7" fmla="*/ 204914 w 1099554"/>
                <a:gd name="connsiteY7" fmla="*/ 895611 h 973511"/>
                <a:gd name="connsiteX8" fmla="*/ 244465 w 1099554"/>
                <a:gd name="connsiteY8" fmla="*/ 876734 h 973511"/>
                <a:gd name="connsiteX9" fmla="*/ 248037 w 1099554"/>
                <a:gd name="connsiteY9" fmla="*/ 876328 h 973511"/>
                <a:gd name="connsiteX10" fmla="*/ 273197 w 1099554"/>
                <a:gd name="connsiteY10" fmla="*/ 847967 h 973511"/>
                <a:gd name="connsiteX11" fmla="*/ 273197 w 1099554"/>
                <a:gd name="connsiteY11" fmla="*/ 826968 h 973511"/>
                <a:gd name="connsiteX12" fmla="*/ 274830 w 1099554"/>
                <a:gd name="connsiteY12" fmla="*/ 818885 h 973511"/>
                <a:gd name="connsiteX13" fmla="*/ 260183 w 1099554"/>
                <a:gd name="connsiteY13" fmla="*/ 820601 h 973511"/>
                <a:gd name="connsiteX14" fmla="*/ 231656 w 1099554"/>
                <a:gd name="connsiteY14" fmla="*/ 813872 h 973511"/>
                <a:gd name="connsiteX15" fmla="*/ 161638 w 1099554"/>
                <a:gd name="connsiteY15" fmla="*/ 778873 h 973511"/>
                <a:gd name="connsiteX16" fmla="*/ 144032 w 1099554"/>
                <a:gd name="connsiteY16" fmla="*/ 774809 h 973511"/>
                <a:gd name="connsiteX17" fmla="*/ 842575 w 1099554"/>
                <a:gd name="connsiteY17" fmla="*/ 664168 h 973511"/>
                <a:gd name="connsiteX18" fmla="*/ 842167 w 1099554"/>
                <a:gd name="connsiteY18" fmla="*/ 672432 h 973511"/>
                <a:gd name="connsiteX19" fmla="*/ 837676 w 1099554"/>
                <a:gd name="connsiteY19" fmla="*/ 692889 h 973511"/>
                <a:gd name="connsiteX20" fmla="*/ 854517 w 1099554"/>
                <a:gd name="connsiteY20" fmla="*/ 717727 h 973511"/>
                <a:gd name="connsiteX21" fmla="*/ 876818 w 1099554"/>
                <a:gd name="connsiteY21" fmla="*/ 743107 h 973511"/>
                <a:gd name="connsiteX22" fmla="*/ 876818 w 1099554"/>
                <a:gd name="connsiteY22" fmla="*/ 752636 h 973511"/>
                <a:gd name="connsiteX23" fmla="*/ 887892 w 1099554"/>
                <a:gd name="connsiteY23" fmla="*/ 768532 h 973511"/>
                <a:gd name="connsiteX24" fmla="*/ 906979 w 1099554"/>
                <a:gd name="connsiteY24" fmla="*/ 779822 h 973511"/>
                <a:gd name="connsiteX25" fmla="*/ 924432 w 1099554"/>
                <a:gd name="connsiteY25" fmla="*/ 800640 h 973511"/>
                <a:gd name="connsiteX26" fmla="*/ 948724 w 1099554"/>
                <a:gd name="connsiteY26" fmla="*/ 821278 h 973511"/>
                <a:gd name="connsiteX27" fmla="*/ 950867 w 1099554"/>
                <a:gd name="connsiteY27" fmla="*/ 824078 h 973511"/>
                <a:gd name="connsiteX28" fmla="*/ 965667 w 1099554"/>
                <a:gd name="connsiteY28" fmla="*/ 822723 h 973511"/>
                <a:gd name="connsiteX29" fmla="*/ 989857 w 1099554"/>
                <a:gd name="connsiteY29" fmla="*/ 808362 h 973511"/>
                <a:gd name="connsiteX30" fmla="*/ 1006545 w 1099554"/>
                <a:gd name="connsiteY30" fmla="*/ 813556 h 973511"/>
                <a:gd name="connsiteX31" fmla="*/ 951020 w 1099554"/>
                <a:gd name="connsiteY31" fmla="*/ 704721 h 973511"/>
                <a:gd name="connsiteX32" fmla="*/ 888352 w 1099554"/>
                <a:gd name="connsiteY32" fmla="*/ 666471 h 973511"/>
                <a:gd name="connsiteX33" fmla="*/ 863039 w 1099554"/>
                <a:gd name="connsiteY33" fmla="*/ 666471 h 973511"/>
                <a:gd name="connsiteX34" fmla="*/ 842575 w 1099554"/>
                <a:gd name="connsiteY34" fmla="*/ 664168 h 973511"/>
                <a:gd name="connsiteX35" fmla="*/ 533492 w 1099554"/>
                <a:gd name="connsiteY35" fmla="*/ 383873 h 973511"/>
                <a:gd name="connsiteX36" fmla="*/ 516523 w 1099554"/>
                <a:gd name="connsiteY36" fmla="*/ 397681 h 973511"/>
                <a:gd name="connsiteX37" fmla="*/ 488353 w 1099554"/>
                <a:gd name="connsiteY37" fmla="*/ 452505 h 973511"/>
                <a:gd name="connsiteX38" fmla="*/ 468399 w 1099554"/>
                <a:gd name="connsiteY38" fmla="*/ 562513 h 973511"/>
                <a:gd name="connsiteX39" fmla="*/ 483147 w 1099554"/>
                <a:gd name="connsiteY39" fmla="*/ 571003 h 973511"/>
                <a:gd name="connsiteX40" fmla="*/ 489067 w 1099554"/>
                <a:gd name="connsiteY40" fmla="*/ 565900 h 973511"/>
                <a:gd name="connsiteX41" fmla="*/ 504378 w 1099554"/>
                <a:gd name="connsiteY41" fmla="*/ 574481 h 973511"/>
                <a:gd name="connsiteX42" fmla="*/ 490037 w 1099554"/>
                <a:gd name="connsiteY42" fmla="*/ 667239 h 973511"/>
                <a:gd name="connsiteX43" fmla="*/ 504939 w 1099554"/>
                <a:gd name="connsiteY43" fmla="*/ 675322 h 973511"/>
                <a:gd name="connsiteX44" fmla="*/ 530711 w 1099554"/>
                <a:gd name="connsiteY44" fmla="*/ 652110 h 973511"/>
                <a:gd name="connsiteX45" fmla="*/ 549593 w 1099554"/>
                <a:gd name="connsiteY45" fmla="*/ 660555 h 973511"/>
                <a:gd name="connsiteX46" fmla="*/ 549593 w 1099554"/>
                <a:gd name="connsiteY46" fmla="*/ 714566 h 973511"/>
                <a:gd name="connsiteX47" fmla="*/ 565566 w 1099554"/>
                <a:gd name="connsiteY47" fmla="*/ 720256 h 973511"/>
                <a:gd name="connsiteX48" fmla="*/ 593941 w 1099554"/>
                <a:gd name="connsiteY48" fmla="*/ 685348 h 973511"/>
                <a:gd name="connsiteX49" fmla="*/ 617875 w 1099554"/>
                <a:gd name="connsiteY49" fmla="*/ 689773 h 973511"/>
                <a:gd name="connsiteX50" fmla="*/ 633747 w 1099554"/>
                <a:gd name="connsiteY50" fmla="*/ 738094 h 973511"/>
                <a:gd name="connsiteX51" fmla="*/ 654364 w 1099554"/>
                <a:gd name="connsiteY51" fmla="*/ 751010 h 973511"/>
                <a:gd name="connsiteX52" fmla="*/ 679728 w 1099554"/>
                <a:gd name="connsiteY52" fmla="*/ 761984 h 973511"/>
                <a:gd name="connsiteX53" fmla="*/ 689373 w 1099554"/>
                <a:gd name="connsiteY53" fmla="*/ 778647 h 973511"/>
                <a:gd name="connsiteX54" fmla="*/ 719483 w 1099554"/>
                <a:gd name="connsiteY54" fmla="*/ 819246 h 973511"/>
                <a:gd name="connsiteX55" fmla="*/ 726015 w 1099554"/>
                <a:gd name="connsiteY55" fmla="*/ 826201 h 973511"/>
                <a:gd name="connsiteX56" fmla="*/ 751838 w 1099554"/>
                <a:gd name="connsiteY56" fmla="*/ 820781 h 973511"/>
                <a:gd name="connsiteX57" fmla="*/ 806698 w 1099554"/>
                <a:gd name="connsiteY57" fmla="*/ 665974 h 973511"/>
                <a:gd name="connsiteX58" fmla="*/ 813282 w 1099554"/>
                <a:gd name="connsiteY58" fmla="*/ 655000 h 973511"/>
                <a:gd name="connsiteX59" fmla="*/ 768372 w 1099554"/>
                <a:gd name="connsiteY59" fmla="*/ 624969 h 973511"/>
                <a:gd name="connsiteX60" fmla="*/ 553523 w 1099554"/>
                <a:gd name="connsiteY60" fmla="*/ 392623 h 973511"/>
                <a:gd name="connsiteX61" fmla="*/ 533492 w 1099554"/>
                <a:gd name="connsiteY61" fmla="*/ 383873 h 973511"/>
                <a:gd name="connsiteX62" fmla="*/ 530507 w 1099554"/>
                <a:gd name="connsiteY62" fmla="*/ 269924 h 973511"/>
                <a:gd name="connsiteX63" fmla="*/ 530507 w 1099554"/>
                <a:gd name="connsiteY63" fmla="*/ 358618 h 973511"/>
                <a:gd name="connsiteX64" fmla="*/ 535610 w 1099554"/>
                <a:gd name="connsiteY64" fmla="*/ 357850 h 973511"/>
                <a:gd name="connsiteX65" fmla="*/ 546633 w 1099554"/>
                <a:gd name="connsiteY65" fmla="*/ 359386 h 973511"/>
                <a:gd name="connsiteX66" fmla="*/ 546429 w 1099554"/>
                <a:gd name="connsiteY66" fmla="*/ 269924 h 973511"/>
                <a:gd name="connsiteX67" fmla="*/ 530224 w 1099554"/>
                <a:gd name="connsiteY67" fmla="*/ 6 h 973511"/>
                <a:gd name="connsiteX68" fmla="*/ 565203 w 1099554"/>
                <a:gd name="connsiteY68" fmla="*/ 35032 h 973511"/>
                <a:gd name="connsiteX69" fmla="*/ 530224 w 1099554"/>
                <a:gd name="connsiteY69" fmla="*/ 70005 h 973511"/>
                <a:gd name="connsiteX70" fmla="*/ 495316 w 1099554"/>
                <a:gd name="connsiteY70" fmla="*/ 35032 h 973511"/>
                <a:gd name="connsiteX71" fmla="*/ 530224 w 1099554"/>
                <a:gd name="connsiteY71" fmla="*/ 6 h 973511"/>
                <a:gd name="connsiteX72" fmla="*/ 651519 w 1099554"/>
                <a:gd name="connsiteY72" fmla="*/ 5 h 973511"/>
                <a:gd name="connsiteX73" fmla="*/ 664214 w 1099554"/>
                <a:gd name="connsiteY73" fmla="*/ 5018 h 973511"/>
                <a:gd name="connsiteX74" fmla="*/ 664979 w 1099554"/>
                <a:gd name="connsiteY74" fmla="*/ 30262 h 973511"/>
                <a:gd name="connsiteX75" fmla="*/ 585776 w 1099554"/>
                <a:gd name="connsiteY75" fmla="*/ 109427 h 973511"/>
                <a:gd name="connsiteX76" fmla="*/ 585827 w 1099554"/>
                <a:gd name="connsiteY76" fmla="*/ 366024 h 973511"/>
                <a:gd name="connsiteX77" fmla="*/ 577916 w 1099554"/>
                <a:gd name="connsiteY77" fmla="*/ 381559 h 973511"/>
                <a:gd name="connsiteX78" fmla="*/ 786949 w 1099554"/>
                <a:gd name="connsiteY78" fmla="*/ 607718 h 973511"/>
                <a:gd name="connsiteX79" fmla="*/ 863039 w 1099554"/>
                <a:gd name="connsiteY79" fmla="*/ 641001 h 973511"/>
                <a:gd name="connsiteX80" fmla="*/ 888352 w 1099554"/>
                <a:gd name="connsiteY80" fmla="*/ 641001 h 973511"/>
                <a:gd name="connsiteX81" fmla="*/ 973628 w 1099554"/>
                <a:gd name="connsiteY81" fmla="*/ 693251 h 973511"/>
                <a:gd name="connsiteX82" fmla="*/ 1095649 w 1099554"/>
                <a:gd name="connsiteY82" fmla="*/ 932326 h 973511"/>
                <a:gd name="connsiteX83" fmla="*/ 1095955 w 1099554"/>
                <a:gd name="connsiteY83" fmla="*/ 960776 h 973511"/>
                <a:gd name="connsiteX84" fmla="*/ 1070489 w 1099554"/>
                <a:gd name="connsiteY84" fmla="*/ 973511 h 973511"/>
                <a:gd name="connsiteX85" fmla="*/ 28594 w 1099554"/>
                <a:gd name="connsiteY85" fmla="*/ 973511 h 973511"/>
                <a:gd name="connsiteX86" fmla="*/ 3384 w 1099554"/>
                <a:gd name="connsiteY86" fmla="*/ 960686 h 973511"/>
                <a:gd name="connsiteX87" fmla="*/ 4303 w 1099554"/>
                <a:gd name="connsiteY87" fmla="*/ 932326 h 973511"/>
                <a:gd name="connsiteX88" fmla="*/ 86262 w 1099554"/>
                <a:gd name="connsiteY88" fmla="*/ 783209 h 973511"/>
                <a:gd name="connsiteX89" fmla="*/ 144032 w 1099554"/>
                <a:gd name="connsiteY89" fmla="*/ 749249 h 973511"/>
                <a:gd name="connsiteX90" fmla="*/ 172967 w 1099554"/>
                <a:gd name="connsiteY90" fmla="*/ 756113 h 973511"/>
                <a:gd name="connsiteX91" fmla="*/ 243036 w 1099554"/>
                <a:gd name="connsiteY91" fmla="*/ 791112 h 973511"/>
                <a:gd name="connsiteX92" fmla="*/ 260183 w 1099554"/>
                <a:gd name="connsiteY92" fmla="*/ 795131 h 973511"/>
                <a:gd name="connsiteX93" fmla="*/ 294682 w 1099554"/>
                <a:gd name="connsiteY93" fmla="*/ 774222 h 973511"/>
                <a:gd name="connsiteX94" fmla="*/ 493864 w 1099554"/>
                <a:gd name="connsiteY94" fmla="*/ 386075 h 973511"/>
                <a:gd name="connsiteX95" fmla="*/ 497641 w 1099554"/>
                <a:gd name="connsiteY95" fmla="*/ 380385 h 973511"/>
                <a:gd name="connsiteX96" fmla="*/ 491262 w 1099554"/>
                <a:gd name="connsiteY96" fmla="*/ 366024 h 973511"/>
                <a:gd name="connsiteX97" fmla="*/ 491262 w 1099554"/>
                <a:gd name="connsiteY97" fmla="*/ 109427 h 973511"/>
                <a:gd name="connsiteX98" fmla="*/ 414916 w 1099554"/>
                <a:gd name="connsiteY98" fmla="*/ 33243 h 973511"/>
                <a:gd name="connsiteX99" fmla="*/ 415579 w 1099554"/>
                <a:gd name="connsiteY99" fmla="*/ 7998 h 973511"/>
                <a:gd name="connsiteX100" fmla="*/ 440841 w 1099554"/>
                <a:gd name="connsiteY100" fmla="*/ 8585 h 973511"/>
                <a:gd name="connsiteX101" fmla="*/ 513359 w 1099554"/>
                <a:gd name="connsiteY101" fmla="*/ 80796 h 973511"/>
                <a:gd name="connsiteX102" fmla="*/ 564342 w 1099554"/>
                <a:gd name="connsiteY102" fmla="*/ 80796 h 973511"/>
                <a:gd name="connsiteX103" fmla="*/ 639054 w 1099554"/>
                <a:gd name="connsiteY103" fmla="*/ 5560 h 973511"/>
                <a:gd name="connsiteX104" fmla="*/ 651519 w 1099554"/>
                <a:gd name="connsiteY104" fmla="*/ 5 h 97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099554" h="973511">
                  <a:moveTo>
                    <a:pt x="144032" y="774809"/>
                  </a:moveTo>
                  <a:cubicBezTo>
                    <a:pt x="134182" y="774809"/>
                    <a:pt x="125200" y="778467"/>
                    <a:pt x="118107" y="784428"/>
                  </a:cubicBezTo>
                  <a:cubicBezTo>
                    <a:pt x="117903" y="786460"/>
                    <a:pt x="117596" y="788583"/>
                    <a:pt x="117035" y="790976"/>
                  </a:cubicBezTo>
                  <a:lnTo>
                    <a:pt x="98612" y="861470"/>
                  </a:lnTo>
                  <a:cubicBezTo>
                    <a:pt x="95040" y="875063"/>
                    <a:pt x="103613" y="886082"/>
                    <a:pt x="117596" y="886082"/>
                  </a:cubicBezTo>
                  <a:cubicBezTo>
                    <a:pt x="131682" y="886082"/>
                    <a:pt x="153065" y="891456"/>
                    <a:pt x="165415" y="898004"/>
                  </a:cubicBezTo>
                  <a:lnTo>
                    <a:pt x="168221" y="899585"/>
                  </a:lnTo>
                  <a:cubicBezTo>
                    <a:pt x="180622" y="906133"/>
                    <a:pt x="197004" y="904372"/>
                    <a:pt x="204914" y="895611"/>
                  </a:cubicBezTo>
                  <a:cubicBezTo>
                    <a:pt x="212875" y="886850"/>
                    <a:pt x="230584" y="878450"/>
                    <a:pt x="244465" y="876734"/>
                  </a:cubicBezTo>
                  <a:lnTo>
                    <a:pt x="248037" y="876328"/>
                  </a:lnTo>
                  <a:cubicBezTo>
                    <a:pt x="261918" y="874702"/>
                    <a:pt x="273197" y="861967"/>
                    <a:pt x="273197" y="847967"/>
                  </a:cubicBezTo>
                  <a:lnTo>
                    <a:pt x="273197" y="826968"/>
                  </a:lnTo>
                  <a:cubicBezTo>
                    <a:pt x="273197" y="824259"/>
                    <a:pt x="273860" y="821504"/>
                    <a:pt x="274830" y="818885"/>
                  </a:cubicBezTo>
                  <a:cubicBezTo>
                    <a:pt x="270135" y="819923"/>
                    <a:pt x="265185" y="820601"/>
                    <a:pt x="260183" y="820601"/>
                  </a:cubicBezTo>
                  <a:cubicBezTo>
                    <a:pt x="250181" y="820601"/>
                    <a:pt x="240587" y="818388"/>
                    <a:pt x="231656" y="813872"/>
                  </a:cubicBezTo>
                  <a:lnTo>
                    <a:pt x="161638" y="778873"/>
                  </a:lnTo>
                  <a:cubicBezTo>
                    <a:pt x="156178" y="776164"/>
                    <a:pt x="150207" y="774719"/>
                    <a:pt x="144032" y="774809"/>
                  </a:cubicBezTo>
                  <a:close/>
                  <a:moveTo>
                    <a:pt x="842575" y="664168"/>
                  </a:moveTo>
                  <a:cubicBezTo>
                    <a:pt x="842983" y="666742"/>
                    <a:pt x="842881" y="669542"/>
                    <a:pt x="842167" y="672432"/>
                  </a:cubicBezTo>
                  <a:cubicBezTo>
                    <a:pt x="839768" y="683722"/>
                    <a:pt x="837676" y="692889"/>
                    <a:pt x="837676" y="692889"/>
                  </a:cubicBezTo>
                  <a:cubicBezTo>
                    <a:pt x="834767" y="706573"/>
                    <a:pt x="842269" y="717727"/>
                    <a:pt x="854517" y="717727"/>
                  </a:cubicBezTo>
                  <a:cubicBezTo>
                    <a:pt x="866765" y="717727"/>
                    <a:pt x="876818" y="729107"/>
                    <a:pt x="876818" y="743107"/>
                  </a:cubicBezTo>
                  <a:lnTo>
                    <a:pt x="876818" y="752636"/>
                  </a:lnTo>
                  <a:cubicBezTo>
                    <a:pt x="876818" y="766725"/>
                    <a:pt x="881717" y="773725"/>
                    <a:pt x="887892" y="768532"/>
                  </a:cubicBezTo>
                  <a:cubicBezTo>
                    <a:pt x="894067" y="763248"/>
                    <a:pt x="902539" y="768396"/>
                    <a:pt x="906979" y="779822"/>
                  </a:cubicBezTo>
                  <a:cubicBezTo>
                    <a:pt x="911317" y="791292"/>
                    <a:pt x="919125" y="800640"/>
                    <a:pt x="924432" y="800640"/>
                  </a:cubicBezTo>
                  <a:cubicBezTo>
                    <a:pt x="929637" y="800640"/>
                    <a:pt x="940610" y="809898"/>
                    <a:pt x="948724" y="821278"/>
                  </a:cubicBezTo>
                  <a:lnTo>
                    <a:pt x="950867" y="824078"/>
                  </a:lnTo>
                  <a:cubicBezTo>
                    <a:pt x="959033" y="835549"/>
                    <a:pt x="965667" y="834871"/>
                    <a:pt x="965667" y="822723"/>
                  </a:cubicBezTo>
                  <a:cubicBezTo>
                    <a:pt x="965667" y="810575"/>
                    <a:pt x="976486" y="804117"/>
                    <a:pt x="989857" y="808362"/>
                  </a:cubicBezTo>
                  <a:cubicBezTo>
                    <a:pt x="989857" y="808362"/>
                    <a:pt x="1006545" y="813556"/>
                    <a:pt x="1006545" y="813556"/>
                  </a:cubicBezTo>
                  <a:lnTo>
                    <a:pt x="951020" y="704721"/>
                  </a:lnTo>
                  <a:cubicBezTo>
                    <a:pt x="940354" y="683993"/>
                    <a:pt x="911725" y="666471"/>
                    <a:pt x="888352" y="666471"/>
                  </a:cubicBezTo>
                  <a:lnTo>
                    <a:pt x="863039" y="666471"/>
                  </a:lnTo>
                  <a:cubicBezTo>
                    <a:pt x="856558" y="666471"/>
                    <a:pt x="849617" y="665477"/>
                    <a:pt x="842575" y="664168"/>
                  </a:cubicBezTo>
                  <a:close/>
                  <a:moveTo>
                    <a:pt x="533492" y="383873"/>
                  </a:moveTo>
                  <a:cubicBezTo>
                    <a:pt x="526858" y="384777"/>
                    <a:pt x="520734" y="389439"/>
                    <a:pt x="516523" y="397681"/>
                  </a:cubicBezTo>
                  <a:lnTo>
                    <a:pt x="488353" y="452505"/>
                  </a:lnTo>
                  <a:lnTo>
                    <a:pt x="468399" y="562513"/>
                  </a:lnTo>
                  <a:cubicBezTo>
                    <a:pt x="465847" y="576332"/>
                    <a:pt x="472482" y="580081"/>
                    <a:pt x="483147" y="571003"/>
                  </a:cubicBezTo>
                  <a:lnTo>
                    <a:pt x="489067" y="565900"/>
                  </a:lnTo>
                  <a:cubicBezTo>
                    <a:pt x="499631" y="556733"/>
                    <a:pt x="506623" y="560617"/>
                    <a:pt x="504378" y="574481"/>
                  </a:cubicBezTo>
                  <a:lnTo>
                    <a:pt x="490037" y="667239"/>
                  </a:lnTo>
                  <a:cubicBezTo>
                    <a:pt x="487791" y="681012"/>
                    <a:pt x="494477" y="684670"/>
                    <a:pt x="504939" y="675322"/>
                  </a:cubicBezTo>
                  <a:lnTo>
                    <a:pt x="530711" y="652110"/>
                  </a:lnTo>
                  <a:cubicBezTo>
                    <a:pt x="541122" y="642717"/>
                    <a:pt x="549593" y="646510"/>
                    <a:pt x="549593" y="660555"/>
                  </a:cubicBezTo>
                  <a:lnTo>
                    <a:pt x="549593" y="714566"/>
                  </a:lnTo>
                  <a:cubicBezTo>
                    <a:pt x="549593" y="728520"/>
                    <a:pt x="556738" y="731140"/>
                    <a:pt x="565566" y="720256"/>
                  </a:cubicBezTo>
                  <a:lnTo>
                    <a:pt x="593941" y="685348"/>
                  </a:lnTo>
                  <a:cubicBezTo>
                    <a:pt x="602821" y="674555"/>
                    <a:pt x="613487" y="676496"/>
                    <a:pt x="617875" y="689773"/>
                  </a:cubicBezTo>
                  <a:lnTo>
                    <a:pt x="633747" y="738094"/>
                  </a:lnTo>
                  <a:cubicBezTo>
                    <a:pt x="638085" y="751371"/>
                    <a:pt x="647373" y="757151"/>
                    <a:pt x="654364" y="751010"/>
                  </a:cubicBezTo>
                  <a:cubicBezTo>
                    <a:pt x="661458" y="744913"/>
                    <a:pt x="672787" y="749745"/>
                    <a:pt x="679728" y="761984"/>
                  </a:cubicBezTo>
                  <a:lnTo>
                    <a:pt x="689373" y="778647"/>
                  </a:lnTo>
                  <a:cubicBezTo>
                    <a:pt x="696416" y="790795"/>
                    <a:pt x="709837" y="808950"/>
                    <a:pt x="719483" y="819246"/>
                  </a:cubicBezTo>
                  <a:lnTo>
                    <a:pt x="726015" y="826201"/>
                  </a:lnTo>
                  <a:cubicBezTo>
                    <a:pt x="735558" y="836497"/>
                    <a:pt x="747143" y="834103"/>
                    <a:pt x="751838" y="820781"/>
                  </a:cubicBezTo>
                  <a:lnTo>
                    <a:pt x="806698" y="665974"/>
                  </a:lnTo>
                  <a:cubicBezTo>
                    <a:pt x="808229" y="661458"/>
                    <a:pt x="810628" y="657981"/>
                    <a:pt x="813282" y="655000"/>
                  </a:cubicBezTo>
                  <a:cubicBezTo>
                    <a:pt x="795726" y="647459"/>
                    <a:pt x="779345" y="636982"/>
                    <a:pt x="768372" y="624969"/>
                  </a:cubicBezTo>
                  <a:lnTo>
                    <a:pt x="553523" y="392623"/>
                  </a:lnTo>
                  <a:cubicBezTo>
                    <a:pt x="547271" y="385827"/>
                    <a:pt x="540126" y="382970"/>
                    <a:pt x="533492" y="383873"/>
                  </a:cubicBezTo>
                  <a:close/>
                  <a:moveTo>
                    <a:pt x="530507" y="269924"/>
                  </a:moveTo>
                  <a:cubicBezTo>
                    <a:pt x="530507" y="269924"/>
                    <a:pt x="530507" y="358618"/>
                    <a:pt x="530507" y="358618"/>
                  </a:cubicBezTo>
                  <a:cubicBezTo>
                    <a:pt x="532242" y="358437"/>
                    <a:pt x="533875" y="357850"/>
                    <a:pt x="535610" y="357850"/>
                  </a:cubicBezTo>
                  <a:cubicBezTo>
                    <a:pt x="539284" y="357850"/>
                    <a:pt x="542959" y="358437"/>
                    <a:pt x="546633" y="359386"/>
                  </a:cubicBezTo>
                  <a:lnTo>
                    <a:pt x="546429" y="269924"/>
                  </a:lnTo>
                  <a:close/>
                  <a:moveTo>
                    <a:pt x="530224" y="6"/>
                  </a:moveTo>
                  <a:cubicBezTo>
                    <a:pt x="549495" y="6"/>
                    <a:pt x="565203" y="15746"/>
                    <a:pt x="565203" y="35032"/>
                  </a:cubicBezTo>
                  <a:cubicBezTo>
                    <a:pt x="565203" y="54304"/>
                    <a:pt x="549495" y="70005"/>
                    <a:pt x="530224" y="70005"/>
                  </a:cubicBezTo>
                  <a:cubicBezTo>
                    <a:pt x="510924" y="70005"/>
                    <a:pt x="495316" y="54304"/>
                    <a:pt x="495316" y="35032"/>
                  </a:cubicBezTo>
                  <a:cubicBezTo>
                    <a:pt x="495316" y="15746"/>
                    <a:pt x="510924" y="6"/>
                    <a:pt x="530224" y="6"/>
                  </a:cubicBezTo>
                  <a:close/>
                  <a:moveTo>
                    <a:pt x="651519" y="5"/>
                  </a:moveTo>
                  <a:cubicBezTo>
                    <a:pt x="656061" y="-108"/>
                    <a:pt x="660641" y="1541"/>
                    <a:pt x="664214" y="5018"/>
                  </a:cubicBezTo>
                  <a:cubicBezTo>
                    <a:pt x="671358" y="11747"/>
                    <a:pt x="671767" y="23037"/>
                    <a:pt x="664979" y="30262"/>
                  </a:cubicBezTo>
                  <a:lnTo>
                    <a:pt x="585776" y="109427"/>
                  </a:lnTo>
                  <a:lnTo>
                    <a:pt x="585827" y="366024"/>
                  </a:lnTo>
                  <a:cubicBezTo>
                    <a:pt x="585827" y="372482"/>
                    <a:pt x="582663" y="377991"/>
                    <a:pt x="577916" y="381559"/>
                  </a:cubicBezTo>
                  <a:lnTo>
                    <a:pt x="786949" y="607718"/>
                  </a:lnTo>
                  <a:cubicBezTo>
                    <a:pt x="803636" y="625782"/>
                    <a:pt x="838441" y="641001"/>
                    <a:pt x="863039" y="641001"/>
                  </a:cubicBezTo>
                  <a:lnTo>
                    <a:pt x="888352" y="641001"/>
                  </a:lnTo>
                  <a:cubicBezTo>
                    <a:pt x="921217" y="641001"/>
                    <a:pt x="958777" y="663942"/>
                    <a:pt x="973628" y="693251"/>
                  </a:cubicBezTo>
                  <a:lnTo>
                    <a:pt x="1095649" y="932326"/>
                  </a:lnTo>
                  <a:cubicBezTo>
                    <a:pt x="1100752" y="942351"/>
                    <a:pt x="1100854" y="952693"/>
                    <a:pt x="1095955" y="960776"/>
                  </a:cubicBezTo>
                  <a:cubicBezTo>
                    <a:pt x="1090903" y="968905"/>
                    <a:pt x="1081666" y="973511"/>
                    <a:pt x="1070489" y="973511"/>
                  </a:cubicBezTo>
                  <a:lnTo>
                    <a:pt x="28594" y="973511"/>
                  </a:lnTo>
                  <a:cubicBezTo>
                    <a:pt x="17367" y="973511"/>
                    <a:pt x="8181" y="968815"/>
                    <a:pt x="3384" y="960686"/>
                  </a:cubicBezTo>
                  <a:cubicBezTo>
                    <a:pt x="-1464" y="952602"/>
                    <a:pt x="-1056" y="942261"/>
                    <a:pt x="4303" y="932326"/>
                  </a:cubicBezTo>
                  <a:lnTo>
                    <a:pt x="86262" y="783209"/>
                  </a:lnTo>
                  <a:cubicBezTo>
                    <a:pt x="97745" y="762255"/>
                    <a:pt x="119791" y="749249"/>
                    <a:pt x="144032" y="749249"/>
                  </a:cubicBezTo>
                  <a:cubicBezTo>
                    <a:pt x="154034" y="749249"/>
                    <a:pt x="164088" y="751687"/>
                    <a:pt x="172967" y="756113"/>
                  </a:cubicBezTo>
                  <a:lnTo>
                    <a:pt x="243036" y="791112"/>
                  </a:lnTo>
                  <a:cubicBezTo>
                    <a:pt x="248395" y="793821"/>
                    <a:pt x="254212" y="795131"/>
                    <a:pt x="260183" y="795131"/>
                  </a:cubicBezTo>
                  <a:cubicBezTo>
                    <a:pt x="274779" y="795131"/>
                    <a:pt x="288047" y="787137"/>
                    <a:pt x="294682" y="774222"/>
                  </a:cubicBezTo>
                  <a:lnTo>
                    <a:pt x="493864" y="386075"/>
                  </a:lnTo>
                  <a:cubicBezTo>
                    <a:pt x="494936" y="383998"/>
                    <a:pt x="496365" y="382372"/>
                    <a:pt x="497641" y="380385"/>
                  </a:cubicBezTo>
                  <a:cubicBezTo>
                    <a:pt x="493762" y="376817"/>
                    <a:pt x="491262" y="371804"/>
                    <a:pt x="491262" y="366024"/>
                  </a:cubicBezTo>
                  <a:lnTo>
                    <a:pt x="491262" y="109427"/>
                  </a:lnTo>
                  <a:lnTo>
                    <a:pt x="414916" y="33243"/>
                  </a:lnTo>
                  <a:cubicBezTo>
                    <a:pt x="408078" y="26107"/>
                    <a:pt x="408486" y="14727"/>
                    <a:pt x="415579" y="7998"/>
                  </a:cubicBezTo>
                  <a:cubicBezTo>
                    <a:pt x="422724" y="1044"/>
                    <a:pt x="434105" y="1450"/>
                    <a:pt x="440841" y="8585"/>
                  </a:cubicBezTo>
                  <a:lnTo>
                    <a:pt x="513359" y="80796"/>
                  </a:lnTo>
                  <a:lnTo>
                    <a:pt x="564342" y="80796"/>
                  </a:lnTo>
                  <a:lnTo>
                    <a:pt x="639054" y="5560"/>
                  </a:lnTo>
                  <a:cubicBezTo>
                    <a:pt x="642473" y="1992"/>
                    <a:pt x="646977" y="118"/>
                    <a:pt x="651519" y="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 panose="020F0502020204030204"/>
              </a:endParaRP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6294438" y="3937000"/>
            <a:ext cx="2627312" cy="1025525"/>
            <a:chOff x="6360394" y="3927094"/>
            <a:chExt cx="2627479" cy="1025951"/>
          </a:xfrm>
        </p:grpSpPr>
        <p:sp>
          <p:nvSpPr>
            <p:cNvPr id="93231" name="Rectangle 34"/>
            <p:cNvSpPr>
              <a:spLocks/>
            </p:cNvSpPr>
            <p:nvPr/>
          </p:nvSpPr>
          <p:spPr bwMode="auto">
            <a:xfrm>
              <a:off x="6374682" y="3927094"/>
              <a:ext cx="2613191" cy="3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 smtClean="0">
                  <a:solidFill>
                    <a:srgbClr val="60963C"/>
                  </a:solidFill>
                  <a:latin typeface="Arial" panose="020B0604020202020204" pitchFamily="34" charset="0"/>
                  <a:sym typeface="Bebas Neue"/>
                </a:rPr>
                <a:t>Earn Additional Bonuses As You Promote</a:t>
              </a:r>
            </a:p>
          </p:txBody>
        </p:sp>
        <p:sp>
          <p:nvSpPr>
            <p:cNvPr id="93232" name="Rectangle 35"/>
            <p:cNvSpPr>
              <a:spLocks/>
            </p:cNvSpPr>
            <p:nvPr/>
          </p:nvSpPr>
          <p:spPr bwMode="auto">
            <a:xfrm>
              <a:off x="6360394" y="4231016"/>
              <a:ext cx="2487391" cy="72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endParaRPr lang="en-US" altLang="en-US" sz="1400" i="1" smtClean="0">
                <a:solidFill>
                  <a:prstClr val="white"/>
                </a:solidFill>
                <a:latin typeface="Trebuchet MS" panose="020B0603020202020204" pitchFamily="34" charset="0"/>
                <a:sym typeface="Lato Light"/>
              </a:endParaRPr>
            </a:p>
            <a:p>
              <a:pPr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i="1" smtClean="0">
                  <a:solidFill>
                    <a:prstClr val="white"/>
                  </a:solidFill>
                  <a:latin typeface="Trebuchet MS" panose="020B0603020202020204" pitchFamily="34" charset="0"/>
                  <a:sym typeface="Lato Light"/>
                </a:rPr>
                <a:t>Team bonuses pay an extra $10 per ITA sale in your team. Earn up to 6 levels of $10 bonuses.</a:t>
              </a: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5383213" y="1546225"/>
            <a:ext cx="2392362" cy="960438"/>
            <a:chOff x="5392417" y="1660846"/>
            <a:chExt cx="2392682" cy="960340"/>
          </a:xfrm>
        </p:grpSpPr>
        <p:sp>
          <p:nvSpPr>
            <p:cNvPr id="93229" name="Rectangle 34"/>
            <p:cNvSpPr>
              <a:spLocks/>
            </p:cNvSpPr>
            <p:nvPr/>
          </p:nvSpPr>
          <p:spPr bwMode="auto">
            <a:xfrm>
              <a:off x="5394798" y="1660846"/>
              <a:ext cx="2390301" cy="329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 smtClean="0">
                  <a:solidFill>
                    <a:srgbClr val="9A57CD"/>
                  </a:solidFill>
                  <a:latin typeface="Arial" panose="020B0604020202020204" pitchFamily="34" charset="0"/>
                  <a:sym typeface="Bebas Neue"/>
                </a:rPr>
                <a:t>50% Check Match On ALL Personal Referrals!</a:t>
              </a:r>
            </a:p>
          </p:txBody>
        </p:sp>
        <p:sp>
          <p:nvSpPr>
            <p:cNvPr id="93230" name="Rectangle 35"/>
            <p:cNvSpPr>
              <a:spLocks/>
            </p:cNvSpPr>
            <p:nvPr/>
          </p:nvSpPr>
          <p:spPr bwMode="auto">
            <a:xfrm>
              <a:off x="5392417" y="2031753"/>
              <a:ext cx="2392682" cy="58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i="1" smtClean="0">
                  <a:solidFill>
                    <a:prstClr val="white"/>
                  </a:solidFill>
                  <a:latin typeface="Trebuchet MS" panose="020B0603020202020204" pitchFamily="34" charset="0"/>
                  <a:sym typeface="Lato Light"/>
                </a:rPr>
                <a:t>Every direct sale one of your personal REPS makes, pays them AND you</a:t>
              </a:r>
              <a:r>
                <a:rPr lang="en-US" altLang="en-US" sz="1400" i="1" smtClean="0">
                  <a:solidFill>
                    <a:prstClr val="white"/>
                  </a:solidFill>
                  <a:latin typeface="Lato Light"/>
                  <a:sym typeface="Lato Light"/>
                </a:rPr>
                <a:t>!</a:t>
              </a: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450850" y="3902075"/>
            <a:ext cx="2047875" cy="938213"/>
            <a:chOff x="450761" y="3901995"/>
            <a:chExt cx="2047900" cy="938561"/>
          </a:xfrm>
        </p:grpSpPr>
        <p:sp>
          <p:nvSpPr>
            <p:cNvPr id="93227" name="Rectangle 34"/>
            <p:cNvSpPr>
              <a:spLocks/>
            </p:cNvSpPr>
            <p:nvPr/>
          </p:nvSpPr>
          <p:spPr bwMode="auto">
            <a:xfrm>
              <a:off x="450761" y="3901995"/>
              <a:ext cx="2047900" cy="329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 smtClean="0">
                  <a:solidFill>
                    <a:srgbClr val="ED7D31"/>
                  </a:solidFill>
                  <a:latin typeface="Arial" panose="020B0604020202020204" pitchFamily="34" charset="0"/>
                  <a:sym typeface="Bebas Neue"/>
                </a:rPr>
                <a:t>Earn On Every Sale</a:t>
              </a:r>
            </a:p>
          </p:txBody>
        </p:sp>
        <p:sp>
          <p:nvSpPr>
            <p:cNvPr id="93228" name="Rectangle 35"/>
            <p:cNvSpPr>
              <a:spLocks/>
            </p:cNvSpPr>
            <p:nvPr/>
          </p:nvSpPr>
          <p:spPr bwMode="auto">
            <a:xfrm>
              <a:off x="586325" y="4217988"/>
              <a:ext cx="1756642" cy="622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endParaRPr lang="en-US" altLang="en-US" sz="1400" i="1" smtClean="0">
                <a:solidFill>
                  <a:prstClr val="white"/>
                </a:solidFill>
                <a:latin typeface="Trebuchet MS" panose="020B0603020202020204" pitchFamily="34" charset="0"/>
                <a:sym typeface="Lato Light"/>
              </a:endParaRPr>
            </a:p>
            <a:p>
              <a:pPr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i="1" smtClean="0">
                  <a:solidFill>
                    <a:prstClr val="white"/>
                  </a:solidFill>
                  <a:latin typeface="Trebuchet MS" panose="020B0603020202020204" pitchFamily="34" charset="0"/>
                  <a:sym typeface="Lato Light"/>
                </a:rPr>
                <a:t>Sell the ITA program and receive a $50 direct sale commission</a:t>
              </a: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6134100" y="2541588"/>
            <a:ext cx="1282700" cy="1281112"/>
            <a:chOff x="6134515" y="2541047"/>
            <a:chExt cx="1281765" cy="1281765"/>
          </a:xfrm>
        </p:grpSpPr>
        <p:grpSp>
          <p:nvGrpSpPr>
            <p:cNvPr id="93212" name="Group 4"/>
            <p:cNvGrpSpPr>
              <a:grpSpLocks/>
            </p:cNvGrpSpPr>
            <p:nvPr/>
          </p:nvGrpSpPr>
          <p:grpSpPr bwMode="auto">
            <a:xfrm>
              <a:off x="6134515" y="2541047"/>
              <a:ext cx="1281765" cy="1281765"/>
              <a:chOff x="0" y="0"/>
              <a:chExt cx="4744" cy="4744"/>
            </a:xfrm>
          </p:grpSpPr>
          <p:grpSp>
            <p:nvGrpSpPr>
              <p:cNvPr id="93223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4744" cy="4744"/>
                <a:chOff x="0" y="0"/>
                <a:chExt cx="4744" cy="4744"/>
              </a:xfrm>
            </p:grpSpPr>
            <p:sp>
              <p:nvSpPr>
                <p:cNvPr id="56" name="Oval 6"/>
                <p:cNvSpPr>
                  <a:spLocks/>
                </p:cNvSpPr>
                <p:nvPr/>
              </p:nvSpPr>
              <p:spPr bwMode="auto">
                <a:xfrm>
                  <a:off x="270" y="223"/>
                  <a:ext cx="4192" cy="4191"/>
                </a:xfrm>
                <a:prstGeom prst="ellipse">
                  <a:avLst/>
                </a:prstGeom>
                <a:solidFill>
                  <a:schemeClr val="accent6">
                    <a:lumMod val="50000"/>
                    <a:alpha val="88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84999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7" name="Oval 7"/>
                <p:cNvSpPr>
                  <a:spLocks/>
                </p:cNvSpPr>
                <p:nvPr/>
              </p:nvSpPr>
              <p:spPr bwMode="auto">
                <a:xfrm>
                  <a:off x="0" y="0"/>
                  <a:ext cx="4744" cy="4744"/>
                </a:xfrm>
                <a:prstGeom prst="ellipse">
                  <a:avLst/>
                </a:prstGeom>
                <a:noFill/>
                <a:ln w="19050" cap="rnd">
                  <a:solidFill>
                    <a:schemeClr val="accent6">
                      <a:lumMod val="50000"/>
                      <a:alpha val="85000"/>
                    </a:schemeClr>
                  </a:solidFill>
                  <a:prstDash val="sysDot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93224" name="Rectangle 8"/>
              <p:cNvSpPr>
                <a:spLocks/>
              </p:cNvSpPr>
              <p:nvPr/>
            </p:nvSpPr>
            <p:spPr bwMode="auto">
              <a:xfrm>
                <a:off x="448" y="2173"/>
                <a:ext cx="3840" cy="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600" smtClean="0">
                  <a:solidFill>
                    <a:srgbClr val="FFFFFF"/>
                  </a:solidFill>
                  <a:latin typeface="Arial" panose="020B0604020202020204" pitchFamily="34" charset="0"/>
                  <a:sym typeface="Bebas Neue"/>
                </a:endParaRPr>
              </a:p>
              <a:p>
                <a:pPr algn="ctr">
                  <a:lnSpc>
                    <a:spcPct val="7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smtClean="0">
                    <a:solidFill>
                      <a:srgbClr val="FFFFFF"/>
                    </a:solidFill>
                    <a:latin typeface="Arial" panose="020B0604020202020204" pitchFamily="34" charset="0"/>
                    <a:sym typeface="Bebas Neue"/>
                  </a:rPr>
                  <a:t>TEAM BONUS</a:t>
                </a:r>
              </a:p>
            </p:txBody>
          </p:sp>
        </p:grpSp>
        <p:grpSp>
          <p:nvGrpSpPr>
            <p:cNvPr id="93213" name="Group 11"/>
            <p:cNvGrpSpPr>
              <a:grpSpLocks/>
            </p:cNvGrpSpPr>
            <p:nvPr/>
          </p:nvGrpSpPr>
          <p:grpSpPr bwMode="auto">
            <a:xfrm>
              <a:off x="6533500" y="2749924"/>
              <a:ext cx="490258" cy="446797"/>
              <a:chOff x="6533500" y="2749924"/>
              <a:chExt cx="490258" cy="446797"/>
            </a:xfrm>
          </p:grpSpPr>
          <p:sp>
            <p:nvSpPr>
              <p:cNvPr id="101" name="Shape 11619"/>
              <p:cNvSpPr/>
              <p:nvPr/>
            </p:nvSpPr>
            <p:spPr>
              <a:xfrm>
                <a:off x="6705598" y="2820589"/>
                <a:ext cx="141185" cy="14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768" y="21600"/>
                      <a:pt x="21600" y="16767"/>
                      <a:pt x="21600" y="10796"/>
                    </a:cubicBezTo>
                    <a:cubicBezTo>
                      <a:pt x="21600" y="4832"/>
                      <a:pt x="16768" y="0"/>
                      <a:pt x="10800" y="0"/>
                    </a:cubicBezTo>
                    <a:cubicBezTo>
                      <a:pt x="4837" y="0"/>
                      <a:pt x="0" y="4832"/>
                      <a:pt x="0" y="10801"/>
                    </a:cubicBezTo>
                    <a:cubicBezTo>
                      <a:pt x="0" y="16767"/>
                      <a:pt x="4837" y="21600"/>
                      <a:pt x="10800" y="2160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02" name="Shape 11620"/>
              <p:cNvSpPr/>
              <p:nvPr/>
            </p:nvSpPr>
            <p:spPr>
              <a:xfrm>
                <a:off x="6826160" y="2750703"/>
                <a:ext cx="141185" cy="14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230" y="20581"/>
                    </a:moveTo>
                    <a:cubicBezTo>
                      <a:pt x="7619" y="21228"/>
                      <a:pt x="9162" y="21600"/>
                      <a:pt x="10796" y="21600"/>
                    </a:cubicBezTo>
                    <a:cubicBezTo>
                      <a:pt x="16762" y="21600"/>
                      <a:pt x="21600" y="16767"/>
                      <a:pt x="21600" y="10802"/>
                    </a:cubicBezTo>
                    <a:cubicBezTo>
                      <a:pt x="21600" y="4834"/>
                      <a:pt x="16762" y="0"/>
                      <a:pt x="10796" y="0"/>
                    </a:cubicBezTo>
                    <a:cubicBezTo>
                      <a:pt x="4885" y="0"/>
                      <a:pt x="90" y="4746"/>
                      <a:pt x="0" y="10636"/>
                    </a:cubicBezTo>
                    <a:cubicBezTo>
                      <a:pt x="3408" y="12772"/>
                      <a:pt x="5795" y="16382"/>
                      <a:pt x="6230" y="20581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03" name="Shape 11621"/>
              <p:cNvSpPr/>
              <p:nvPr/>
            </p:nvSpPr>
            <p:spPr>
              <a:xfrm>
                <a:off x="6585036" y="2750703"/>
                <a:ext cx="141185" cy="14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2913" y="21600"/>
                      <a:pt x="14878" y="20981"/>
                      <a:pt x="16542" y="19929"/>
                    </a:cubicBezTo>
                    <a:cubicBezTo>
                      <a:pt x="17072" y="16480"/>
                      <a:pt x="18925" y="13459"/>
                      <a:pt x="21567" y="11405"/>
                    </a:cubicBezTo>
                    <a:cubicBezTo>
                      <a:pt x="21577" y="11205"/>
                      <a:pt x="21600" y="11006"/>
                      <a:pt x="21600" y="10800"/>
                    </a:cubicBezTo>
                    <a:cubicBezTo>
                      <a:pt x="21600" y="4837"/>
                      <a:pt x="16763" y="0"/>
                      <a:pt x="10800" y="0"/>
                    </a:cubicBezTo>
                    <a:cubicBezTo>
                      <a:pt x="4837" y="0"/>
                      <a:pt x="0" y="4837"/>
                      <a:pt x="0" y="10800"/>
                    </a:cubicBezTo>
                    <a:cubicBezTo>
                      <a:pt x="0" y="16763"/>
                      <a:pt x="4837" y="21600"/>
                      <a:pt x="10800" y="2160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05" name="Shape 11623"/>
              <p:cNvSpPr/>
              <p:nvPr/>
            </p:nvSpPr>
            <p:spPr>
              <a:xfrm>
                <a:off x="6838851" y="2896828"/>
                <a:ext cx="176084" cy="1858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549" y="0"/>
                    </a:moveTo>
                    <a:lnTo>
                      <a:pt x="3285" y="0"/>
                    </a:lnTo>
                    <a:cubicBezTo>
                      <a:pt x="3205" y="2759"/>
                      <a:pt x="1965" y="5251"/>
                      <a:pt x="0" y="7040"/>
                    </a:cubicBezTo>
                    <a:cubicBezTo>
                      <a:pt x="5419" y="8569"/>
                      <a:pt x="9380" y="13340"/>
                      <a:pt x="9380" y="18980"/>
                    </a:cubicBezTo>
                    <a:lnTo>
                      <a:pt x="9380" y="21600"/>
                    </a:lnTo>
                    <a:cubicBezTo>
                      <a:pt x="16556" y="21350"/>
                      <a:pt x="20688" y="19419"/>
                      <a:pt x="20962" y="19290"/>
                    </a:cubicBezTo>
                    <a:lnTo>
                      <a:pt x="21535" y="19011"/>
                    </a:lnTo>
                    <a:lnTo>
                      <a:pt x="21600" y="19011"/>
                    </a:lnTo>
                    <a:lnTo>
                      <a:pt x="21600" y="10499"/>
                    </a:lnTo>
                    <a:cubicBezTo>
                      <a:pt x="21600" y="4708"/>
                      <a:pt x="16641" y="0"/>
                      <a:pt x="1054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06" name="Shape 11624"/>
              <p:cNvSpPr/>
              <p:nvPr/>
            </p:nvSpPr>
            <p:spPr>
              <a:xfrm>
                <a:off x="6534273" y="2896828"/>
                <a:ext cx="184016" cy="184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057"/>
                    </a:moveTo>
                    <a:cubicBezTo>
                      <a:pt x="19720" y="5270"/>
                      <a:pt x="18530" y="2789"/>
                      <a:pt x="18444" y="37"/>
                    </a:cubicBezTo>
                    <a:cubicBezTo>
                      <a:pt x="18185" y="20"/>
                      <a:pt x="17927" y="0"/>
                      <a:pt x="17666" y="0"/>
                    </a:cubicBezTo>
                    <a:lnTo>
                      <a:pt x="10625" y="0"/>
                    </a:lnTo>
                    <a:cubicBezTo>
                      <a:pt x="4764" y="0"/>
                      <a:pt x="0" y="4719"/>
                      <a:pt x="0" y="10523"/>
                    </a:cubicBezTo>
                    <a:lnTo>
                      <a:pt x="0" y="19055"/>
                    </a:lnTo>
                    <a:lnTo>
                      <a:pt x="20" y="19188"/>
                    </a:lnTo>
                    <a:lnTo>
                      <a:pt x="613" y="19374"/>
                    </a:lnTo>
                    <a:cubicBezTo>
                      <a:pt x="5098" y="20760"/>
                      <a:pt x="9101" y="21399"/>
                      <a:pt x="12580" y="21600"/>
                    </a:cubicBezTo>
                    <a:lnTo>
                      <a:pt x="12580" y="19025"/>
                    </a:lnTo>
                    <a:cubicBezTo>
                      <a:pt x="12580" y="13371"/>
                      <a:pt x="16389" y="8589"/>
                      <a:pt x="21600" y="7057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6535860" y="2847590"/>
                <a:ext cx="245882" cy="27795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srgbClr val="70AD47">
                        <a:lumMod val="50000"/>
                      </a:srgbClr>
                    </a:solidFill>
                    <a:latin typeface="Bebas Neue" panose="020B0606020202050201" pitchFamily="34" charset="0"/>
                  </a:rPr>
                  <a:t>$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6778570" y="2846002"/>
                <a:ext cx="245883" cy="2779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srgbClr val="70AD47">
                        <a:lumMod val="50000"/>
                      </a:srgbClr>
                    </a:solidFill>
                    <a:latin typeface="Bebas Neue" panose="020B0606020202050201" pitchFamily="34" charset="0"/>
                  </a:rPr>
                  <a:t>$</a:t>
                </a:r>
              </a:p>
            </p:txBody>
          </p:sp>
          <p:sp>
            <p:nvSpPr>
              <p:cNvPr id="104" name="Shape 11622"/>
              <p:cNvSpPr/>
              <p:nvPr/>
            </p:nvSpPr>
            <p:spPr>
              <a:xfrm>
                <a:off x="6654835" y="2966714"/>
                <a:ext cx="239538" cy="1858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extrusionOk="0">
                    <a:moveTo>
                      <a:pt x="13487" y="0"/>
                    </a:moveTo>
                    <a:lnTo>
                      <a:pt x="8112" y="0"/>
                    </a:lnTo>
                    <a:cubicBezTo>
                      <a:pt x="3640" y="0"/>
                      <a:pt x="0" y="4705"/>
                      <a:pt x="0" y="10487"/>
                    </a:cubicBezTo>
                    <a:lnTo>
                      <a:pt x="0" y="18987"/>
                    </a:lnTo>
                    <a:lnTo>
                      <a:pt x="18" y="19119"/>
                    </a:lnTo>
                    <a:lnTo>
                      <a:pt x="471" y="19302"/>
                    </a:lnTo>
                    <a:cubicBezTo>
                      <a:pt x="4738" y="21025"/>
                      <a:pt x="8447" y="21600"/>
                      <a:pt x="11500" y="21600"/>
                    </a:cubicBezTo>
                    <a:cubicBezTo>
                      <a:pt x="17461" y="21600"/>
                      <a:pt x="20915" y="19404"/>
                      <a:pt x="21130" y="19263"/>
                    </a:cubicBezTo>
                    <a:lnTo>
                      <a:pt x="21552" y="18987"/>
                    </a:lnTo>
                    <a:lnTo>
                      <a:pt x="21597" y="18987"/>
                    </a:lnTo>
                    <a:lnTo>
                      <a:pt x="21597" y="10487"/>
                    </a:lnTo>
                    <a:cubicBezTo>
                      <a:pt x="21600" y="4705"/>
                      <a:pt x="17959" y="0"/>
                      <a:pt x="1348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 dirty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651663" y="2920652"/>
                <a:ext cx="245883" cy="27636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srgbClr val="70AD47">
                        <a:lumMod val="50000"/>
                      </a:srgbClr>
                    </a:solidFill>
                    <a:latin typeface="Bebas Neue" panose="020B0606020202050201" pitchFamily="34" charset="0"/>
                  </a:rPr>
                  <a:t>$</a:t>
                </a:r>
              </a:p>
            </p:txBody>
          </p:sp>
        </p:grpSp>
      </p:grpSp>
      <p:pic>
        <p:nvPicPr>
          <p:cNvPr id="93195" name="Picture 10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6018213"/>
            <a:ext cx="2128838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Line 9"/>
          <p:cNvSpPr>
            <a:spLocks noChangeShapeType="1"/>
          </p:cNvSpPr>
          <p:nvPr/>
        </p:nvSpPr>
        <p:spPr bwMode="auto">
          <a:xfrm>
            <a:off x="3005138" y="3519488"/>
            <a:ext cx="492125" cy="198437"/>
          </a:xfrm>
          <a:prstGeom prst="line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/>
            <a:endParaRPr lang="en-US" smtClean="0">
              <a:solidFill>
                <a:prstClr val="black"/>
              </a:solidFill>
            </a:endParaRPr>
          </a:p>
        </p:txBody>
      </p:sp>
      <p:grpSp>
        <p:nvGrpSpPr>
          <p:cNvPr id="93197" name="Group 4"/>
          <p:cNvGrpSpPr>
            <a:grpSpLocks/>
          </p:cNvGrpSpPr>
          <p:nvPr/>
        </p:nvGrpSpPr>
        <p:grpSpPr bwMode="auto">
          <a:xfrm>
            <a:off x="1773238" y="2525713"/>
            <a:ext cx="1281112" cy="1282700"/>
            <a:chOff x="0" y="0"/>
            <a:chExt cx="4744" cy="4744"/>
          </a:xfrm>
        </p:grpSpPr>
        <p:grpSp>
          <p:nvGrpSpPr>
            <p:cNvPr id="93208" name="Group 5"/>
            <p:cNvGrpSpPr>
              <a:grpSpLocks/>
            </p:cNvGrpSpPr>
            <p:nvPr/>
          </p:nvGrpSpPr>
          <p:grpSpPr bwMode="auto">
            <a:xfrm>
              <a:off x="0" y="0"/>
              <a:ext cx="4744" cy="4744"/>
              <a:chOff x="0" y="0"/>
              <a:chExt cx="4744" cy="4744"/>
            </a:xfrm>
          </p:grpSpPr>
          <p:sp>
            <p:nvSpPr>
              <p:cNvPr id="93210" name="Oval 6"/>
              <p:cNvSpPr>
                <a:spLocks/>
              </p:cNvSpPr>
              <p:nvPr/>
            </p:nvSpPr>
            <p:spPr bwMode="auto">
              <a:xfrm>
                <a:off x="274" y="224"/>
                <a:ext cx="4188" cy="4188"/>
              </a:xfrm>
              <a:prstGeom prst="ellipse">
                <a:avLst/>
              </a:prstGeom>
              <a:solidFill>
                <a:schemeClr val="accent2">
                  <a:alpha val="8784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>
                        <a:alpha val="85097"/>
                      </a:schemeClr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3211" name="Oval 7"/>
              <p:cNvSpPr>
                <a:spLocks/>
              </p:cNvSpPr>
              <p:nvPr/>
            </p:nvSpPr>
            <p:spPr bwMode="auto">
              <a:xfrm>
                <a:off x="0" y="0"/>
                <a:ext cx="4744" cy="4744"/>
              </a:xfrm>
              <a:prstGeom prst="ellipse">
                <a:avLst/>
              </a:prstGeom>
              <a:noFill/>
              <a:ln w="19050" cap="rnd">
                <a:solidFill>
                  <a:schemeClr val="accent2">
                    <a:alpha val="85097"/>
                  </a:schemeClr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800" smtClea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3209" name="Rectangle 8"/>
            <p:cNvSpPr>
              <a:spLocks/>
            </p:cNvSpPr>
            <p:nvPr/>
          </p:nvSpPr>
          <p:spPr bwMode="auto">
            <a:xfrm>
              <a:off x="448" y="2173"/>
              <a:ext cx="3840" cy="1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endParaRPr lang="en-US" altLang="en-US" sz="1600" smtClean="0">
                <a:solidFill>
                  <a:srgbClr val="FFFFFF"/>
                </a:solidFill>
                <a:latin typeface="Arial" panose="020B0604020202020204" pitchFamily="34" charset="0"/>
                <a:sym typeface="Bebas Neue"/>
              </a:endParaRPr>
            </a:p>
            <a:p>
              <a:pPr algn="ctr"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smtClean="0">
                  <a:solidFill>
                    <a:srgbClr val="FFFFFF"/>
                  </a:solidFill>
                  <a:latin typeface="Arial" panose="020B0604020202020204" pitchFamily="34" charset="0"/>
                  <a:sym typeface="Bebas Neue"/>
                </a:rPr>
                <a:t>DIRECT SALE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63218" y="2648506"/>
            <a:ext cx="500016" cy="490393"/>
            <a:chOff x="8299451" y="4743451"/>
            <a:chExt cx="331092" cy="324023"/>
          </a:xfrm>
          <a:solidFill>
            <a:schemeClr val="bg1"/>
          </a:solidFill>
        </p:grpSpPr>
        <p:sp>
          <p:nvSpPr>
            <p:cNvPr id="112" name="Shape 10748"/>
            <p:cNvSpPr/>
            <p:nvPr/>
          </p:nvSpPr>
          <p:spPr>
            <a:xfrm>
              <a:off x="8299451" y="4953000"/>
              <a:ext cx="108843" cy="114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54" y="0"/>
                  </a:moveTo>
                  <a:lnTo>
                    <a:pt x="4260" y="0"/>
                  </a:lnTo>
                  <a:cubicBezTo>
                    <a:pt x="1917" y="0"/>
                    <a:pt x="0" y="2045"/>
                    <a:pt x="0" y="4557"/>
                  </a:cubicBezTo>
                  <a:lnTo>
                    <a:pt x="0" y="17057"/>
                  </a:lnTo>
                  <a:cubicBezTo>
                    <a:pt x="0" y="19555"/>
                    <a:pt x="1917" y="21600"/>
                    <a:pt x="4260" y="21600"/>
                  </a:cubicBezTo>
                  <a:lnTo>
                    <a:pt x="17354" y="21600"/>
                  </a:lnTo>
                  <a:cubicBezTo>
                    <a:pt x="19680" y="21600"/>
                    <a:pt x="21600" y="19569"/>
                    <a:pt x="21600" y="17057"/>
                  </a:cubicBezTo>
                  <a:lnTo>
                    <a:pt x="21600" y="4557"/>
                  </a:lnTo>
                  <a:cubicBezTo>
                    <a:pt x="21600" y="2045"/>
                    <a:pt x="19697" y="0"/>
                    <a:pt x="17354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3" name="Shape 10749"/>
            <p:cNvSpPr/>
            <p:nvPr/>
          </p:nvSpPr>
          <p:spPr>
            <a:xfrm>
              <a:off x="8312150" y="4864101"/>
              <a:ext cx="82303" cy="82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3" y="21600"/>
                  </a:moveTo>
                  <a:cubicBezTo>
                    <a:pt x="16766" y="21600"/>
                    <a:pt x="21600" y="16764"/>
                    <a:pt x="21600" y="10811"/>
                  </a:cubicBezTo>
                  <a:cubicBezTo>
                    <a:pt x="21600" y="4837"/>
                    <a:pt x="16766" y="0"/>
                    <a:pt x="10813" y="0"/>
                  </a:cubicBezTo>
                  <a:cubicBezTo>
                    <a:pt x="4840" y="0"/>
                    <a:pt x="0" y="4837"/>
                    <a:pt x="0" y="10811"/>
                  </a:cubicBezTo>
                  <a:cubicBezTo>
                    <a:pt x="0" y="16764"/>
                    <a:pt x="4840" y="21600"/>
                    <a:pt x="10813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4" name="Shape 10750"/>
            <p:cNvSpPr/>
            <p:nvPr/>
          </p:nvSpPr>
          <p:spPr>
            <a:xfrm>
              <a:off x="8521700" y="4953001"/>
              <a:ext cx="108843" cy="114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42" y="0"/>
                  </a:moveTo>
                  <a:lnTo>
                    <a:pt x="4243" y="0"/>
                  </a:lnTo>
                  <a:cubicBezTo>
                    <a:pt x="1917" y="0"/>
                    <a:pt x="0" y="2044"/>
                    <a:pt x="0" y="4554"/>
                  </a:cubicBezTo>
                  <a:lnTo>
                    <a:pt x="0" y="17046"/>
                  </a:lnTo>
                  <a:cubicBezTo>
                    <a:pt x="0" y="19556"/>
                    <a:pt x="1917" y="21600"/>
                    <a:pt x="4243" y="21600"/>
                  </a:cubicBezTo>
                  <a:lnTo>
                    <a:pt x="17342" y="21600"/>
                  </a:lnTo>
                  <a:cubicBezTo>
                    <a:pt x="19680" y="21600"/>
                    <a:pt x="21600" y="19556"/>
                    <a:pt x="21600" y="17046"/>
                  </a:cubicBezTo>
                  <a:lnTo>
                    <a:pt x="21600" y="4554"/>
                  </a:lnTo>
                  <a:cubicBezTo>
                    <a:pt x="21600" y="2044"/>
                    <a:pt x="19680" y="0"/>
                    <a:pt x="17342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5" name="Shape 10751"/>
            <p:cNvSpPr/>
            <p:nvPr/>
          </p:nvSpPr>
          <p:spPr>
            <a:xfrm>
              <a:off x="8534400" y="4864101"/>
              <a:ext cx="82315" cy="82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2" y="21600"/>
                  </a:moveTo>
                  <a:cubicBezTo>
                    <a:pt x="16783" y="21600"/>
                    <a:pt x="21600" y="16779"/>
                    <a:pt x="21600" y="10811"/>
                  </a:cubicBezTo>
                  <a:cubicBezTo>
                    <a:pt x="21600" y="4837"/>
                    <a:pt x="16783" y="0"/>
                    <a:pt x="10792" y="0"/>
                  </a:cubicBezTo>
                  <a:cubicBezTo>
                    <a:pt x="4839" y="0"/>
                    <a:pt x="0" y="4837"/>
                    <a:pt x="0" y="10811"/>
                  </a:cubicBezTo>
                  <a:cubicBezTo>
                    <a:pt x="0" y="16779"/>
                    <a:pt x="4839" y="21600"/>
                    <a:pt x="10792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6" name="Shape 10752"/>
            <p:cNvSpPr/>
            <p:nvPr/>
          </p:nvSpPr>
          <p:spPr>
            <a:xfrm>
              <a:off x="8432800" y="4972051"/>
              <a:ext cx="75059" cy="63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424" y="6257"/>
                  </a:moveTo>
                  <a:lnTo>
                    <a:pt x="0" y="6257"/>
                  </a:lnTo>
                  <a:lnTo>
                    <a:pt x="0" y="15347"/>
                  </a:lnTo>
                  <a:lnTo>
                    <a:pt x="12424" y="15347"/>
                  </a:lnTo>
                  <a:lnTo>
                    <a:pt x="12424" y="21600"/>
                  </a:lnTo>
                  <a:lnTo>
                    <a:pt x="21600" y="10791"/>
                  </a:lnTo>
                  <a:lnTo>
                    <a:pt x="12424" y="0"/>
                  </a:lnTo>
                  <a:cubicBezTo>
                    <a:pt x="12424" y="0"/>
                    <a:pt x="12424" y="6257"/>
                    <a:pt x="12424" y="625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7" name="Shape 10753"/>
            <p:cNvSpPr/>
            <p:nvPr/>
          </p:nvSpPr>
          <p:spPr>
            <a:xfrm>
              <a:off x="8413751" y="4743451"/>
              <a:ext cx="100695" cy="188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36" y="16544"/>
                  </a:moveTo>
                  <a:cubicBezTo>
                    <a:pt x="14936" y="17156"/>
                    <a:pt x="13643" y="17518"/>
                    <a:pt x="12086" y="17621"/>
                  </a:cubicBezTo>
                  <a:lnTo>
                    <a:pt x="12086" y="11221"/>
                  </a:lnTo>
                  <a:cubicBezTo>
                    <a:pt x="14233" y="11514"/>
                    <a:pt x="15675" y="11898"/>
                    <a:pt x="16394" y="12367"/>
                  </a:cubicBezTo>
                  <a:cubicBezTo>
                    <a:pt x="17112" y="12840"/>
                    <a:pt x="17466" y="13469"/>
                    <a:pt x="17466" y="14239"/>
                  </a:cubicBezTo>
                  <a:cubicBezTo>
                    <a:pt x="17466" y="15159"/>
                    <a:pt x="16952" y="15913"/>
                    <a:pt x="15936" y="16544"/>
                  </a:cubicBezTo>
                  <a:close/>
                  <a:moveTo>
                    <a:pt x="9716" y="8671"/>
                  </a:moveTo>
                  <a:cubicBezTo>
                    <a:pt x="7893" y="8428"/>
                    <a:pt x="6601" y="8060"/>
                    <a:pt x="5837" y="7566"/>
                  </a:cubicBezTo>
                  <a:cubicBezTo>
                    <a:pt x="5071" y="7070"/>
                    <a:pt x="4690" y="6465"/>
                    <a:pt x="4690" y="5740"/>
                  </a:cubicBezTo>
                  <a:cubicBezTo>
                    <a:pt x="4690" y="5000"/>
                    <a:pt x="5143" y="4364"/>
                    <a:pt x="6044" y="3821"/>
                  </a:cubicBezTo>
                  <a:cubicBezTo>
                    <a:pt x="6938" y="3288"/>
                    <a:pt x="8160" y="2950"/>
                    <a:pt x="9716" y="2823"/>
                  </a:cubicBezTo>
                  <a:cubicBezTo>
                    <a:pt x="9716" y="2823"/>
                    <a:pt x="9716" y="8671"/>
                    <a:pt x="9716" y="8671"/>
                  </a:cubicBezTo>
                  <a:close/>
                  <a:moveTo>
                    <a:pt x="19144" y="10725"/>
                  </a:moveTo>
                  <a:cubicBezTo>
                    <a:pt x="18362" y="10300"/>
                    <a:pt x="17333" y="9946"/>
                    <a:pt x="16085" y="9649"/>
                  </a:cubicBezTo>
                  <a:cubicBezTo>
                    <a:pt x="15438" y="9500"/>
                    <a:pt x="14114" y="9285"/>
                    <a:pt x="12086" y="9011"/>
                  </a:cubicBezTo>
                  <a:lnTo>
                    <a:pt x="12086" y="2863"/>
                  </a:lnTo>
                  <a:cubicBezTo>
                    <a:pt x="13395" y="3004"/>
                    <a:pt x="14422" y="3301"/>
                    <a:pt x="15156" y="3750"/>
                  </a:cubicBezTo>
                  <a:cubicBezTo>
                    <a:pt x="15909" y="4199"/>
                    <a:pt x="16394" y="4851"/>
                    <a:pt x="16644" y="5693"/>
                  </a:cubicBezTo>
                  <a:lnTo>
                    <a:pt x="20775" y="5355"/>
                  </a:lnTo>
                  <a:cubicBezTo>
                    <a:pt x="20408" y="3986"/>
                    <a:pt x="19363" y="2918"/>
                    <a:pt x="17615" y="2138"/>
                  </a:cubicBezTo>
                  <a:cubicBezTo>
                    <a:pt x="16261" y="1519"/>
                    <a:pt x="14422" y="1157"/>
                    <a:pt x="12086" y="1033"/>
                  </a:cubicBezTo>
                  <a:lnTo>
                    <a:pt x="12086" y="0"/>
                  </a:lnTo>
                  <a:lnTo>
                    <a:pt x="9716" y="0"/>
                  </a:lnTo>
                  <a:lnTo>
                    <a:pt x="9716" y="1033"/>
                  </a:lnTo>
                  <a:cubicBezTo>
                    <a:pt x="7055" y="1180"/>
                    <a:pt x="5057" y="1564"/>
                    <a:pt x="3703" y="2202"/>
                  </a:cubicBezTo>
                  <a:cubicBezTo>
                    <a:pt x="1689" y="3145"/>
                    <a:pt x="676" y="4372"/>
                    <a:pt x="676" y="5897"/>
                  </a:cubicBezTo>
                  <a:cubicBezTo>
                    <a:pt x="676" y="6754"/>
                    <a:pt x="1032" y="7525"/>
                    <a:pt x="1719" y="8202"/>
                  </a:cubicBezTo>
                  <a:cubicBezTo>
                    <a:pt x="2410" y="8870"/>
                    <a:pt x="3392" y="9396"/>
                    <a:pt x="4674" y="9781"/>
                  </a:cubicBezTo>
                  <a:cubicBezTo>
                    <a:pt x="6393" y="10291"/>
                    <a:pt x="8072" y="10671"/>
                    <a:pt x="9716" y="10890"/>
                  </a:cubicBezTo>
                  <a:lnTo>
                    <a:pt x="9716" y="17621"/>
                  </a:lnTo>
                  <a:cubicBezTo>
                    <a:pt x="8144" y="17535"/>
                    <a:pt x="6808" y="17109"/>
                    <a:pt x="5675" y="16347"/>
                  </a:cubicBezTo>
                  <a:cubicBezTo>
                    <a:pt x="4895" y="15803"/>
                    <a:pt x="4350" y="14962"/>
                    <a:pt x="4041" y="13806"/>
                  </a:cubicBezTo>
                  <a:lnTo>
                    <a:pt x="0" y="14223"/>
                  </a:lnTo>
                  <a:cubicBezTo>
                    <a:pt x="146" y="15340"/>
                    <a:pt x="676" y="16276"/>
                    <a:pt x="1588" y="17054"/>
                  </a:cubicBezTo>
                  <a:cubicBezTo>
                    <a:pt x="2501" y="17824"/>
                    <a:pt x="3570" y="18382"/>
                    <a:pt x="4837" y="18730"/>
                  </a:cubicBezTo>
                  <a:cubicBezTo>
                    <a:pt x="6084" y="19075"/>
                    <a:pt x="7705" y="19319"/>
                    <a:pt x="9716" y="19453"/>
                  </a:cubicBezTo>
                  <a:lnTo>
                    <a:pt x="9716" y="21600"/>
                  </a:lnTo>
                  <a:lnTo>
                    <a:pt x="12086" y="21600"/>
                  </a:lnTo>
                  <a:lnTo>
                    <a:pt x="12086" y="19420"/>
                  </a:lnTo>
                  <a:cubicBezTo>
                    <a:pt x="14893" y="19351"/>
                    <a:pt x="17186" y="18815"/>
                    <a:pt x="18950" y="17824"/>
                  </a:cubicBezTo>
                  <a:cubicBezTo>
                    <a:pt x="20717" y="16833"/>
                    <a:pt x="21600" y="15592"/>
                    <a:pt x="21600" y="14107"/>
                  </a:cubicBezTo>
                  <a:cubicBezTo>
                    <a:pt x="21600" y="13429"/>
                    <a:pt x="21392" y="12800"/>
                    <a:pt x="20964" y="12227"/>
                  </a:cubicBezTo>
                  <a:cubicBezTo>
                    <a:pt x="20538" y="11646"/>
                    <a:pt x="19935" y="11142"/>
                    <a:pt x="19144" y="1072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954463" y="1446213"/>
            <a:ext cx="1281112" cy="1281112"/>
            <a:chOff x="3954506" y="1445728"/>
            <a:chExt cx="1281765" cy="1281765"/>
          </a:xfrm>
        </p:grpSpPr>
        <p:grpSp>
          <p:nvGrpSpPr>
            <p:cNvPr id="93202" name="Group 4"/>
            <p:cNvGrpSpPr>
              <a:grpSpLocks/>
            </p:cNvGrpSpPr>
            <p:nvPr/>
          </p:nvGrpSpPr>
          <p:grpSpPr bwMode="auto">
            <a:xfrm>
              <a:off x="3954506" y="1445728"/>
              <a:ext cx="1281765" cy="1281765"/>
              <a:chOff x="0" y="0"/>
              <a:chExt cx="4744" cy="4744"/>
            </a:xfrm>
          </p:grpSpPr>
          <p:grpSp>
            <p:nvGrpSpPr>
              <p:cNvPr id="93204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4744" cy="4744"/>
                <a:chOff x="0" y="0"/>
                <a:chExt cx="4744" cy="4744"/>
              </a:xfrm>
            </p:grpSpPr>
            <p:sp>
              <p:nvSpPr>
                <p:cNvPr id="93206" name="Oval 6"/>
                <p:cNvSpPr>
                  <a:spLocks/>
                </p:cNvSpPr>
                <p:nvPr/>
              </p:nvSpPr>
              <p:spPr bwMode="auto">
                <a:xfrm>
                  <a:off x="274" y="292"/>
                  <a:ext cx="4188" cy="4188"/>
                </a:xfrm>
                <a:prstGeom prst="ellipse">
                  <a:avLst/>
                </a:prstGeom>
                <a:solidFill>
                  <a:srgbClr val="7030A0">
                    <a:alpha val="8784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>
                          <a:alpha val="85097"/>
                        </a:schemeClr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 Narrow" panose="020B060602020203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80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207" name="Oval 7"/>
                <p:cNvSpPr>
                  <a:spLocks/>
                </p:cNvSpPr>
                <p:nvPr/>
              </p:nvSpPr>
              <p:spPr bwMode="auto">
                <a:xfrm>
                  <a:off x="0" y="0"/>
                  <a:ext cx="4744" cy="4744"/>
                </a:xfrm>
                <a:prstGeom prst="ellipse">
                  <a:avLst/>
                </a:prstGeom>
                <a:noFill/>
                <a:ln w="19050" cap="rnd">
                  <a:solidFill>
                    <a:srgbClr val="7030A0">
                      <a:alpha val="85097"/>
                    </a:srgbClr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 Narrow" panose="020B060602020203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800" smtClean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93205" name="Rectangle 8"/>
              <p:cNvSpPr>
                <a:spLocks/>
              </p:cNvSpPr>
              <p:nvPr/>
            </p:nvSpPr>
            <p:spPr bwMode="auto">
              <a:xfrm>
                <a:off x="448" y="2173"/>
                <a:ext cx="3840" cy="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1600" smtClean="0">
                  <a:solidFill>
                    <a:srgbClr val="FFFFFF"/>
                  </a:solidFill>
                  <a:latin typeface="Arial" panose="020B0604020202020204" pitchFamily="34" charset="0"/>
                  <a:sym typeface="Bebas Neue"/>
                </a:endParaRPr>
              </a:p>
              <a:p>
                <a:pPr algn="ctr">
                  <a:lnSpc>
                    <a:spcPct val="7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smtClean="0">
                    <a:solidFill>
                      <a:srgbClr val="FFFFFF"/>
                    </a:solidFill>
                    <a:latin typeface="Arial" panose="020B0604020202020204" pitchFamily="34" charset="0"/>
                    <a:sym typeface="Bebas Neue"/>
                  </a:rPr>
                  <a:t>50% MATCH</a:t>
                </a:r>
              </a:p>
            </p:txBody>
          </p:sp>
        </p:grpSp>
        <p:pic>
          <p:nvPicPr>
            <p:cNvPr id="93203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3501" y="1565145"/>
              <a:ext cx="666435" cy="51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8" name="Line 9"/>
          <p:cNvSpPr>
            <a:spLocks noChangeShapeType="1"/>
          </p:cNvSpPr>
          <p:nvPr/>
        </p:nvSpPr>
        <p:spPr bwMode="auto">
          <a:xfrm flipH="1">
            <a:off x="4591050" y="2825750"/>
            <a:ext cx="0" cy="325438"/>
          </a:xfrm>
          <a:prstGeom prst="line">
            <a:avLst/>
          </a:prstGeom>
          <a:noFill/>
          <a:ln w="127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/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19" name="Line 9"/>
          <p:cNvSpPr>
            <a:spLocks noChangeShapeType="1"/>
          </p:cNvSpPr>
          <p:nvPr/>
        </p:nvSpPr>
        <p:spPr bwMode="auto">
          <a:xfrm flipV="1">
            <a:off x="5603875" y="3519488"/>
            <a:ext cx="503238" cy="198437"/>
          </a:xfrm>
          <a:prstGeom prst="line">
            <a:avLst/>
          </a:prstGeom>
          <a:noFill/>
          <a:ln w="12700" cap="flat">
            <a:solidFill>
              <a:schemeClr val="accent6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59249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Rectangle 2"/>
          <p:cNvSpPr>
            <a:spLocks/>
          </p:cNvSpPr>
          <p:nvPr/>
        </p:nvSpPr>
        <p:spPr bwMode="auto">
          <a:xfrm rot="10800000" flipH="1">
            <a:off x="3716338" y="241300"/>
            <a:ext cx="5427662" cy="1943100"/>
          </a:xfrm>
          <a:prstGeom prst="rect">
            <a:avLst/>
          </a:prstGeom>
          <a:solidFill>
            <a:srgbClr val="071927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sp>
        <p:nvSpPr>
          <p:cNvPr id="34" name="Rectangle 2"/>
          <p:cNvSpPr>
            <a:spLocks/>
          </p:cNvSpPr>
          <p:nvPr/>
        </p:nvSpPr>
        <p:spPr bwMode="auto">
          <a:xfrm rot="10800000" flipH="1">
            <a:off x="-19050" y="0"/>
            <a:ext cx="3735388" cy="6858000"/>
          </a:xfrm>
          <a:prstGeom prst="rect">
            <a:avLst/>
          </a:prstGeom>
          <a:solidFill>
            <a:srgbClr val="071927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sp>
        <p:nvSpPr>
          <p:cNvPr id="24589" name="Rectangle 13"/>
          <p:cNvSpPr>
            <a:spLocks/>
          </p:cNvSpPr>
          <p:nvPr/>
        </p:nvSpPr>
        <p:spPr bwMode="auto">
          <a:xfrm>
            <a:off x="223838" y="1581150"/>
            <a:ext cx="333216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smtClean="0">
                <a:solidFill>
                  <a:prstClr val="white"/>
                </a:solidFill>
                <a:latin typeface="Arial" panose="020B0604020202020204" pitchFamily="34" charset="0"/>
                <a:sym typeface="Bebas Neue"/>
              </a:rPr>
              <a:t>BUILDER PROGRAM</a:t>
            </a:r>
          </a:p>
        </p:txBody>
      </p:sp>
      <p:sp>
        <p:nvSpPr>
          <p:cNvPr id="24590" name="Rectangle 14"/>
          <p:cNvSpPr>
            <a:spLocks/>
          </p:cNvSpPr>
          <p:nvPr/>
        </p:nvSpPr>
        <p:spPr bwMode="auto">
          <a:xfrm>
            <a:off x="0" y="1960563"/>
            <a:ext cx="35004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i="1" smtClean="0">
                <a:solidFill>
                  <a:prstClr val="white"/>
                </a:solidFill>
                <a:latin typeface="Trebuchet MS" panose="020B0603020202020204" pitchFamily="34" charset="0"/>
                <a:sym typeface="Lato Light"/>
              </a:rPr>
              <a:t>Advance Through The Builder Program With Personal Active ITAs</a:t>
            </a:r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 flipV="1">
            <a:off x="155575" y="2932113"/>
            <a:ext cx="3271838" cy="3175"/>
          </a:xfrm>
          <a:prstGeom prst="line">
            <a:avLst/>
          </a:prstGeom>
          <a:noFill/>
          <a:ln w="6350">
            <a:solidFill>
              <a:schemeClr val="bg2">
                <a:alpha val="25098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/>
            <a:endParaRPr lang="en-US" smtClean="0">
              <a:solidFill>
                <a:prstClr val="black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36938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Rectangle 14"/>
          <p:cNvSpPr>
            <a:spLocks/>
          </p:cNvSpPr>
          <p:nvPr/>
        </p:nvSpPr>
        <p:spPr bwMode="auto">
          <a:xfrm>
            <a:off x="1287463" y="3027363"/>
            <a:ext cx="2263775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smtClean="0">
                <a:solidFill>
                  <a:prstClr val="white"/>
                </a:solidFill>
                <a:latin typeface="Arial" panose="020B0604020202020204" pitchFamily="34" charset="0"/>
                <a:sym typeface="Lato Light"/>
              </a:rPr>
              <a:t>3 ACTIVE ITAs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smtClean="0">
                <a:solidFill>
                  <a:srgbClr val="9D700E"/>
                </a:solidFill>
                <a:latin typeface="Arial" panose="020B0604020202020204" pitchFamily="34" charset="0"/>
                <a:sym typeface="Lato Light"/>
              </a:rPr>
              <a:t>BRONZE BUILDER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54013" y="3155950"/>
            <a:ext cx="733425" cy="1012825"/>
            <a:chOff x="354602" y="3155727"/>
            <a:chExt cx="732529" cy="1012328"/>
          </a:xfrm>
        </p:grpSpPr>
        <p:grpSp>
          <p:nvGrpSpPr>
            <p:cNvPr id="2" name="Group 1"/>
            <p:cNvGrpSpPr/>
            <p:nvPr/>
          </p:nvGrpSpPr>
          <p:grpSpPr>
            <a:xfrm>
              <a:off x="354602" y="3155727"/>
              <a:ext cx="732529" cy="1012328"/>
              <a:chOff x="5911851" y="2565400"/>
              <a:chExt cx="240107" cy="331819"/>
            </a:xfrm>
            <a:solidFill>
              <a:schemeClr val="bg1"/>
            </a:solidFill>
          </p:grpSpPr>
          <p:sp>
            <p:nvSpPr>
              <p:cNvPr id="62" name="Shape 11009"/>
              <p:cNvSpPr/>
              <p:nvPr/>
            </p:nvSpPr>
            <p:spPr>
              <a:xfrm>
                <a:off x="5962651" y="2565400"/>
                <a:ext cx="140872" cy="1408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768" y="21600"/>
                      <a:pt x="21600" y="16767"/>
                      <a:pt x="21600" y="10796"/>
                    </a:cubicBezTo>
                    <a:cubicBezTo>
                      <a:pt x="21600" y="4832"/>
                      <a:pt x="16768" y="0"/>
                      <a:pt x="10800" y="0"/>
                    </a:cubicBezTo>
                    <a:cubicBezTo>
                      <a:pt x="4837" y="0"/>
                      <a:pt x="0" y="4832"/>
                      <a:pt x="0" y="10801"/>
                    </a:cubicBezTo>
                    <a:cubicBezTo>
                      <a:pt x="0" y="16767"/>
                      <a:pt x="4837" y="21600"/>
                      <a:pt x="10800" y="2160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4" name="Shape 11012"/>
              <p:cNvSpPr/>
              <p:nvPr/>
            </p:nvSpPr>
            <p:spPr>
              <a:xfrm>
                <a:off x="5911851" y="2711450"/>
                <a:ext cx="240107" cy="185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extrusionOk="0">
                    <a:moveTo>
                      <a:pt x="13487" y="0"/>
                    </a:moveTo>
                    <a:lnTo>
                      <a:pt x="8112" y="0"/>
                    </a:lnTo>
                    <a:cubicBezTo>
                      <a:pt x="3640" y="0"/>
                      <a:pt x="0" y="4705"/>
                      <a:pt x="0" y="10487"/>
                    </a:cubicBezTo>
                    <a:lnTo>
                      <a:pt x="0" y="18987"/>
                    </a:lnTo>
                    <a:lnTo>
                      <a:pt x="18" y="19119"/>
                    </a:lnTo>
                    <a:lnTo>
                      <a:pt x="471" y="19302"/>
                    </a:lnTo>
                    <a:cubicBezTo>
                      <a:pt x="4738" y="21025"/>
                      <a:pt x="8447" y="21600"/>
                      <a:pt x="11500" y="21600"/>
                    </a:cubicBezTo>
                    <a:cubicBezTo>
                      <a:pt x="17461" y="21600"/>
                      <a:pt x="20915" y="19404"/>
                      <a:pt x="21130" y="19263"/>
                    </a:cubicBezTo>
                    <a:lnTo>
                      <a:pt x="21552" y="18987"/>
                    </a:lnTo>
                    <a:lnTo>
                      <a:pt x="21597" y="18987"/>
                    </a:lnTo>
                    <a:lnTo>
                      <a:pt x="21597" y="10487"/>
                    </a:lnTo>
                    <a:cubicBezTo>
                      <a:pt x="21600" y="4705"/>
                      <a:pt x="17959" y="0"/>
                      <a:pt x="13487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pic>
          <p:nvPicPr>
            <p:cNvPr id="94244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40" y="3660226"/>
              <a:ext cx="364728" cy="374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8" name="Rectangle 14"/>
          <p:cNvSpPr>
            <a:spLocks/>
          </p:cNvSpPr>
          <p:nvPr/>
        </p:nvSpPr>
        <p:spPr bwMode="auto">
          <a:xfrm>
            <a:off x="1281113" y="4248150"/>
            <a:ext cx="226536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smtClean="0">
                <a:solidFill>
                  <a:prstClr val="white"/>
                </a:solidFill>
                <a:latin typeface="Arial" panose="020B0604020202020204" pitchFamily="34" charset="0"/>
                <a:sym typeface="Lato Light"/>
              </a:rPr>
              <a:t>6  ACTIVE ITAs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smtClean="0">
                <a:solidFill>
                  <a:srgbClr val="ADADAD"/>
                </a:solidFill>
                <a:latin typeface="Arial" panose="020B0604020202020204" pitchFamily="34" charset="0"/>
                <a:sym typeface="Lato Light"/>
              </a:rPr>
              <a:t>SILVER BUILDER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49250" y="4376738"/>
            <a:ext cx="733425" cy="1012825"/>
            <a:chOff x="349650" y="4376870"/>
            <a:chExt cx="732529" cy="1012328"/>
          </a:xfrm>
        </p:grpSpPr>
        <p:grpSp>
          <p:nvGrpSpPr>
            <p:cNvPr id="79" name="Group 78"/>
            <p:cNvGrpSpPr/>
            <p:nvPr/>
          </p:nvGrpSpPr>
          <p:grpSpPr>
            <a:xfrm>
              <a:off x="349650" y="4376870"/>
              <a:ext cx="732529" cy="1012328"/>
              <a:chOff x="5911851" y="2565400"/>
              <a:chExt cx="240107" cy="331819"/>
            </a:xfrm>
            <a:solidFill>
              <a:schemeClr val="bg1"/>
            </a:solidFill>
          </p:grpSpPr>
          <p:sp>
            <p:nvSpPr>
              <p:cNvPr id="80" name="Shape 11009"/>
              <p:cNvSpPr/>
              <p:nvPr/>
            </p:nvSpPr>
            <p:spPr>
              <a:xfrm>
                <a:off x="5962651" y="2565400"/>
                <a:ext cx="140872" cy="1408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768" y="21600"/>
                      <a:pt x="21600" y="16767"/>
                      <a:pt x="21600" y="10796"/>
                    </a:cubicBezTo>
                    <a:cubicBezTo>
                      <a:pt x="21600" y="4832"/>
                      <a:pt x="16768" y="0"/>
                      <a:pt x="10800" y="0"/>
                    </a:cubicBezTo>
                    <a:cubicBezTo>
                      <a:pt x="4837" y="0"/>
                      <a:pt x="0" y="4832"/>
                      <a:pt x="0" y="10801"/>
                    </a:cubicBezTo>
                    <a:cubicBezTo>
                      <a:pt x="0" y="16767"/>
                      <a:pt x="4837" y="21600"/>
                      <a:pt x="10800" y="2160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81" name="Shape 11012"/>
              <p:cNvSpPr/>
              <p:nvPr/>
            </p:nvSpPr>
            <p:spPr>
              <a:xfrm>
                <a:off x="5911851" y="2711450"/>
                <a:ext cx="240107" cy="185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extrusionOk="0">
                    <a:moveTo>
                      <a:pt x="13487" y="0"/>
                    </a:moveTo>
                    <a:lnTo>
                      <a:pt x="8112" y="0"/>
                    </a:lnTo>
                    <a:cubicBezTo>
                      <a:pt x="3640" y="0"/>
                      <a:pt x="0" y="4705"/>
                      <a:pt x="0" y="10487"/>
                    </a:cubicBezTo>
                    <a:lnTo>
                      <a:pt x="0" y="18987"/>
                    </a:lnTo>
                    <a:lnTo>
                      <a:pt x="18" y="19119"/>
                    </a:lnTo>
                    <a:lnTo>
                      <a:pt x="471" y="19302"/>
                    </a:lnTo>
                    <a:cubicBezTo>
                      <a:pt x="4738" y="21025"/>
                      <a:pt x="8447" y="21600"/>
                      <a:pt x="11500" y="21600"/>
                    </a:cubicBezTo>
                    <a:cubicBezTo>
                      <a:pt x="17461" y="21600"/>
                      <a:pt x="20915" y="19404"/>
                      <a:pt x="21130" y="19263"/>
                    </a:cubicBezTo>
                    <a:lnTo>
                      <a:pt x="21552" y="18987"/>
                    </a:lnTo>
                    <a:lnTo>
                      <a:pt x="21597" y="18987"/>
                    </a:lnTo>
                    <a:lnTo>
                      <a:pt x="21597" y="10487"/>
                    </a:lnTo>
                    <a:cubicBezTo>
                      <a:pt x="21600" y="4705"/>
                      <a:pt x="17959" y="0"/>
                      <a:pt x="13487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pic>
          <p:nvPicPr>
            <p:cNvPr id="94242" name="Picture 8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888" y="4881369"/>
              <a:ext cx="364727" cy="374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8" name="Rectangle 14"/>
          <p:cNvSpPr>
            <a:spLocks/>
          </p:cNvSpPr>
          <p:nvPr/>
        </p:nvSpPr>
        <p:spPr bwMode="auto">
          <a:xfrm>
            <a:off x="1281113" y="5529263"/>
            <a:ext cx="226536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smtClean="0">
                <a:solidFill>
                  <a:prstClr val="white"/>
                </a:solidFill>
                <a:latin typeface="Arial" panose="020B0604020202020204" pitchFamily="34" charset="0"/>
                <a:sym typeface="Lato Light"/>
              </a:rPr>
              <a:t>9  ACTIVE ITAs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smtClean="0">
                <a:solidFill>
                  <a:srgbClr val="CFBB6E"/>
                </a:solidFill>
                <a:latin typeface="Arial" panose="020B0604020202020204" pitchFamily="34" charset="0"/>
                <a:sym typeface="Lato Light"/>
              </a:rPr>
              <a:t>GOLD BUILDER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49250" y="5657850"/>
            <a:ext cx="733425" cy="1011238"/>
            <a:chOff x="349650" y="5657183"/>
            <a:chExt cx="732529" cy="1012328"/>
          </a:xfrm>
        </p:grpSpPr>
        <p:grpSp>
          <p:nvGrpSpPr>
            <p:cNvPr id="89" name="Group 88"/>
            <p:cNvGrpSpPr/>
            <p:nvPr/>
          </p:nvGrpSpPr>
          <p:grpSpPr>
            <a:xfrm>
              <a:off x="349650" y="5657183"/>
              <a:ext cx="732529" cy="1012328"/>
              <a:chOff x="5911851" y="2565400"/>
              <a:chExt cx="240107" cy="331819"/>
            </a:xfrm>
            <a:solidFill>
              <a:schemeClr val="bg1"/>
            </a:solidFill>
          </p:grpSpPr>
          <p:sp>
            <p:nvSpPr>
              <p:cNvPr id="90" name="Shape 11009"/>
              <p:cNvSpPr/>
              <p:nvPr/>
            </p:nvSpPr>
            <p:spPr>
              <a:xfrm>
                <a:off x="5962651" y="2565400"/>
                <a:ext cx="140872" cy="1408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768" y="21600"/>
                      <a:pt x="21600" y="16767"/>
                      <a:pt x="21600" y="10796"/>
                    </a:cubicBezTo>
                    <a:cubicBezTo>
                      <a:pt x="21600" y="4832"/>
                      <a:pt x="16768" y="0"/>
                      <a:pt x="10800" y="0"/>
                    </a:cubicBezTo>
                    <a:cubicBezTo>
                      <a:pt x="4837" y="0"/>
                      <a:pt x="0" y="4832"/>
                      <a:pt x="0" y="10801"/>
                    </a:cubicBezTo>
                    <a:cubicBezTo>
                      <a:pt x="0" y="16767"/>
                      <a:pt x="4837" y="21600"/>
                      <a:pt x="10800" y="2160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1" name="Shape 11012"/>
              <p:cNvSpPr/>
              <p:nvPr/>
            </p:nvSpPr>
            <p:spPr>
              <a:xfrm>
                <a:off x="5911851" y="2711450"/>
                <a:ext cx="240107" cy="185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extrusionOk="0">
                    <a:moveTo>
                      <a:pt x="13487" y="0"/>
                    </a:moveTo>
                    <a:lnTo>
                      <a:pt x="8112" y="0"/>
                    </a:lnTo>
                    <a:cubicBezTo>
                      <a:pt x="3640" y="0"/>
                      <a:pt x="0" y="4705"/>
                      <a:pt x="0" y="10487"/>
                    </a:cubicBezTo>
                    <a:lnTo>
                      <a:pt x="0" y="18987"/>
                    </a:lnTo>
                    <a:lnTo>
                      <a:pt x="18" y="19119"/>
                    </a:lnTo>
                    <a:lnTo>
                      <a:pt x="471" y="19302"/>
                    </a:lnTo>
                    <a:cubicBezTo>
                      <a:pt x="4738" y="21025"/>
                      <a:pt x="8447" y="21600"/>
                      <a:pt x="11500" y="21600"/>
                    </a:cubicBezTo>
                    <a:cubicBezTo>
                      <a:pt x="17461" y="21600"/>
                      <a:pt x="20915" y="19404"/>
                      <a:pt x="21130" y="19263"/>
                    </a:cubicBezTo>
                    <a:lnTo>
                      <a:pt x="21552" y="18987"/>
                    </a:lnTo>
                    <a:lnTo>
                      <a:pt x="21597" y="18987"/>
                    </a:lnTo>
                    <a:lnTo>
                      <a:pt x="21597" y="10487"/>
                    </a:lnTo>
                    <a:cubicBezTo>
                      <a:pt x="21600" y="4705"/>
                      <a:pt x="17959" y="0"/>
                      <a:pt x="13487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pic>
          <p:nvPicPr>
            <p:cNvPr id="94240" name="Picture 9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888" y="6161682"/>
              <a:ext cx="364727" cy="374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3" name="Group 92"/>
          <p:cNvGrpSpPr>
            <a:grpSpLocks/>
          </p:cNvGrpSpPr>
          <p:nvPr/>
        </p:nvGrpSpPr>
        <p:grpSpPr bwMode="auto">
          <a:xfrm>
            <a:off x="4211638" y="407988"/>
            <a:ext cx="1184275" cy="1636712"/>
            <a:chOff x="349650" y="5657183"/>
            <a:chExt cx="732529" cy="1012328"/>
          </a:xfrm>
        </p:grpSpPr>
        <p:grpSp>
          <p:nvGrpSpPr>
            <p:cNvPr id="94" name="Group 93"/>
            <p:cNvGrpSpPr/>
            <p:nvPr/>
          </p:nvGrpSpPr>
          <p:grpSpPr>
            <a:xfrm>
              <a:off x="349650" y="5657183"/>
              <a:ext cx="732529" cy="1012328"/>
              <a:chOff x="5911851" y="2565400"/>
              <a:chExt cx="240107" cy="331819"/>
            </a:xfrm>
            <a:solidFill>
              <a:schemeClr val="bg1"/>
            </a:solidFill>
          </p:grpSpPr>
          <p:sp>
            <p:nvSpPr>
              <p:cNvPr id="96" name="Shape 11009"/>
              <p:cNvSpPr/>
              <p:nvPr/>
            </p:nvSpPr>
            <p:spPr>
              <a:xfrm>
                <a:off x="5962651" y="2565400"/>
                <a:ext cx="140872" cy="1408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768" y="21600"/>
                      <a:pt x="21600" y="16767"/>
                      <a:pt x="21600" y="10796"/>
                    </a:cubicBezTo>
                    <a:cubicBezTo>
                      <a:pt x="21600" y="4832"/>
                      <a:pt x="16768" y="0"/>
                      <a:pt x="10800" y="0"/>
                    </a:cubicBezTo>
                    <a:cubicBezTo>
                      <a:pt x="4837" y="0"/>
                      <a:pt x="0" y="4832"/>
                      <a:pt x="0" y="10801"/>
                    </a:cubicBezTo>
                    <a:cubicBezTo>
                      <a:pt x="0" y="16767"/>
                      <a:pt x="4837" y="21600"/>
                      <a:pt x="10800" y="2160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7" name="Shape 11012"/>
              <p:cNvSpPr/>
              <p:nvPr/>
            </p:nvSpPr>
            <p:spPr>
              <a:xfrm>
                <a:off x="5911851" y="2711450"/>
                <a:ext cx="240107" cy="185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extrusionOk="0">
                    <a:moveTo>
                      <a:pt x="13487" y="0"/>
                    </a:moveTo>
                    <a:lnTo>
                      <a:pt x="8112" y="0"/>
                    </a:lnTo>
                    <a:cubicBezTo>
                      <a:pt x="3640" y="0"/>
                      <a:pt x="0" y="4705"/>
                      <a:pt x="0" y="10487"/>
                    </a:cubicBezTo>
                    <a:lnTo>
                      <a:pt x="0" y="18987"/>
                    </a:lnTo>
                    <a:lnTo>
                      <a:pt x="18" y="19119"/>
                    </a:lnTo>
                    <a:lnTo>
                      <a:pt x="471" y="19302"/>
                    </a:lnTo>
                    <a:cubicBezTo>
                      <a:pt x="4738" y="21025"/>
                      <a:pt x="8447" y="21600"/>
                      <a:pt x="11500" y="21600"/>
                    </a:cubicBezTo>
                    <a:cubicBezTo>
                      <a:pt x="17461" y="21600"/>
                      <a:pt x="20915" y="19404"/>
                      <a:pt x="21130" y="19263"/>
                    </a:cubicBezTo>
                    <a:lnTo>
                      <a:pt x="21552" y="18987"/>
                    </a:lnTo>
                    <a:lnTo>
                      <a:pt x="21597" y="18987"/>
                    </a:lnTo>
                    <a:lnTo>
                      <a:pt x="21597" y="10487"/>
                    </a:lnTo>
                    <a:cubicBezTo>
                      <a:pt x="21600" y="4705"/>
                      <a:pt x="17959" y="0"/>
                      <a:pt x="13487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pic>
          <p:nvPicPr>
            <p:cNvPr id="94238" name="Picture 9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888" y="6161682"/>
              <a:ext cx="364727" cy="374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8" name="Rectangle 13"/>
          <p:cNvSpPr>
            <a:spLocks/>
          </p:cNvSpPr>
          <p:nvPr/>
        </p:nvSpPr>
        <p:spPr bwMode="auto">
          <a:xfrm>
            <a:off x="5511800" y="906463"/>
            <a:ext cx="33305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6000" smtClean="0">
                <a:solidFill>
                  <a:srgbClr val="CFBB6E"/>
                </a:solidFill>
                <a:latin typeface="Arial" panose="020B0604020202020204" pitchFamily="34" charset="0"/>
                <a:sym typeface="Bebas Neue"/>
              </a:rPr>
              <a:t>Gold Builder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4211638" y="2946400"/>
            <a:ext cx="4645025" cy="779463"/>
            <a:chOff x="4211440" y="2946711"/>
            <a:chExt cx="4645296" cy="779200"/>
          </a:xfrm>
        </p:grpSpPr>
        <p:sp>
          <p:nvSpPr>
            <p:cNvPr id="94235" name="AutoShape 4"/>
            <p:cNvSpPr>
              <a:spLocks/>
            </p:cNvSpPr>
            <p:nvPr/>
          </p:nvSpPr>
          <p:spPr bwMode="auto">
            <a:xfrm rot="-5400000">
              <a:off x="6144488" y="1013663"/>
              <a:ext cx="779200" cy="4645296"/>
            </a:xfrm>
            <a:custGeom>
              <a:avLst/>
              <a:gdLst>
                <a:gd name="T0" fmla="*/ 0 w 21600"/>
                <a:gd name="T1" fmla="*/ 0 h 21600"/>
                <a:gd name="T2" fmla="*/ 2147483646 w 21600"/>
                <a:gd name="T3" fmla="*/ 0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CFBB6E">
                <a:alpha val="70195"/>
              </a:srgbClr>
            </a:solidFill>
            <a:ln w="12700" cap="flat">
              <a:solidFill>
                <a:schemeClr val="bg2">
                  <a:alpha val="14902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/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4236" name="Rectangle 46"/>
            <p:cNvSpPr>
              <a:spLocks/>
            </p:cNvSpPr>
            <p:nvPr/>
          </p:nvSpPr>
          <p:spPr bwMode="auto">
            <a:xfrm>
              <a:off x="4847135" y="3015980"/>
              <a:ext cx="3958088" cy="60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00" b="1" smtClean="0">
                  <a:solidFill>
                    <a:prstClr val="white"/>
                  </a:solidFill>
                  <a:latin typeface="Trebuchet MS" panose="020B0603020202020204" pitchFamily="34" charset="0"/>
                  <a:sym typeface="Lato Light"/>
                </a:rPr>
                <a:t>RECEIVE FIRST $10 LEVEL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00" b="1" smtClean="0">
                  <a:solidFill>
                    <a:prstClr val="white"/>
                  </a:solidFill>
                  <a:latin typeface="Trebuchet MS" panose="020B0603020202020204" pitchFamily="34" charset="0"/>
                  <a:sym typeface="Lato Light"/>
                </a:rPr>
                <a:t>OF TEAM BONUSES.</a:t>
              </a: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4211638" y="3905250"/>
            <a:ext cx="4645025" cy="779463"/>
            <a:chOff x="4211440" y="3905842"/>
            <a:chExt cx="4645296" cy="779200"/>
          </a:xfrm>
        </p:grpSpPr>
        <p:sp>
          <p:nvSpPr>
            <p:cNvPr id="94233" name="AutoShape 4"/>
            <p:cNvSpPr>
              <a:spLocks/>
            </p:cNvSpPr>
            <p:nvPr/>
          </p:nvSpPr>
          <p:spPr bwMode="auto">
            <a:xfrm rot="-5400000">
              <a:off x="6144488" y="1972794"/>
              <a:ext cx="779200" cy="4645296"/>
            </a:xfrm>
            <a:custGeom>
              <a:avLst/>
              <a:gdLst>
                <a:gd name="T0" fmla="*/ 0 w 21600"/>
                <a:gd name="T1" fmla="*/ 0 h 21600"/>
                <a:gd name="T2" fmla="*/ 2147483646 w 21600"/>
                <a:gd name="T3" fmla="*/ 0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CFBB6E">
                <a:alpha val="70195"/>
              </a:srgbClr>
            </a:solidFill>
            <a:ln w="12700" cap="flat">
              <a:solidFill>
                <a:schemeClr val="bg2">
                  <a:alpha val="14902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/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4234" name="Rectangle 46"/>
            <p:cNvSpPr>
              <a:spLocks/>
            </p:cNvSpPr>
            <p:nvPr/>
          </p:nvSpPr>
          <p:spPr bwMode="auto">
            <a:xfrm>
              <a:off x="4789039" y="3975111"/>
              <a:ext cx="4067693" cy="60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00" b="1" smtClean="0">
                  <a:solidFill>
                    <a:prstClr val="white"/>
                  </a:solidFill>
                  <a:latin typeface="Trebuchet MS" panose="020B0603020202020204" pitchFamily="34" charset="0"/>
                  <a:sym typeface="Lato Light"/>
                </a:rPr>
                <a:t>10% MATCH ON PERSONAL ITAs TRAVEL COMMISSIONS WHEN GOLD BUILDER IS ALSO AN ITA.</a:t>
              </a: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4211638" y="4865688"/>
            <a:ext cx="4645025" cy="777875"/>
            <a:chOff x="4211437" y="4864972"/>
            <a:chExt cx="4645295" cy="779200"/>
          </a:xfrm>
        </p:grpSpPr>
        <p:sp>
          <p:nvSpPr>
            <p:cNvPr id="94231" name="AutoShape 4"/>
            <p:cNvSpPr>
              <a:spLocks/>
            </p:cNvSpPr>
            <p:nvPr/>
          </p:nvSpPr>
          <p:spPr bwMode="auto">
            <a:xfrm rot="-5400000">
              <a:off x="6144485" y="2931924"/>
              <a:ext cx="779200" cy="4645295"/>
            </a:xfrm>
            <a:custGeom>
              <a:avLst/>
              <a:gdLst>
                <a:gd name="T0" fmla="*/ 0 w 21600"/>
                <a:gd name="T1" fmla="*/ 0 h 21600"/>
                <a:gd name="T2" fmla="*/ 2147483646 w 21600"/>
                <a:gd name="T3" fmla="*/ 0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CFBB6E">
                <a:alpha val="70195"/>
              </a:srgbClr>
            </a:solidFill>
            <a:ln w="12700" cap="flat">
              <a:solidFill>
                <a:schemeClr val="bg2">
                  <a:alpha val="14902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/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4232" name="Rectangle 46"/>
            <p:cNvSpPr>
              <a:spLocks/>
            </p:cNvSpPr>
            <p:nvPr/>
          </p:nvSpPr>
          <p:spPr bwMode="auto">
            <a:xfrm>
              <a:off x="4847135" y="4934241"/>
              <a:ext cx="3958088" cy="60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00" b="1" smtClean="0">
                  <a:solidFill>
                    <a:prstClr val="white"/>
                  </a:solidFill>
                  <a:latin typeface="Trebuchet MS" panose="020B0603020202020204" pitchFamily="34" charset="0"/>
                  <a:sym typeface="Lato Light"/>
                </a:rPr>
                <a:t>10% MATCH ON PERSONAL REPS MATRIX COMMISSIONS.</a:t>
              </a:r>
            </a:p>
          </p:txBody>
        </p:sp>
      </p:grpSp>
      <p:sp>
        <p:nvSpPr>
          <p:cNvPr id="119" name="Shape 46"/>
          <p:cNvSpPr/>
          <p:nvPr/>
        </p:nvSpPr>
        <p:spPr>
          <a:xfrm>
            <a:off x="4351338" y="3135313"/>
            <a:ext cx="368300" cy="3667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398"/>
                </a:moveTo>
                <a:cubicBezTo>
                  <a:pt x="0" y="9699"/>
                  <a:pt x="355" y="8913"/>
                  <a:pt x="1064" y="8038"/>
                </a:cubicBezTo>
                <a:cubicBezTo>
                  <a:pt x="1681" y="7421"/>
                  <a:pt x="2468" y="7113"/>
                  <a:pt x="3425" y="7113"/>
                </a:cubicBezTo>
                <a:cubicBezTo>
                  <a:pt x="3950" y="7113"/>
                  <a:pt x="4432" y="7287"/>
                  <a:pt x="4875" y="7637"/>
                </a:cubicBezTo>
                <a:cubicBezTo>
                  <a:pt x="5574" y="8161"/>
                  <a:pt x="6058" y="8558"/>
                  <a:pt x="6326" y="8824"/>
                </a:cubicBezTo>
                <a:lnTo>
                  <a:pt x="7775" y="10275"/>
                </a:lnTo>
                <a:cubicBezTo>
                  <a:pt x="8125" y="10717"/>
                  <a:pt x="8434" y="11067"/>
                  <a:pt x="8701" y="11324"/>
                </a:cubicBezTo>
                <a:lnTo>
                  <a:pt x="15675" y="1450"/>
                </a:lnTo>
                <a:cubicBezTo>
                  <a:pt x="16374" y="484"/>
                  <a:pt x="17295" y="0"/>
                  <a:pt x="18437" y="0"/>
                </a:cubicBezTo>
                <a:cubicBezTo>
                  <a:pt x="19229" y="0"/>
                  <a:pt x="19974" y="349"/>
                  <a:pt x="20673" y="1048"/>
                </a:cubicBezTo>
                <a:cubicBezTo>
                  <a:pt x="21290" y="1667"/>
                  <a:pt x="21600" y="2415"/>
                  <a:pt x="21600" y="3295"/>
                </a:cubicBezTo>
                <a:cubicBezTo>
                  <a:pt x="21600" y="4173"/>
                  <a:pt x="20808" y="5795"/>
                  <a:pt x="19223" y="8161"/>
                </a:cubicBezTo>
                <a:cubicBezTo>
                  <a:pt x="18082" y="9921"/>
                  <a:pt x="16107" y="12775"/>
                  <a:pt x="13299" y="16724"/>
                </a:cubicBezTo>
                <a:lnTo>
                  <a:pt x="9612" y="21600"/>
                </a:lnTo>
                <a:lnTo>
                  <a:pt x="1064" y="12898"/>
                </a:lnTo>
                <a:cubicBezTo>
                  <a:pt x="355" y="12199"/>
                  <a:pt x="0" y="11366"/>
                  <a:pt x="0" y="10398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20" name="Shape 46"/>
          <p:cNvSpPr/>
          <p:nvPr/>
        </p:nvSpPr>
        <p:spPr>
          <a:xfrm>
            <a:off x="4392613" y="4078288"/>
            <a:ext cx="368300" cy="368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398"/>
                </a:moveTo>
                <a:cubicBezTo>
                  <a:pt x="0" y="9699"/>
                  <a:pt x="355" y="8913"/>
                  <a:pt x="1064" y="8038"/>
                </a:cubicBezTo>
                <a:cubicBezTo>
                  <a:pt x="1681" y="7421"/>
                  <a:pt x="2468" y="7113"/>
                  <a:pt x="3425" y="7113"/>
                </a:cubicBezTo>
                <a:cubicBezTo>
                  <a:pt x="3950" y="7113"/>
                  <a:pt x="4432" y="7287"/>
                  <a:pt x="4875" y="7637"/>
                </a:cubicBezTo>
                <a:cubicBezTo>
                  <a:pt x="5574" y="8161"/>
                  <a:pt x="6058" y="8558"/>
                  <a:pt x="6326" y="8824"/>
                </a:cubicBezTo>
                <a:lnTo>
                  <a:pt x="7775" y="10275"/>
                </a:lnTo>
                <a:cubicBezTo>
                  <a:pt x="8125" y="10717"/>
                  <a:pt x="8434" y="11067"/>
                  <a:pt x="8701" y="11324"/>
                </a:cubicBezTo>
                <a:lnTo>
                  <a:pt x="15675" y="1450"/>
                </a:lnTo>
                <a:cubicBezTo>
                  <a:pt x="16374" y="484"/>
                  <a:pt x="17295" y="0"/>
                  <a:pt x="18437" y="0"/>
                </a:cubicBezTo>
                <a:cubicBezTo>
                  <a:pt x="19229" y="0"/>
                  <a:pt x="19974" y="349"/>
                  <a:pt x="20673" y="1048"/>
                </a:cubicBezTo>
                <a:cubicBezTo>
                  <a:pt x="21290" y="1667"/>
                  <a:pt x="21600" y="2415"/>
                  <a:pt x="21600" y="3295"/>
                </a:cubicBezTo>
                <a:cubicBezTo>
                  <a:pt x="21600" y="4173"/>
                  <a:pt x="20808" y="5795"/>
                  <a:pt x="19223" y="8161"/>
                </a:cubicBezTo>
                <a:cubicBezTo>
                  <a:pt x="18082" y="9921"/>
                  <a:pt x="16107" y="12775"/>
                  <a:pt x="13299" y="16724"/>
                </a:cubicBezTo>
                <a:lnTo>
                  <a:pt x="9612" y="21600"/>
                </a:lnTo>
                <a:lnTo>
                  <a:pt x="1064" y="12898"/>
                </a:lnTo>
                <a:cubicBezTo>
                  <a:pt x="355" y="12199"/>
                  <a:pt x="0" y="11366"/>
                  <a:pt x="0" y="10398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21" name="Shape 46"/>
          <p:cNvSpPr/>
          <p:nvPr/>
        </p:nvSpPr>
        <p:spPr>
          <a:xfrm>
            <a:off x="4392613" y="5022850"/>
            <a:ext cx="368300" cy="368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398"/>
                </a:moveTo>
                <a:cubicBezTo>
                  <a:pt x="0" y="9699"/>
                  <a:pt x="355" y="8913"/>
                  <a:pt x="1064" y="8038"/>
                </a:cubicBezTo>
                <a:cubicBezTo>
                  <a:pt x="1681" y="7421"/>
                  <a:pt x="2468" y="7113"/>
                  <a:pt x="3425" y="7113"/>
                </a:cubicBezTo>
                <a:cubicBezTo>
                  <a:pt x="3950" y="7113"/>
                  <a:pt x="4432" y="7287"/>
                  <a:pt x="4875" y="7637"/>
                </a:cubicBezTo>
                <a:cubicBezTo>
                  <a:pt x="5574" y="8161"/>
                  <a:pt x="6058" y="8558"/>
                  <a:pt x="6326" y="8824"/>
                </a:cubicBezTo>
                <a:lnTo>
                  <a:pt x="7775" y="10275"/>
                </a:lnTo>
                <a:cubicBezTo>
                  <a:pt x="8125" y="10717"/>
                  <a:pt x="8434" y="11067"/>
                  <a:pt x="8701" y="11324"/>
                </a:cubicBezTo>
                <a:lnTo>
                  <a:pt x="15675" y="1450"/>
                </a:lnTo>
                <a:cubicBezTo>
                  <a:pt x="16374" y="484"/>
                  <a:pt x="17295" y="0"/>
                  <a:pt x="18437" y="0"/>
                </a:cubicBezTo>
                <a:cubicBezTo>
                  <a:pt x="19229" y="0"/>
                  <a:pt x="19974" y="349"/>
                  <a:pt x="20673" y="1048"/>
                </a:cubicBezTo>
                <a:cubicBezTo>
                  <a:pt x="21290" y="1667"/>
                  <a:pt x="21600" y="2415"/>
                  <a:pt x="21600" y="3295"/>
                </a:cubicBezTo>
                <a:cubicBezTo>
                  <a:pt x="21600" y="4173"/>
                  <a:pt x="20808" y="5795"/>
                  <a:pt x="19223" y="8161"/>
                </a:cubicBezTo>
                <a:cubicBezTo>
                  <a:pt x="18082" y="9921"/>
                  <a:pt x="16107" y="12775"/>
                  <a:pt x="13299" y="16724"/>
                </a:cubicBezTo>
                <a:lnTo>
                  <a:pt x="9612" y="21600"/>
                </a:lnTo>
                <a:lnTo>
                  <a:pt x="1064" y="12898"/>
                </a:lnTo>
                <a:cubicBezTo>
                  <a:pt x="355" y="12199"/>
                  <a:pt x="0" y="11366"/>
                  <a:pt x="0" y="10398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4749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34" grpId="0" animBg="1"/>
      <p:bldP spid="24589" grpId="0"/>
      <p:bldP spid="24590" grpId="0"/>
      <p:bldP spid="24591" grpId="0" animBg="1"/>
      <p:bldP spid="75" grpId="0"/>
      <p:bldP spid="78" grpId="0"/>
      <p:bldP spid="88" grpId="0"/>
      <p:bldP spid="9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73"/>
          <p:cNvGrpSpPr>
            <a:grpSpLocks/>
          </p:cNvGrpSpPr>
          <p:nvPr/>
        </p:nvGrpSpPr>
        <p:grpSpPr bwMode="auto">
          <a:xfrm>
            <a:off x="0" y="0"/>
            <a:ext cx="9186863" cy="6875463"/>
            <a:chOff x="0" y="0"/>
            <a:chExt cx="5787" cy="4331"/>
          </a:xfrm>
        </p:grpSpPr>
        <p:pic>
          <p:nvPicPr>
            <p:cNvPr id="9530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83" cy="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302" name="Rectangle 2"/>
            <p:cNvSpPr>
              <a:spLocks/>
            </p:cNvSpPr>
            <p:nvPr/>
          </p:nvSpPr>
          <p:spPr bwMode="auto">
            <a:xfrm rot="10800000" flipH="1">
              <a:off x="0" y="816"/>
              <a:ext cx="5787" cy="3504"/>
            </a:xfrm>
            <a:prstGeom prst="rect">
              <a:avLst/>
            </a:prstGeom>
            <a:solidFill>
              <a:srgbClr val="071927">
                <a:alpha val="9097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>
                      <a:alpha val="70195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 b="1" smtClean="0">
                <a:solidFill>
                  <a:prstClr val="white"/>
                </a:solidFill>
                <a:latin typeface="Lato"/>
                <a:sym typeface="Lato Light"/>
              </a:endParaRPr>
            </a:p>
          </p:txBody>
        </p:sp>
      </p:grpSp>
      <p:pic>
        <p:nvPicPr>
          <p:cNvPr id="95235" name="Picture 10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6018213"/>
            <a:ext cx="2128838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22"/>
          <p:cNvSpPr>
            <a:spLocks/>
          </p:cNvSpPr>
          <p:nvPr/>
        </p:nvSpPr>
        <p:spPr bwMode="auto">
          <a:xfrm>
            <a:off x="423863" y="6230938"/>
            <a:ext cx="6691312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71450" indent="-171450"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600" i="1" smtClean="0">
                <a:solidFill>
                  <a:srgbClr val="F1F0F0"/>
                </a:solidFill>
                <a:latin typeface="Trebuchet MS" panose="020B0603020202020204" pitchFamily="34" charset="0"/>
                <a:sym typeface="Lato Light"/>
              </a:rPr>
              <a:t>MATRIX COMMISSIONS ARE PAID OUT MONTHLY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600" i="1" smtClean="0">
                <a:solidFill>
                  <a:srgbClr val="F1F0F0"/>
                </a:solidFill>
                <a:latin typeface="Trebuchet MS" panose="020B0603020202020204" pitchFamily="34" charset="0"/>
                <a:sym typeface="Lato Light"/>
              </a:rPr>
              <a:t>GOLD AND ABOVE RECEIVE 10% MATCH ON PERSONAL REPS’ MATRIX</a:t>
            </a:r>
          </a:p>
        </p:txBody>
      </p:sp>
      <p:sp>
        <p:nvSpPr>
          <p:cNvPr id="92" name="Line 15"/>
          <p:cNvSpPr>
            <a:spLocks noChangeShapeType="1"/>
          </p:cNvSpPr>
          <p:nvPr/>
        </p:nvSpPr>
        <p:spPr bwMode="auto">
          <a:xfrm>
            <a:off x="3000375" y="3062288"/>
            <a:ext cx="6143625" cy="6350"/>
          </a:xfrm>
          <a:prstGeom prst="line">
            <a:avLst/>
          </a:prstGeom>
          <a:noFill/>
          <a:ln w="6350">
            <a:solidFill>
              <a:schemeClr val="bg2">
                <a:alpha val="25098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/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9" name="Shape 66"/>
          <p:cNvSpPr/>
          <p:nvPr/>
        </p:nvSpPr>
        <p:spPr>
          <a:xfrm>
            <a:off x="4505325" y="482600"/>
            <a:ext cx="4056063" cy="812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00" y="14564"/>
                </a:moveTo>
                <a:lnTo>
                  <a:pt x="17591" y="14192"/>
                </a:lnTo>
                <a:lnTo>
                  <a:pt x="17787" y="13683"/>
                </a:lnTo>
                <a:cubicBezTo>
                  <a:pt x="18051" y="13001"/>
                  <a:pt x="18215" y="11650"/>
                  <a:pt x="18215" y="10168"/>
                </a:cubicBezTo>
                <a:cubicBezTo>
                  <a:pt x="18215" y="7983"/>
                  <a:pt x="17859" y="6207"/>
                  <a:pt x="17422" y="6207"/>
                </a:cubicBezTo>
                <a:cubicBezTo>
                  <a:pt x="16983" y="6207"/>
                  <a:pt x="16628" y="7983"/>
                  <a:pt x="16628" y="10168"/>
                </a:cubicBezTo>
                <a:cubicBezTo>
                  <a:pt x="16628" y="11650"/>
                  <a:pt x="16792" y="13001"/>
                  <a:pt x="17056" y="13683"/>
                </a:cubicBezTo>
                <a:lnTo>
                  <a:pt x="17252" y="14192"/>
                </a:lnTo>
                <a:lnTo>
                  <a:pt x="17044" y="14564"/>
                </a:lnTo>
                <a:cubicBezTo>
                  <a:pt x="16955" y="14722"/>
                  <a:pt x="16786" y="15503"/>
                  <a:pt x="16700" y="15790"/>
                </a:cubicBezTo>
                <a:cubicBezTo>
                  <a:pt x="16899" y="17719"/>
                  <a:pt x="16992" y="19344"/>
                  <a:pt x="17006" y="21600"/>
                </a:cubicBezTo>
                <a:lnTo>
                  <a:pt x="18856" y="21600"/>
                </a:lnTo>
                <a:cubicBezTo>
                  <a:pt x="18730" y="18020"/>
                  <a:pt x="18169" y="15219"/>
                  <a:pt x="17800" y="14564"/>
                </a:cubicBezTo>
                <a:close/>
                <a:moveTo>
                  <a:pt x="15277" y="11539"/>
                </a:moveTo>
                <a:lnTo>
                  <a:pt x="15067" y="11168"/>
                </a:lnTo>
                <a:lnTo>
                  <a:pt x="15263" y="10659"/>
                </a:lnTo>
                <a:cubicBezTo>
                  <a:pt x="15640" y="9683"/>
                  <a:pt x="15873" y="7760"/>
                  <a:pt x="15873" y="5647"/>
                </a:cubicBezTo>
                <a:cubicBezTo>
                  <a:pt x="15873" y="2534"/>
                  <a:pt x="15368" y="0"/>
                  <a:pt x="14743" y="0"/>
                </a:cubicBezTo>
                <a:cubicBezTo>
                  <a:pt x="14119" y="0"/>
                  <a:pt x="13611" y="2534"/>
                  <a:pt x="13611" y="5647"/>
                </a:cubicBezTo>
                <a:cubicBezTo>
                  <a:pt x="13611" y="7760"/>
                  <a:pt x="13845" y="9683"/>
                  <a:pt x="14222" y="10659"/>
                </a:cubicBezTo>
                <a:lnTo>
                  <a:pt x="14418" y="11168"/>
                </a:lnTo>
                <a:lnTo>
                  <a:pt x="14210" y="11539"/>
                </a:lnTo>
                <a:cubicBezTo>
                  <a:pt x="13454" y="12875"/>
                  <a:pt x="12916" y="16970"/>
                  <a:pt x="12883" y="21600"/>
                </a:cubicBezTo>
                <a:lnTo>
                  <a:pt x="16602" y="21600"/>
                </a:lnTo>
                <a:cubicBezTo>
                  <a:pt x="16567" y="16970"/>
                  <a:pt x="16031" y="12875"/>
                  <a:pt x="15277" y="11539"/>
                </a:cubicBezTo>
                <a:close/>
                <a:moveTo>
                  <a:pt x="12858" y="10168"/>
                </a:moveTo>
                <a:cubicBezTo>
                  <a:pt x="12858" y="7983"/>
                  <a:pt x="12502" y="6207"/>
                  <a:pt x="12064" y="6207"/>
                </a:cubicBezTo>
                <a:cubicBezTo>
                  <a:pt x="11627" y="6207"/>
                  <a:pt x="11271" y="7983"/>
                  <a:pt x="11271" y="10168"/>
                </a:cubicBezTo>
                <a:cubicBezTo>
                  <a:pt x="11271" y="11650"/>
                  <a:pt x="11434" y="13001"/>
                  <a:pt x="11699" y="13683"/>
                </a:cubicBezTo>
                <a:lnTo>
                  <a:pt x="11895" y="14192"/>
                </a:lnTo>
                <a:lnTo>
                  <a:pt x="11686" y="14564"/>
                </a:lnTo>
                <a:cubicBezTo>
                  <a:pt x="11420" y="15034"/>
                  <a:pt x="11192" y="15990"/>
                  <a:pt x="11024" y="17273"/>
                </a:cubicBezTo>
                <a:cubicBezTo>
                  <a:pt x="11237" y="18602"/>
                  <a:pt x="11368" y="20221"/>
                  <a:pt x="11448" y="21600"/>
                </a:cubicBezTo>
                <a:lnTo>
                  <a:pt x="12479" y="21600"/>
                </a:lnTo>
                <a:cubicBezTo>
                  <a:pt x="12493" y="19344"/>
                  <a:pt x="12598" y="17444"/>
                  <a:pt x="12796" y="15515"/>
                </a:cubicBezTo>
                <a:cubicBezTo>
                  <a:pt x="12712" y="15231"/>
                  <a:pt x="12531" y="14722"/>
                  <a:pt x="12441" y="14564"/>
                </a:cubicBezTo>
                <a:lnTo>
                  <a:pt x="12232" y="14192"/>
                </a:lnTo>
                <a:lnTo>
                  <a:pt x="12430" y="13683"/>
                </a:lnTo>
                <a:cubicBezTo>
                  <a:pt x="12693" y="13001"/>
                  <a:pt x="12858" y="11650"/>
                  <a:pt x="12858" y="10168"/>
                </a:cubicBezTo>
                <a:close/>
                <a:moveTo>
                  <a:pt x="20290" y="12883"/>
                </a:moveTo>
                <a:lnTo>
                  <a:pt x="20032" y="12422"/>
                </a:lnTo>
                <a:lnTo>
                  <a:pt x="20275" y="11792"/>
                </a:lnTo>
                <a:cubicBezTo>
                  <a:pt x="20602" y="10947"/>
                  <a:pt x="20805" y="9273"/>
                  <a:pt x="20805" y="7437"/>
                </a:cubicBezTo>
                <a:cubicBezTo>
                  <a:pt x="20805" y="4729"/>
                  <a:pt x="20364" y="2529"/>
                  <a:pt x="19822" y="2529"/>
                </a:cubicBezTo>
                <a:cubicBezTo>
                  <a:pt x="19279" y="2529"/>
                  <a:pt x="18839" y="4729"/>
                  <a:pt x="18839" y="7437"/>
                </a:cubicBezTo>
                <a:cubicBezTo>
                  <a:pt x="18839" y="9273"/>
                  <a:pt x="19041" y="10947"/>
                  <a:pt x="19369" y="11792"/>
                </a:cubicBezTo>
                <a:lnTo>
                  <a:pt x="19612" y="12422"/>
                </a:lnTo>
                <a:lnTo>
                  <a:pt x="19355" y="12883"/>
                </a:lnTo>
                <a:cubicBezTo>
                  <a:pt x="19244" y="13080"/>
                  <a:pt x="18835" y="14811"/>
                  <a:pt x="18729" y="15166"/>
                </a:cubicBezTo>
                <a:cubicBezTo>
                  <a:pt x="19064" y="16990"/>
                  <a:pt x="19277" y="19727"/>
                  <a:pt x="19308" y="21600"/>
                </a:cubicBezTo>
                <a:lnTo>
                  <a:pt x="21600" y="21600"/>
                </a:lnTo>
                <a:cubicBezTo>
                  <a:pt x="21443" y="17164"/>
                  <a:pt x="20748" y="13694"/>
                  <a:pt x="20290" y="12883"/>
                </a:cubicBezTo>
                <a:close/>
                <a:moveTo>
                  <a:pt x="4644" y="11539"/>
                </a:moveTo>
                <a:lnTo>
                  <a:pt x="4433" y="11168"/>
                </a:lnTo>
                <a:lnTo>
                  <a:pt x="4631" y="10659"/>
                </a:lnTo>
                <a:cubicBezTo>
                  <a:pt x="5007" y="9683"/>
                  <a:pt x="5240" y="7760"/>
                  <a:pt x="5240" y="5647"/>
                </a:cubicBezTo>
                <a:cubicBezTo>
                  <a:pt x="5240" y="2534"/>
                  <a:pt x="4735" y="0"/>
                  <a:pt x="4110" y="0"/>
                </a:cubicBezTo>
                <a:cubicBezTo>
                  <a:pt x="3486" y="0"/>
                  <a:pt x="2978" y="2534"/>
                  <a:pt x="2978" y="5647"/>
                </a:cubicBezTo>
                <a:cubicBezTo>
                  <a:pt x="2978" y="7760"/>
                  <a:pt x="3212" y="9683"/>
                  <a:pt x="3589" y="10659"/>
                </a:cubicBezTo>
                <a:lnTo>
                  <a:pt x="3785" y="11168"/>
                </a:lnTo>
                <a:lnTo>
                  <a:pt x="3577" y="11539"/>
                </a:lnTo>
                <a:cubicBezTo>
                  <a:pt x="2821" y="12875"/>
                  <a:pt x="2283" y="16970"/>
                  <a:pt x="2250" y="21600"/>
                </a:cubicBezTo>
                <a:lnTo>
                  <a:pt x="5969" y="21600"/>
                </a:lnTo>
                <a:cubicBezTo>
                  <a:pt x="5934" y="16970"/>
                  <a:pt x="5398" y="12875"/>
                  <a:pt x="4644" y="11539"/>
                </a:cubicBezTo>
                <a:close/>
                <a:moveTo>
                  <a:pt x="9657" y="12883"/>
                </a:moveTo>
                <a:lnTo>
                  <a:pt x="9399" y="12422"/>
                </a:lnTo>
                <a:lnTo>
                  <a:pt x="9642" y="11792"/>
                </a:lnTo>
                <a:cubicBezTo>
                  <a:pt x="9969" y="10947"/>
                  <a:pt x="10172" y="9273"/>
                  <a:pt x="10172" y="7437"/>
                </a:cubicBezTo>
                <a:cubicBezTo>
                  <a:pt x="10172" y="4729"/>
                  <a:pt x="9732" y="2529"/>
                  <a:pt x="9189" y="2529"/>
                </a:cubicBezTo>
                <a:cubicBezTo>
                  <a:pt x="8646" y="2529"/>
                  <a:pt x="8206" y="4729"/>
                  <a:pt x="8206" y="7437"/>
                </a:cubicBezTo>
                <a:cubicBezTo>
                  <a:pt x="8206" y="9273"/>
                  <a:pt x="8409" y="10947"/>
                  <a:pt x="8736" y="11792"/>
                </a:cubicBezTo>
                <a:lnTo>
                  <a:pt x="8979" y="12422"/>
                </a:lnTo>
                <a:lnTo>
                  <a:pt x="8722" y="12883"/>
                </a:lnTo>
                <a:cubicBezTo>
                  <a:pt x="8611" y="13080"/>
                  <a:pt x="8202" y="14811"/>
                  <a:pt x="8096" y="15166"/>
                </a:cubicBezTo>
                <a:cubicBezTo>
                  <a:pt x="8431" y="16990"/>
                  <a:pt x="8644" y="19727"/>
                  <a:pt x="8675" y="21600"/>
                </a:cubicBezTo>
                <a:lnTo>
                  <a:pt x="10967" y="21600"/>
                </a:lnTo>
                <a:cubicBezTo>
                  <a:pt x="10810" y="17164"/>
                  <a:pt x="10115" y="13694"/>
                  <a:pt x="9657" y="12883"/>
                </a:cubicBezTo>
                <a:close/>
                <a:moveTo>
                  <a:pt x="7166" y="14564"/>
                </a:moveTo>
                <a:lnTo>
                  <a:pt x="6958" y="14192"/>
                </a:lnTo>
                <a:lnTo>
                  <a:pt x="7154" y="13683"/>
                </a:lnTo>
                <a:cubicBezTo>
                  <a:pt x="7417" y="13001"/>
                  <a:pt x="7582" y="11650"/>
                  <a:pt x="7582" y="10168"/>
                </a:cubicBezTo>
                <a:cubicBezTo>
                  <a:pt x="7582" y="7983"/>
                  <a:pt x="7227" y="6207"/>
                  <a:pt x="6789" y="6207"/>
                </a:cubicBezTo>
                <a:cubicBezTo>
                  <a:pt x="6350" y="6207"/>
                  <a:pt x="5995" y="7983"/>
                  <a:pt x="5995" y="10168"/>
                </a:cubicBezTo>
                <a:cubicBezTo>
                  <a:pt x="5995" y="11650"/>
                  <a:pt x="6158" y="13001"/>
                  <a:pt x="6423" y="13683"/>
                </a:cubicBezTo>
                <a:lnTo>
                  <a:pt x="6619" y="14192"/>
                </a:lnTo>
                <a:lnTo>
                  <a:pt x="6411" y="14564"/>
                </a:lnTo>
                <a:cubicBezTo>
                  <a:pt x="6322" y="14722"/>
                  <a:pt x="6153" y="15503"/>
                  <a:pt x="6067" y="15790"/>
                </a:cubicBezTo>
                <a:cubicBezTo>
                  <a:pt x="6266" y="17719"/>
                  <a:pt x="6359" y="19344"/>
                  <a:pt x="6373" y="21600"/>
                </a:cubicBezTo>
                <a:lnTo>
                  <a:pt x="8224" y="21600"/>
                </a:lnTo>
                <a:cubicBezTo>
                  <a:pt x="8097" y="18020"/>
                  <a:pt x="7536" y="15219"/>
                  <a:pt x="7166" y="14564"/>
                </a:cubicBezTo>
                <a:close/>
                <a:moveTo>
                  <a:pt x="2225" y="10168"/>
                </a:moveTo>
                <a:cubicBezTo>
                  <a:pt x="2225" y="7983"/>
                  <a:pt x="1869" y="6207"/>
                  <a:pt x="1431" y="6207"/>
                </a:cubicBezTo>
                <a:cubicBezTo>
                  <a:pt x="994" y="6207"/>
                  <a:pt x="637" y="7983"/>
                  <a:pt x="637" y="10168"/>
                </a:cubicBezTo>
                <a:cubicBezTo>
                  <a:pt x="637" y="11650"/>
                  <a:pt x="801" y="13001"/>
                  <a:pt x="1066" y="13683"/>
                </a:cubicBezTo>
                <a:lnTo>
                  <a:pt x="1263" y="14192"/>
                </a:lnTo>
                <a:lnTo>
                  <a:pt x="1053" y="14564"/>
                </a:lnTo>
                <a:cubicBezTo>
                  <a:pt x="676" y="15231"/>
                  <a:pt x="370" y="16866"/>
                  <a:pt x="215" y="19050"/>
                </a:cubicBezTo>
                <a:lnTo>
                  <a:pt x="0" y="21600"/>
                </a:lnTo>
                <a:lnTo>
                  <a:pt x="1846" y="21600"/>
                </a:lnTo>
                <a:cubicBezTo>
                  <a:pt x="1860" y="19344"/>
                  <a:pt x="1965" y="17444"/>
                  <a:pt x="2163" y="15515"/>
                </a:cubicBezTo>
                <a:cubicBezTo>
                  <a:pt x="2079" y="15231"/>
                  <a:pt x="1898" y="14722"/>
                  <a:pt x="1808" y="14564"/>
                </a:cubicBezTo>
                <a:lnTo>
                  <a:pt x="1599" y="14192"/>
                </a:lnTo>
                <a:lnTo>
                  <a:pt x="1797" y="13683"/>
                </a:lnTo>
                <a:cubicBezTo>
                  <a:pt x="2060" y="13001"/>
                  <a:pt x="2225" y="11650"/>
                  <a:pt x="2225" y="10168"/>
                </a:cubicBezTo>
                <a:close/>
              </a:path>
            </a:pathLst>
          </a:custGeom>
          <a:solidFill>
            <a:srgbClr val="071927">
              <a:alpha val="91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Calibri" panose="020F0502020204030204"/>
            </a:endParaRPr>
          </a:p>
        </p:txBody>
      </p:sp>
      <p:grpSp>
        <p:nvGrpSpPr>
          <p:cNvPr id="65610" name="Group 74"/>
          <p:cNvGrpSpPr>
            <a:grpSpLocks/>
          </p:cNvGrpSpPr>
          <p:nvPr/>
        </p:nvGrpSpPr>
        <p:grpSpPr bwMode="auto">
          <a:xfrm>
            <a:off x="257175" y="898525"/>
            <a:ext cx="8886825" cy="5238750"/>
            <a:chOff x="162" y="566"/>
            <a:chExt cx="5598" cy="3300"/>
          </a:xfrm>
        </p:grpSpPr>
        <p:grpSp>
          <p:nvGrpSpPr>
            <p:cNvPr id="95241" name="Group 72"/>
            <p:cNvGrpSpPr>
              <a:grpSpLocks/>
            </p:cNvGrpSpPr>
            <p:nvPr/>
          </p:nvGrpSpPr>
          <p:grpSpPr bwMode="auto">
            <a:xfrm>
              <a:off x="1471" y="566"/>
              <a:ext cx="4289" cy="1369"/>
              <a:chOff x="1471" y="566"/>
              <a:chExt cx="4289" cy="1369"/>
            </a:xfrm>
          </p:grpSpPr>
          <p:grpSp>
            <p:nvGrpSpPr>
              <p:cNvPr id="95278" name="Group 41"/>
              <p:cNvGrpSpPr>
                <a:grpSpLocks/>
              </p:cNvGrpSpPr>
              <p:nvPr/>
            </p:nvGrpSpPr>
            <p:grpSpPr bwMode="auto">
              <a:xfrm>
                <a:off x="2657" y="609"/>
                <a:ext cx="279" cy="315"/>
                <a:chOff x="0" y="0"/>
                <a:chExt cx="744" cy="839"/>
              </a:xfrm>
            </p:grpSpPr>
            <p:sp>
              <p:nvSpPr>
                <p:cNvPr id="95299" name="Freeform 42"/>
                <p:cNvSpPr>
                  <a:spLocks/>
                </p:cNvSpPr>
                <p:nvPr/>
              </p:nvSpPr>
              <p:spPr bwMode="auto">
                <a:xfrm>
                  <a:off x="24" y="24"/>
                  <a:ext cx="691" cy="78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600" h="21600">
                      <a:moveTo>
                        <a:pt x="21600" y="0"/>
                      </a:moveTo>
                      <a:cubicBezTo>
                        <a:pt x="10875" y="1312"/>
                        <a:pt x="5428" y="14284"/>
                        <a:pt x="5352" y="20943"/>
                      </a:cubicBezTo>
                      <a:cubicBezTo>
                        <a:pt x="5029" y="21086"/>
                        <a:pt x="0" y="17291"/>
                        <a:pt x="0" y="17291"/>
                      </a:cubicBezTo>
                      <a:lnTo>
                        <a:pt x="4718" y="21600"/>
                      </a:lnTo>
                      <a:lnTo>
                        <a:pt x="10673" y="18537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eaLnBrk="0" hangingPunct="0"/>
                  <a:endParaRPr lang="en-US" smtClean="0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95300" name="Picture 43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744" cy="8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95279" name="Group 50"/>
              <p:cNvGrpSpPr>
                <a:grpSpLocks/>
              </p:cNvGrpSpPr>
              <p:nvPr/>
            </p:nvGrpSpPr>
            <p:grpSpPr bwMode="auto">
              <a:xfrm>
                <a:off x="5119" y="566"/>
                <a:ext cx="444" cy="399"/>
                <a:chOff x="0" y="0"/>
                <a:chExt cx="1344" cy="1064"/>
              </a:xfrm>
            </p:grpSpPr>
            <p:sp>
              <p:nvSpPr>
                <p:cNvPr id="95297" name="Freeform 51"/>
                <p:cNvSpPr>
                  <a:spLocks/>
                </p:cNvSpPr>
                <p:nvPr/>
              </p:nvSpPr>
              <p:spPr bwMode="auto">
                <a:xfrm>
                  <a:off x="24" y="24"/>
                  <a:ext cx="1288" cy="1007"/>
                </a:xfrm>
                <a:custGeom>
                  <a:avLst/>
                  <a:gdLst>
                    <a:gd name="T0" fmla="*/ 0 w 21600"/>
                    <a:gd name="T1" fmla="*/ 0 h 19034"/>
                    <a:gd name="T2" fmla="*/ 0 w 21600"/>
                    <a:gd name="T3" fmla="*/ 0 h 19034"/>
                    <a:gd name="T4" fmla="*/ 0 w 21600"/>
                    <a:gd name="T5" fmla="*/ 0 h 19034"/>
                    <a:gd name="T6" fmla="*/ 0 w 21600"/>
                    <a:gd name="T7" fmla="*/ 0 h 19034"/>
                    <a:gd name="T8" fmla="*/ 0 w 21600"/>
                    <a:gd name="T9" fmla="*/ 0 h 190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600" h="19034">
                      <a:moveTo>
                        <a:pt x="0" y="1324"/>
                      </a:moveTo>
                      <a:cubicBezTo>
                        <a:pt x="7700" y="-2462"/>
                        <a:pt x="20116" y="1422"/>
                        <a:pt x="18888" y="18846"/>
                      </a:cubicBezTo>
                      <a:cubicBezTo>
                        <a:pt x="19651" y="19138"/>
                        <a:pt x="21600" y="16189"/>
                        <a:pt x="21600" y="16189"/>
                      </a:cubicBezTo>
                      <a:lnTo>
                        <a:pt x="19166" y="19034"/>
                      </a:lnTo>
                      <a:lnTo>
                        <a:pt x="15757" y="17384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eaLnBrk="0" hangingPunct="0"/>
                  <a:endParaRPr lang="en-US" smtClean="0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95298" name="Picture 52"/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344" cy="10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95280" name="Group 3"/>
              <p:cNvGrpSpPr>
                <a:grpSpLocks/>
              </p:cNvGrpSpPr>
              <p:nvPr/>
            </p:nvGrpSpPr>
            <p:grpSpPr bwMode="auto">
              <a:xfrm>
                <a:off x="2393" y="905"/>
                <a:ext cx="3289" cy="244"/>
                <a:chOff x="3996333" y="1540720"/>
                <a:chExt cx="5220693" cy="388446"/>
              </a:xfrm>
            </p:grpSpPr>
            <p:sp>
              <p:nvSpPr>
                <p:cNvPr id="76" name="Shape 66"/>
                <p:cNvSpPr/>
                <p:nvPr/>
              </p:nvSpPr>
              <p:spPr>
                <a:xfrm>
                  <a:off x="3996333" y="1540720"/>
                  <a:ext cx="1938116" cy="388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7800" y="14564"/>
                      </a:moveTo>
                      <a:lnTo>
                        <a:pt x="17591" y="14192"/>
                      </a:lnTo>
                      <a:lnTo>
                        <a:pt x="17787" y="13683"/>
                      </a:lnTo>
                      <a:cubicBezTo>
                        <a:pt x="18051" y="13001"/>
                        <a:pt x="18215" y="11650"/>
                        <a:pt x="18215" y="10168"/>
                      </a:cubicBezTo>
                      <a:cubicBezTo>
                        <a:pt x="18215" y="7983"/>
                        <a:pt x="17859" y="6207"/>
                        <a:pt x="17422" y="6207"/>
                      </a:cubicBezTo>
                      <a:cubicBezTo>
                        <a:pt x="16983" y="6207"/>
                        <a:pt x="16628" y="7983"/>
                        <a:pt x="16628" y="10168"/>
                      </a:cubicBezTo>
                      <a:cubicBezTo>
                        <a:pt x="16628" y="11650"/>
                        <a:pt x="16792" y="13001"/>
                        <a:pt x="17056" y="13683"/>
                      </a:cubicBezTo>
                      <a:lnTo>
                        <a:pt x="17252" y="14192"/>
                      </a:lnTo>
                      <a:lnTo>
                        <a:pt x="17044" y="14564"/>
                      </a:lnTo>
                      <a:cubicBezTo>
                        <a:pt x="16955" y="14722"/>
                        <a:pt x="16786" y="15503"/>
                        <a:pt x="16700" y="15790"/>
                      </a:cubicBezTo>
                      <a:cubicBezTo>
                        <a:pt x="16899" y="17719"/>
                        <a:pt x="16992" y="19344"/>
                        <a:pt x="17006" y="21600"/>
                      </a:cubicBezTo>
                      <a:lnTo>
                        <a:pt x="18856" y="21600"/>
                      </a:lnTo>
                      <a:cubicBezTo>
                        <a:pt x="18730" y="18020"/>
                        <a:pt x="18169" y="15219"/>
                        <a:pt x="17800" y="14564"/>
                      </a:cubicBezTo>
                      <a:close/>
                      <a:moveTo>
                        <a:pt x="15277" y="11539"/>
                      </a:moveTo>
                      <a:lnTo>
                        <a:pt x="15067" y="11168"/>
                      </a:lnTo>
                      <a:lnTo>
                        <a:pt x="15263" y="10659"/>
                      </a:lnTo>
                      <a:cubicBezTo>
                        <a:pt x="15640" y="9683"/>
                        <a:pt x="15873" y="7760"/>
                        <a:pt x="15873" y="5647"/>
                      </a:cubicBezTo>
                      <a:cubicBezTo>
                        <a:pt x="15873" y="2534"/>
                        <a:pt x="15368" y="0"/>
                        <a:pt x="14743" y="0"/>
                      </a:cubicBezTo>
                      <a:cubicBezTo>
                        <a:pt x="14119" y="0"/>
                        <a:pt x="13611" y="2534"/>
                        <a:pt x="13611" y="5647"/>
                      </a:cubicBezTo>
                      <a:cubicBezTo>
                        <a:pt x="13611" y="7760"/>
                        <a:pt x="13845" y="9683"/>
                        <a:pt x="14222" y="10659"/>
                      </a:cubicBezTo>
                      <a:lnTo>
                        <a:pt x="14418" y="11168"/>
                      </a:lnTo>
                      <a:lnTo>
                        <a:pt x="14210" y="11539"/>
                      </a:lnTo>
                      <a:cubicBezTo>
                        <a:pt x="13454" y="12875"/>
                        <a:pt x="12916" y="16970"/>
                        <a:pt x="12883" y="21600"/>
                      </a:cubicBezTo>
                      <a:lnTo>
                        <a:pt x="16602" y="21600"/>
                      </a:lnTo>
                      <a:cubicBezTo>
                        <a:pt x="16567" y="16970"/>
                        <a:pt x="16031" y="12875"/>
                        <a:pt x="15277" y="11539"/>
                      </a:cubicBezTo>
                      <a:close/>
                      <a:moveTo>
                        <a:pt x="12858" y="10168"/>
                      </a:moveTo>
                      <a:cubicBezTo>
                        <a:pt x="12858" y="7983"/>
                        <a:pt x="12502" y="6207"/>
                        <a:pt x="12064" y="6207"/>
                      </a:cubicBezTo>
                      <a:cubicBezTo>
                        <a:pt x="11627" y="6207"/>
                        <a:pt x="11271" y="7983"/>
                        <a:pt x="11271" y="10168"/>
                      </a:cubicBezTo>
                      <a:cubicBezTo>
                        <a:pt x="11271" y="11650"/>
                        <a:pt x="11434" y="13001"/>
                        <a:pt x="11699" y="13683"/>
                      </a:cubicBezTo>
                      <a:lnTo>
                        <a:pt x="11895" y="14192"/>
                      </a:lnTo>
                      <a:lnTo>
                        <a:pt x="11686" y="14564"/>
                      </a:lnTo>
                      <a:cubicBezTo>
                        <a:pt x="11420" y="15034"/>
                        <a:pt x="11192" y="15990"/>
                        <a:pt x="11024" y="17273"/>
                      </a:cubicBezTo>
                      <a:cubicBezTo>
                        <a:pt x="11237" y="18602"/>
                        <a:pt x="11368" y="20221"/>
                        <a:pt x="11448" y="21600"/>
                      </a:cubicBezTo>
                      <a:lnTo>
                        <a:pt x="12479" y="21600"/>
                      </a:lnTo>
                      <a:cubicBezTo>
                        <a:pt x="12493" y="19344"/>
                        <a:pt x="12598" y="17444"/>
                        <a:pt x="12796" y="15515"/>
                      </a:cubicBezTo>
                      <a:cubicBezTo>
                        <a:pt x="12712" y="15231"/>
                        <a:pt x="12531" y="14722"/>
                        <a:pt x="12441" y="14564"/>
                      </a:cubicBezTo>
                      <a:lnTo>
                        <a:pt x="12232" y="14192"/>
                      </a:lnTo>
                      <a:lnTo>
                        <a:pt x="12430" y="13683"/>
                      </a:lnTo>
                      <a:cubicBezTo>
                        <a:pt x="12693" y="13001"/>
                        <a:pt x="12858" y="11650"/>
                        <a:pt x="12858" y="10168"/>
                      </a:cubicBezTo>
                      <a:close/>
                      <a:moveTo>
                        <a:pt x="20290" y="12883"/>
                      </a:moveTo>
                      <a:lnTo>
                        <a:pt x="20032" y="12422"/>
                      </a:lnTo>
                      <a:lnTo>
                        <a:pt x="20275" y="11792"/>
                      </a:lnTo>
                      <a:cubicBezTo>
                        <a:pt x="20602" y="10947"/>
                        <a:pt x="20805" y="9273"/>
                        <a:pt x="20805" y="7437"/>
                      </a:cubicBezTo>
                      <a:cubicBezTo>
                        <a:pt x="20805" y="4729"/>
                        <a:pt x="20364" y="2529"/>
                        <a:pt x="19822" y="2529"/>
                      </a:cubicBezTo>
                      <a:cubicBezTo>
                        <a:pt x="19279" y="2529"/>
                        <a:pt x="18839" y="4729"/>
                        <a:pt x="18839" y="7437"/>
                      </a:cubicBezTo>
                      <a:cubicBezTo>
                        <a:pt x="18839" y="9273"/>
                        <a:pt x="19041" y="10947"/>
                        <a:pt x="19369" y="11792"/>
                      </a:cubicBezTo>
                      <a:lnTo>
                        <a:pt x="19612" y="12422"/>
                      </a:lnTo>
                      <a:lnTo>
                        <a:pt x="19355" y="12883"/>
                      </a:lnTo>
                      <a:cubicBezTo>
                        <a:pt x="19244" y="13080"/>
                        <a:pt x="18835" y="14811"/>
                        <a:pt x="18729" y="15166"/>
                      </a:cubicBezTo>
                      <a:cubicBezTo>
                        <a:pt x="19064" y="16990"/>
                        <a:pt x="19277" y="19727"/>
                        <a:pt x="19308" y="21600"/>
                      </a:cubicBezTo>
                      <a:lnTo>
                        <a:pt x="21600" y="21600"/>
                      </a:lnTo>
                      <a:cubicBezTo>
                        <a:pt x="21443" y="17164"/>
                        <a:pt x="20748" y="13694"/>
                        <a:pt x="20290" y="12883"/>
                      </a:cubicBezTo>
                      <a:close/>
                      <a:moveTo>
                        <a:pt x="4644" y="11539"/>
                      </a:moveTo>
                      <a:lnTo>
                        <a:pt x="4433" y="11168"/>
                      </a:lnTo>
                      <a:lnTo>
                        <a:pt x="4631" y="10659"/>
                      </a:lnTo>
                      <a:cubicBezTo>
                        <a:pt x="5007" y="9683"/>
                        <a:pt x="5240" y="7760"/>
                        <a:pt x="5240" y="5647"/>
                      </a:cubicBezTo>
                      <a:cubicBezTo>
                        <a:pt x="5240" y="2534"/>
                        <a:pt x="4735" y="0"/>
                        <a:pt x="4110" y="0"/>
                      </a:cubicBezTo>
                      <a:cubicBezTo>
                        <a:pt x="3486" y="0"/>
                        <a:pt x="2978" y="2534"/>
                        <a:pt x="2978" y="5647"/>
                      </a:cubicBezTo>
                      <a:cubicBezTo>
                        <a:pt x="2978" y="7760"/>
                        <a:pt x="3212" y="9683"/>
                        <a:pt x="3589" y="10659"/>
                      </a:cubicBezTo>
                      <a:lnTo>
                        <a:pt x="3785" y="11168"/>
                      </a:lnTo>
                      <a:lnTo>
                        <a:pt x="3577" y="11539"/>
                      </a:lnTo>
                      <a:cubicBezTo>
                        <a:pt x="2821" y="12875"/>
                        <a:pt x="2283" y="16970"/>
                        <a:pt x="2250" y="21600"/>
                      </a:cubicBezTo>
                      <a:lnTo>
                        <a:pt x="5969" y="21600"/>
                      </a:lnTo>
                      <a:cubicBezTo>
                        <a:pt x="5934" y="16970"/>
                        <a:pt x="5398" y="12875"/>
                        <a:pt x="4644" y="11539"/>
                      </a:cubicBezTo>
                      <a:close/>
                      <a:moveTo>
                        <a:pt x="9657" y="12883"/>
                      </a:moveTo>
                      <a:lnTo>
                        <a:pt x="9399" y="12422"/>
                      </a:lnTo>
                      <a:lnTo>
                        <a:pt x="9642" y="11792"/>
                      </a:lnTo>
                      <a:cubicBezTo>
                        <a:pt x="9969" y="10947"/>
                        <a:pt x="10172" y="9273"/>
                        <a:pt x="10172" y="7437"/>
                      </a:cubicBezTo>
                      <a:cubicBezTo>
                        <a:pt x="10172" y="4729"/>
                        <a:pt x="9732" y="2529"/>
                        <a:pt x="9189" y="2529"/>
                      </a:cubicBezTo>
                      <a:cubicBezTo>
                        <a:pt x="8646" y="2529"/>
                        <a:pt x="8206" y="4729"/>
                        <a:pt x="8206" y="7437"/>
                      </a:cubicBezTo>
                      <a:cubicBezTo>
                        <a:pt x="8206" y="9273"/>
                        <a:pt x="8409" y="10947"/>
                        <a:pt x="8736" y="11792"/>
                      </a:cubicBezTo>
                      <a:lnTo>
                        <a:pt x="8979" y="12422"/>
                      </a:lnTo>
                      <a:lnTo>
                        <a:pt x="8722" y="12883"/>
                      </a:lnTo>
                      <a:cubicBezTo>
                        <a:pt x="8611" y="13080"/>
                        <a:pt x="8202" y="14811"/>
                        <a:pt x="8096" y="15166"/>
                      </a:cubicBezTo>
                      <a:cubicBezTo>
                        <a:pt x="8431" y="16990"/>
                        <a:pt x="8644" y="19727"/>
                        <a:pt x="8675" y="21600"/>
                      </a:cubicBezTo>
                      <a:lnTo>
                        <a:pt x="10967" y="21600"/>
                      </a:lnTo>
                      <a:cubicBezTo>
                        <a:pt x="10810" y="17164"/>
                        <a:pt x="10115" y="13694"/>
                        <a:pt x="9657" y="12883"/>
                      </a:cubicBezTo>
                      <a:close/>
                      <a:moveTo>
                        <a:pt x="7166" y="14564"/>
                      </a:moveTo>
                      <a:lnTo>
                        <a:pt x="6958" y="14192"/>
                      </a:lnTo>
                      <a:lnTo>
                        <a:pt x="7154" y="13683"/>
                      </a:lnTo>
                      <a:cubicBezTo>
                        <a:pt x="7417" y="13001"/>
                        <a:pt x="7582" y="11650"/>
                        <a:pt x="7582" y="10168"/>
                      </a:cubicBezTo>
                      <a:cubicBezTo>
                        <a:pt x="7582" y="7983"/>
                        <a:pt x="7227" y="6207"/>
                        <a:pt x="6789" y="6207"/>
                      </a:cubicBezTo>
                      <a:cubicBezTo>
                        <a:pt x="6350" y="6207"/>
                        <a:pt x="5995" y="7983"/>
                        <a:pt x="5995" y="10168"/>
                      </a:cubicBezTo>
                      <a:cubicBezTo>
                        <a:pt x="5995" y="11650"/>
                        <a:pt x="6158" y="13001"/>
                        <a:pt x="6423" y="13683"/>
                      </a:cubicBezTo>
                      <a:lnTo>
                        <a:pt x="6619" y="14192"/>
                      </a:lnTo>
                      <a:lnTo>
                        <a:pt x="6411" y="14564"/>
                      </a:lnTo>
                      <a:cubicBezTo>
                        <a:pt x="6322" y="14722"/>
                        <a:pt x="6153" y="15503"/>
                        <a:pt x="6067" y="15790"/>
                      </a:cubicBezTo>
                      <a:cubicBezTo>
                        <a:pt x="6266" y="17719"/>
                        <a:pt x="6359" y="19344"/>
                        <a:pt x="6373" y="21600"/>
                      </a:cubicBezTo>
                      <a:lnTo>
                        <a:pt x="8224" y="21600"/>
                      </a:lnTo>
                      <a:cubicBezTo>
                        <a:pt x="8097" y="18020"/>
                        <a:pt x="7536" y="15219"/>
                        <a:pt x="7166" y="14564"/>
                      </a:cubicBezTo>
                      <a:close/>
                      <a:moveTo>
                        <a:pt x="2225" y="10168"/>
                      </a:moveTo>
                      <a:cubicBezTo>
                        <a:pt x="2225" y="7983"/>
                        <a:pt x="1869" y="6207"/>
                        <a:pt x="1431" y="6207"/>
                      </a:cubicBezTo>
                      <a:cubicBezTo>
                        <a:pt x="994" y="6207"/>
                        <a:pt x="637" y="7983"/>
                        <a:pt x="637" y="10168"/>
                      </a:cubicBezTo>
                      <a:cubicBezTo>
                        <a:pt x="637" y="11650"/>
                        <a:pt x="801" y="13001"/>
                        <a:pt x="1066" y="13683"/>
                      </a:cubicBezTo>
                      <a:lnTo>
                        <a:pt x="1263" y="14192"/>
                      </a:lnTo>
                      <a:lnTo>
                        <a:pt x="1053" y="14564"/>
                      </a:lnTo>
                      <a:cubicBezTo>
                        <a:pt x="676" y="15231"/>
                        <a:pt x="370" y="16866"/>
                        <a:pt x="215" y="19050"/>
                      </a:cubicBezTo>
                      <a:lnTo>
                        <a:pt x="0" y="21600"/>
                      </a:lnTo>
                      <a:lnTo>
                        <a:pt x="1846" y="21600"/>
                      </a:lnTo>
                      <a:cubicBezTo>
                        <a:pt x="1860" y="19344"/>
                        <a:pt x="1965" y="17444"/>
                        <a:pt x="2163" y="15515"/>
                      </a:cubicBezTo>
                      <a:cubicBezTo>
                        <a:pt x="2079" y="15231"/>
                        <a:pt x="1898" y="14722"/>
                        <a:pt x="1808" y="14564"/>
                      </a:cubicBezTo>
                      <a:lnTo>
                        <a:pt x="1599" y="14192"/>
                      </a:lnTo>
                      <a:lnTo>
                        <a:pt x="1797" y="13683"/>
                      </a:lnTo>
                      <a:cubicBezTo>
                        <a:pt x="2060" y="13001"/>
                        <a:pt x="2225" y="11650"/>
                        <a:pt x="2225" y="1016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/>
                  </a:endParaRPr>
                </a:p>
              </p:txBody>
            </p:sp>
            <p:sp>
              <p:nvSpPr>
                <p:cNvPr id="78" name="Shape 66"/>
                <p:cNvSpPr/>
                <p:nvPr/>
              </p:nvSpPr>
              <p:spPr>
                <a:xfrm>
                  <a:off x="5843972" y="1540720"/>
                  <a:ext cx="1938116" cy="388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7800" y="14564"/>
                      </a:moveTo>
                      <a:lnTo>
                        <a:pt x="17591" y="14192"/>
                      </a:lnTo>
                      <a:lnTo>
                        <a:pt x="17787" y="13683"/>
                      </a:lnTo>
                      <a:cubicBezTo>
                        <a:pt x="18051" y="13001"/>
                        <a:pt x="18215" y="11650"/>
                        <a:pt x="18215" y="10168"/>
                      </a:cubicBezTo>
                      <a:cubicBezTo>
                        <a:pt x="18215" y="7983"/>
                        <a:pt x="17859" y="6207"/>
                        <a:pt x="17422" y="6207"/>
                      </a:cubicBezTo>
                      <a:cubicBezTo>
                        <a:pt x="16983" y="6207"/>
                        <a:pt x="16628" y="7983"/>
                        <a:pt x="16628" y="10168"/>
                      </a:cubicBezTo>
                      <a:cubicBezTo>
                        <a:pt x="16628" y="11650"/>
                        <a:pt x="16792" y="13001"/>
                        <a:pt x="17056" y="13683"/>
                      </a:cubicBezTo>
                      <a:lnTo>
                        <a:pt x="17252" y="14192"/>
                      </a:lnTo>
                      <a:lnTo>
                        <a:pt x="17044" y="14564"/>
                      </a:lnTo>
                      <a:cubicBezTo>
                        <a:pt x="16955" y="14722"/>
                        <a:pt x="16786" y="15503"/>
                        <a:pt x="16700" y="15790"/>
                      </a:cubicBezTo>
                      <a:cubicBezTo>
                        <a:pt x="16899" y="17719"/>
                        <a:pt x="16992" y="19344"/>
                        <a:pt x="17006" y="21600"/>
                      </a:cubicBezTo>
                      <a:lnTo>
                        <a:pt x="18856" y="21600"/>
                      </a:lnTo>
                      <a:cubicBezTo>
                        <a:pt x="18730" y="18020"/>
                        <a:pt x="18169" y="15219"/>
                        <a:pt x="17800" y="14564"/>
                      </a:cubicBezTo>
                      <a:close/>
                      <a:moveTo>
                        <a:pt x="15277" y="11539"/>
                      </a:moveTo>
                      <a:lnTo>
                        <a:pt x="15067" y="11168"/>
                      </a:lnTo>
                      <a:lnTo>
                        <a:pt x="15263" y="10659"/>
                      </a:lnTo>
                      <a:cubicBezTo>
                        <a:pt x="15640" y="9683"/>
                        <a:pt x="15873" y="7760"/>
                        <a:pt x="15873" y="5647"/>
                      </a:cubicBezTo>
                      <a:cubicBezTo>
                        <a:pt x="15873" y="2534"/>
                        <a:pt x="15368" y="0"/>
                        <a:pt x="14743" y="0"/>
                      </a:cubicBezTo>
                      <a:cubicBezTo>
                        <a:pt x="14119" y="0"/>
                        <a:pt x="13611" y="2534"/>
                        <a:pt x="13611" y="5647"/>
                      </a:cubicBezTo>
                      <a:cubicBezTo>
                        <a:pt x="13611" y="7760"/>
                        <a:pt x="13845" y="9683"/>
                        <a:pt x="14222" y="10659"/>
                      </a:cubicBezTo>
                      <a:lnTo>
                        <a:pt x="14418" y="11168"/>
                      </a:lnTo>
                      <a:lnTo>
                        <a:pt x="14210" y="11539"/>
                      </a:lnTo>
                      <a:cubicBezTo>
                        <a:pt x="13454" y="12875"/>
                        <a:pt x="12916" y="16970"/>
                        <a:pt x="12883" y="21600"/>
                      </a:cubicBezTo>
                      <a:lnTo>
                        <a:pt x="16602" y="21600"/>
                      </a:lnTo>
                      <a:cubicBezTo>
                        <a:pt x="16567" y="16970"/>
                        <a:pt x="16031" y="12875"/>
                        <a:pt x="15277" y="11539"/>
                      </a:cubicBezTo>
                      <a:close/>
                      <a:moveTo>
                        <a:pt x="12858" y="10168"/>
                      </a:moveTo>
                      <a:cubicBezTo>
                        <a:pt x="12858" y="7983"/>
                        <a:pt x="12502" y="6207"/>
                        <a:pt x="12064" y="6207"/>
                      </a:cubicBezTo>
                      <a:cubicBezTo>
                        <a:pt x="11627" y="6207"/>
                        <a:pt x="11271" y="7983"/>
                        <a:pt x="11271" y="10168"/>
                      </a:cubicBezTo>
                      <a:cubicBezTo>
                        <a:pt x="11271" y="11650"/>
                        <a:pt x="11434" y="13001"/>
                        <a:pt x="11699" y="13683"/>
                      </a:cubicBezTo>
                      <a:lnTo>
                        <a:pt x="11895" y="14192"/>
                      </a:lnTo>
                      <a:lnTo>
                        <a:pt x="11686" y="14564"/>
                      </a:lnTo>
                      <a:cubicBezTo>
                        <a:pt x="11420" y="15034"/>
                        <a:pt x="11192" y="15990"/>
                        <a:pt x="11024" y="17273"/>
                      </a:cubicBezTo>
                      <a:cubicBezTo>
                        <a:pt x="11237" y="18602"/>
                        <a:pt x="11368" y="20221"/>
                        <a:pt x="11448" y="21600"/>
                      </a:cubicBezTo>
                      <a:lnTo>
                        <a:pt x="12479" y="21600"/>
                      </a:lnTo>
                      <a:cubicBezTo>
                        <a:pt x="12493" y="19344"/>
                        <a:pt x="12598" y="17444"/>
                        <a:pt x="12796" y="15515"/>
                      </a:cubicBezTo>
                      <a:cubicBezTo>
                        <a:pt x="12712" y="15231"/>
                        <a:pt x="12531" y="14722"/>
                        <a:pt x="12441" y="14564"/>
                      </a:cubicBezTo>
                      <a:lnTo>
                        <a:pt x="12232" y="14192"/>
                      </a:lnTo>
                      <a:lnTo>
                        <a:pt x="12430" y="13683"/>
                      </a:lnTo>
                      <a:cubicBezTo>
                        <a:pt x="12693" y="13001"/>
                        <a:pt x="12858" y="11650"/>
                        <a:pt x="12858" y="10168"/>
                      </a:cubicBezTo>
                      <a:close/>
                      <a:moveTo>
                        <a:pt x="20290" y="12883"/>
                      </a:moveTo>
                      <a:lnTo>
                        <a:pt x="20032" y="12422"/>
                      </a:lnTo>
                      <a:lnTo>
                        <a:pt x="20275" y="11792"/>
                      </a:lnTo>
                      <a:cubicBezTo>
                        <a:pt x="20602" y="10947"/>
                        <a:pt x="20805" y="9273"/>
                        <a:pt x="20805" y="7437"/>
                      </a:cubicBezTo>
                      <a:cubicBezTo>
                        <a:pt x="20805" y="4729"/>
                        <a:pt x="20364" y="2529"/>
                        <a:pt x="19822" y="2529"/>
                      </a:cubicBezTo>
                      <a:cubicBezTo>
                        <a:pt x="19279" y="2529"/>
                        <a:pt x="18839" y="4729"/>
                        <a:pt x="18839" y="7437"/>
                      </a:cubicBezTo>
                      <a:cubicBezTo>
                        <a:pt x="18839" y="9273"/>
                        <a:pt x="19041" y="10947"/>
                        <a:pt x="19369" y="11792"/>
                      </a:cubicBezTo>
                      <a:lnTo>
                        <a:pt x="19612" y="12422"/>
                      </a:lnTo>
                      <a:lnTo>
                        <a:pt x="19355" y="12883"/>
                      </a:lnTo>
                      <a:cubicBezTo>
                        <a:pt x="19244" y="13080"/>
                        <a:pt x="18835" y="14811"/>
                        <a:pt x="18729" y="15166"/>
                      </a:cubicBezTo>
                      <a:cubicBezTo>
                        <a:pt x="19064" y="16990"/>
                        <a:pt x="19277" y="19727"/>
                        <a:pt x="19308" y="21600"/>
                      </a:cubicBezTo>
                      <a:lnTo>
                        <a:pt x="21600" y="21600"/>
                      </a:lnTo>
                      <a:cubicBezTo>
                        <a:pt x="21443" y="17164"/>
                        <a:pt x="20748" y="13694"/>
                        <a:pt x="20290" y="12883"/>
                      </a:cubicBezTo>
                      <a:close/>
                      <a:moveTo>
                        <a:pt x="4644" y="11539"/>
                      </a:moveTo>
                      <a:lnTo>
                        <a:pt x="4433" y="11168"/>
                      </a:lnTo>
                      <a:lnTo>
                        <a:pt x="4631" y="10659"/>
                      </a:lnTo>
                      <a:cubicBezTo>
                        <a:pt x="5007" y="9683"/>
                        <a:pt x="5240" y="7760"/>
                        <a:pt x="5240" y="5647"/>
                      </a:cubicBezTo>
                      <a:cubicBezTo>
                        <a:pt x="5240" y="2534"/>
                        <a:pt x="4735" y="0"/>
                        <a:pt x="4110" y="0"/>
                      </a:cubicBezTo>
                      <a:cubicBezTo>
                        <a:pt x="3486" y="0"/>
                        <a:pt x="2978" y="2534"/>
                        <a:pt x="2978" y="5647"/>
                      </a:cubicBezTo>
                      <a:cubicBezTo>
                        <a:pt x="2978" y="7760"/>
                        <a:pt x="3212" y="9683"/>
                        <a:pt x="3589" y="10659"/>
                      </a:cubicBezTo>
                      <a:lnTo>
                        <a:pt x="3785" y="11168"/>
                      </a:lnTo>
                      <a:lnTo>
                        <a:pt x="3577" y="11539"/>
                      </a:lnTo>
                      <a:cubicBezTo>
                        <a:pt x="2821" y="12875"/>
                        <a:pt x="2283" y="16970"/>
                        <a:pt x="2250" y="21600"/>
                      </a:cubicBezTo>
                      <a:lnTo>
                        <a:pt x="5969" y="21600"/>
                      </a:lnTo>
                      <a:cubicBezTo>
                        <a:pt x="5934" y="16970"/>
                        <a:pt x="5398" y="12875"/>
                        <a:pt x="4644" y="11539"/>
                      </a:cubicBezTo>
                      <a:close/>
                      <a:moveTo>
                        <a:pt x="9657" y="12883"/>
                      </a:moveTo>
                      <a:lnTo>
                        <a:pt x="9399" y="12422"/>
                      </a:lnTo>
                      <a:lnTo>
                        <a:pt x="9642" y="11792"/>
                      </a:lnTo>
                      <a:cubicBezTo>
                        <a:pt x="9969" y="10947"/>
                        <a:pt x="10172" y="9273"/>
                        <a:pt x="10172" y="7437"/>
                      </a:cubicBezTo>
                      <a:cubicBezTo>
                        <a:pt x="10172" y="4729"/>
                        <a:pt x="9732" y="2529"/>
                        <a:pt x="9189" y="2529"/>
                      </a:cubicBezTo>
                      <a:cubicBezTo>
                        <a:pt x="8646" y="2529"/>
                        <a:pt x="8206" y="4729"/>
                        <a:pt x="8206" y="7437"/>
                      </a:cubicBezTo>
                      <a:cubicBezTo>
                        <a:pt x="8206" y="9273"/>
                        <a:pt x="8409" y="10947"/>
                        <a:pt x="8736" y="11792"/>
                      </a:cubicBezTo>
                      <a:lnTo>
                        <a:pt x="8979" y="12422"/>
                      </a:lnTo>
                      <a:lnTo>
                        <a:pt x="8722" y="12883"/>
                      </a:lnTo>
                      <a:cubicBezTo>
                        <a:pt x="8611" y="13080"/>
                        <a:pt x="8202" y="14811"/>
                        <a:pt x="8096" y="15166"/>
                      </a:cubicBezTo>
                      <a:cubicBezTo>
                        <a:pt x="8431" y="16990"/>
                        <a:pt x="8644" y="19727"/>
                        <a:pt x="8675" y="21600"/>
                      </a:cubicBezTo>
                      <a:lnTo>
                        <a:pt x="10967" y="21600"/>
                      </a:lnTo>
                      <a:cubicBezTo>
                        <a:pt x="10810" y="17164"/>
                        <a:pt x="10115" y="13694"/>
                        <a:pt x="9657" y="12883"/>
                      </a:cubicBezTo>
                      <a:close/>
                      <a:moveTo>
                        <a:pt x="7166" y="14564"/>
                      </a:moveTo>
                      <a:lnTo>
                        <a:pt x="6958" y="14192"/>
                      </a:lnTo>
                      <a:lnTo>
                        <a:pt x="7154" y="13683"/>
                      </a:lnTo>
                      <a:cubicBezTo>
                        <a:pt x="7417" y="13001"/>
                        <a:pt x="7582" y="11650"/>
                        <a:pt x="7582" y="10168"/>
                      </a:cubicBezTo>
                      <a:cubicBezTo>
                        <a:pt x="7582" y="7983"/>
                        <a:pt x="7227" y="6207"/>
                        <a:pt x="6789" y="6207"/>
                      </a:cubicBezTo>
                      <a:cubicBezTo>
                        <a:pt x="6350" y="6207"/>
                        <a:pt x="5995" y="7983"/>
                        <a:pt x="5995" y="10168"/>
                      </a:cubicBezTo>
                      <a:cubicBezTo>
                        <a:pt x="5995" y="11650"/>
                        <a:pt x="6158" y="13001"/>
                        <a:pt x="6423" y="13683"/>
                      </a:cubicBezTo>
                      <a:lnTo>
                        <a:pt x="6619" y="14192"/>
                      </a:lnTo>
                      <a:lnTo>
                        <a:pt x="6411" y="14564"/>
                      </a:lnTo>
                      <a:cubicBezTo>
                        <a:pt x="6322" y="14722"/>
                        <a:pt x="6153" y="15503"/>
                        <a:pt x="6067" y="15790"/>
                      </a:cubicBezTo>
                      <a:cubicBezTo>
                        <a:pt x="6266" y="17719"/>
                        <a:pt x="6359" y="19344"/>
                        <a:pt x="6373" y="21600"/>
                      </a:cubicBezTo>
                      <a:lnTo>
                        <a:pt x="8224" y="21600"/>
                      </a:lnTo>
                      <a:cubicBezTo>
                        <a:pt x="8097" y="18020"/>
                        <a:pt x="7536" y="15219"/>
                        <a:pt x="7166" y="14564"/>
                      </a:cubicBezTo>
                      <a:close/>
                      <a:moveTo>
                        <a:pt x="2225" y="10168"/>
                      </a:moveTo>
                      <a:cubicBezTo>
                        <a:pt x="2225" y="7983"/>
                        <a:pt x="1869" y="6207"/>
                        <a:pt x="1431" y="6207"/>
                      </a:cubicBezTo>
                      <a:cubicBezTo>
                        <a:pt x="994" y="6207"/>
                        <a:pt x="637" y="7983"/>
                        <a:pt x="637" y="10168"/>
                      </a:cubicBezTo>
                      <a:cubicBezTo>
                        <a:pt x="637" y="11650"/>
                        <a:pt x="801" y="13001"/>
                        <a:pt x="1066" y="13683"/>
                      </a:cubicBezTo>
                      <a:lnTo>
                        <a:pt x="1263" y="14192"/>
                      </a:lnTo>
                      <a:lnTo>
                        <a:pt x="1053" y="14564"/>
                      </a:lnTo>
                      <a:cubicBezTo>
                        <a:pt x="676" y="15231"/>
                        <a:pt x="370" y="16866"/>
                        <a:pt x="215" y="19050"/>
                      </a:cubicBezTo>
                      <a:lnTo>
                        <a:pt x="0" y="21600"/>
                      </a:lnTo>
                      <a:lnTo>
                        <a:pt x="1846" y="21600"/>
                      </a:lnTo>
                      <a:cubicBezTo>
                        <a:pt x="1860" y="19344"/>
                        <a:pt x="1965" y="17444"/>
                        <a:pt x="2163" y="15515"/>
                      </a:cubicBezTo>
                      <a:cubicBezTo>
                        <a:pt x="2079" y="15231"/>
                        <a:pt x="1898" y="14722"/>
                        <a:pt x="1808" y="14564"/>
                      </a:cubicBezTo>
                      <a:lnTo>
                        <a:pt x="1599" y="14192"/>
                      </a:lnTo>
                      <a:lnTo>
                        <a:pt x="1797" y="13683"/>
                      </a:lnTo>
                      <a:cubicBezTo>
                        <a:pt x="2060" y="13001"/>
                        <a:pt x="2225" y="11650"/>
                        <a:pt x="2225" y="1016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/>
                  </a:endParaRPr>
                </a:p>
              </p:txBody>
            </p:sp>
            <p:sp>
              <p:nvSpPr>
                <p:cNvPr id="79" name="Shape 66"/>
                <p:cNvSpPr/>
                <p:nvPr/>
              </p:nvSpPr>
              <p:spPr>
                <a:xfrm>
                  <a:off x="7278909" y="1540720"/>
                  <a:ext cx="1938116" cy="388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7800" y="14564"/>
                      </a:moveTo>
                      <a:lnTo>
                        <a:pt x="17591" y="14192"/>
                      </a:lnTo>
                      <a:lnTo>
                        <a:pt x="17787" y="13683"/>
                      </a:lnTo>
                      <a:cubicBezTo>
                        <a:pt x="18051" y="13001"/>
                        <a:pt x="18215" y="11650"/>
                        <a:pt x="18215" y="10168"/>
                      </a:cubicBezTo>
                      <a:cubicBezTo>
                        <a:pt x="18215" y="7983"/>
                        <a:pt x="17859" y="6207"/>
                        <a:pt x="17422" y="6207"/>
                      </a:cubicBezTo>
                      <a:cubicBezTo>
                        <a:pt x="16983" y="6207"/>
                        <a:pt x="16628" y="7983"/>
                        <a:pt x="16628" y="10168"/>
                      </a:cubicBezTo>
                      <a:cubicBezTo>
                        <a:pt x="16628" y="11650"/>
                        <a:pt x="16792" y="13001"/>
                        <a:pt x="17056" y="13683"/>
                      </a:cubicBezTo>
                      <a:lnTo>
                        <a:pt x="17252" y="14192"/>
                      </a:lnTo>
                      <a:lnTo>
                        <a:pt x="17044" y="14564"/>
                      </a:lnTo>
                      <a:cubicBezTo>
                        <a:pt x="16955" y="14722"/>
                        <a:pt x="16786" y="15503"/>
                        <a:pt x="16700" y="15790"/>
                      </a:cubicBezTo>
                      <a:cubicBezTo>
                        <a:pt x="16899" y="17719"/>
                        <a:pt x="16992" y="19344"/>
                        <a:pt x="17006" y="21600"/>
                      </a:cubicBezTo>
                      <a:lnTo>
                        <a:pt x="18856" y="21600"/>
                      </a:lnTo>
                      <a:cubicBezTo>
                        <a:pt x="18730" y="18020"/>
                        <a:pt x="18169" y="15219"/>
                        <a:pt x="17800" y="14564"/>
                      </a:cubicBezTo>
                      <a:close/>
                      <a:moveTo>
                        <a:pt x="15277" y="11539"/>
                      </a:moveTo>
                      <a:lnTo>
                        <a:pt x="15067" y="11168"/>
                      </a:lnTo>
                      <a:lnTo>
                        <a:pt x="15263" y="10659"/>
                      </a:lnTo>
                      <a:cubicBezTo>
                        <a:pt x="15640" y="9683"/>
                        <a:pt x="15873" y="7760"/>
                        <a:pt x="15873" y="5647"/>
                      </a:cubicBezTo>
                      <a:cubicBezTo>
                        <a:pt x="15873" y="2534"/>
                        <a:pt x="15368" y="0"/>
                        <a:pt x="14743" y="0"/>
                      </a:cubicBezTo>
                      <a:cubicBezTo>
                        <a:pt x="14119" y="0"/>
                        <a:pt x="13611" y="2534"/>
                        <a:pt x="13611" y="5647"/>
                      </a:cubicBezTo>
                      <a:cubicBezTo>
                        <a:pt x="13611" y="7760"/>
                        <a:pt x="13845" y="9683"/>
                        <a:pt x="14222" y="10659"/>
                      </a:cubicBezTo>
                      <a:lnTo>
                        <a:pt x="14418" y="11168"/>
                      </a:lnTo>
                      <a:lnTo>
                        <a:pt x="14210" y="11539"/>
                      </a:lnTo>
                      <a:cubicBezTo>
                        <a:pt x="13454" y="12875"/>
                        <a:pt x="12916" y="16970"/>
                        <a:pt x="12883" y="21600"/>
                      </a:cubicBezTo>
                      <a:lnTo>
                        <a:pt x="16602" y="21600"/>
                      </a:lnTo>
                      <a:cubicBezTo>
                        <a:pt x="16567" y="16970"/>
                        <a:pt x="16031" y="12875"/>
                        <a:pt x="15277" y="11539"/>
                      </a:cubicBezTo>
                      <a:close/>
                      <a:moveTo>
                        <a:pt x="12858" y="10168"/>
                      </a:moveTo>
                      <a:cubicBezTo>
                        <a:pt x="12858" y="7983"/>
                        <a:pt x="12502" y="6207"/>
                        <a:pt x="12064" y="6207"/>
                      </a:cubicBezTo>
                      <a:cubicBezTo>
                        <a:pt x="11627" y="6207"/>
                        <a:pt x="11271" y="7983"/>
                        <a:pt x="11271" y="10168"/>
                      </a:cubicBezTo>
                      <a:cubicBezTo>
                        <a:pt x="11271" y="11650"/>
                        <a:pt x="11434" y="13001"/>
                        <a:pt x="11699" y="13683"/>
                      </a:cubicBezTo>
                      <a:lnTo>
                        <a:pt x="11895" y="14192"/>
                      </a:lnTo>
                      <a:lnTo>
                        <a:pt x="11686" y="14564"/>
                      </a:lnTo>
                      <a:cubicBezTo>
                        <a:pt x="11420" y="15034"/>
                        <a:pt x="11192" y="15990"/>
                        <a:pt x="11024" y="17273"/>
                      </a:cubicBezTo>
                      <a:cubicBezTo>
                        <a:pt x="11237" y="18602"/>
                        <a:pt x="11368" y="20221"/>
                        <a:pt x="11448" y="21600"/>
                      </a:cubicBezTo>
                      <a:lnTo>
                        <a:pt x="12479" y="21600"/>
                      </a:lnTo>
                      <a:cubicBezTo>
                        <a:pt x="12493" y="19344"/>
                        <a:pt x="12598" y="17444"/>
                        <a:pt x="12796" y="15515"/>
                      </a:cubicBezTo>
                      <a:cubicBezTo>
                        <a:pt x="12712" y="15231"/>
                        <a:pt x="12531" y="14722"/>
                        <a:pt x="12441" y="14564"/>
                      </a:cubicBezTo>
                      <a:lnTo>
                        <a:pt x="12232" y="14192"/>
                      </a:lnTo>
                      <a:lnTo>
                        <a:pt x="12430" y="13683"/>
                      </a:lnTo>
                      <a:cubicBezTo>
                        <a:pt x="12693" y="13001"/>
                        <a:pt x="12858" y="11650"/>
                        <a:pt x="12858" y="10168"/>
                      </a:cubicBezTo>
                      <a:close/>
                      <a:moveTo>
                        <a:pt x="20290" y="12883"/>
                      </a:moveTo>
                      <a:lnTo>
                        <a:pt x="20032" y="12422"/>
                      </a:lnTo>
                      <a:lnTo>
                        <a:pt x="20275" y="11792"/>
                      </a:lnTo>
                      <a:cubicBezTo>
                        <a:pt x="20602" y="10947"/>
                        <a:pt x="20805" y="9273"/>
                        <a:pt x="20805" y="7437"/>
                      </a:cubicBezTo>
                      <a:cubicBezTo>
                        <a:pt x="20805" y="4729"/>
                        <a:pt x="20364" y="2529"/>
                        <a:pt x="19822" y="2529"/>
                      </a:cubicBezTo>
                      <a:cubicBezTo>
                        <a:pt x="19279" y="2529"/>
                        <a:pt x="18839" y="4729"/>
                        <a:pt x="18839" y="7437"/>
                      </a:cubicBezTo>
                      <a:cubicBezTo>
                        <a:pt x="18839" y="9273"/>
                        <a:pt x="19041" y="10947"/>
                        <a:pt x="19369" y="11792"/>
                      </a:cubicBezTo>
                      <a:lnTo>
                        <a:pt x="19612" y="12422"/>
                      </a:lnTo>
                      <a:lnTo>
                        <a:pt x="19355" y="12883"/>
                      </a:lnTo>
                      <a:cubicBezTo>
                        <a:pt x="19244" y="13080"/>
                        <a:pt x="18835" y="14811"/>
                        <a:pt x="18729" y="15166"/>
                      </a:cubicBezTo>
                      <a:cubicBezTo>
                        <a:pt x="19064" y="16990"/>
                        <a:pt x="19277" y="19727"/>
                        <a:pt x="19308" y="21600"/>
                      </a:cubicBezTo>
                      <a:lnTo>
                        <a:pt x="21600" y="21600"/>
                      </a:lnTo>
                      <a:cubicBezTo>
                        <a:pt x="21443" y="17164"/>
                        <a:pt x="20748" y="13694"/>
                        <a:pt x="20290" y="12883"/>
                      </a:cubicBezTo>
                      <a:close/>
                      <a:moveTo>
                        <a:pt x="4644" y="11539"/>
                      </a:moveTo>
                      <a:lnTo>
                        <a:pt x="4433" y="11168"/>
                      </a:lnTo>
                      <a:lnTo>
                        <a:pt x="4631" y="10659"/>
                      </a:lnTo>
                      <a:cubicBezTo>
                        <a:pt x="5007" y="9683"/>
                        <a:pt x="5240" y="7760"/>
                        <a:pt x="5240" y="5647"/>
                      </a:cubicBezTo>
                      <a:cubicBezTo>
                        <a:pt x="5240" y="2534"/>
                        <a:pt x="4735" y="0"/>
                        <a:pt x="4110" y="0"/>
                      </a:cubicBezTo>
                      <a:cubicBezTo>
                        <a:pt x="3486" y="0"/>
                        <a:pt x="2978" y="2534"/>
                        <a:pt x="2978" y="5647"/>
                      </a:cubicBezTo>
                      <a:cubicBezTo>
                        <a:pt x="2978" y="7760"/>
                        <a:pt x="3212" y="9683"/>
                        <a:pt x="3589" y="10659"/>
                      </a:cubicBezTo>
                      <a:lnTo>
                        <a:pt x="3785" y="11168"/>
                      </a:lnTo>
                      <a:lnTo>
                        <a:pt x="3577" y="11539"/>
                      </a:lnTo>
                      <a:cubicBezTo>
                        <a:pt x="2821" y="12875"/>
                        <a:pt x="2283" y="16970"/>
                        <a:pt x="2250" y="21600"/>
                      </a:cubicBezTo>
                      <a:lnTo>
                        <a:pt x="5969" y="21600"/>
                      </a:lnTo>
                      <a:cubicBezTo>
                        <a:pt x="5934" y="16970"/>
                        <a:pt x="5398" y="12875"/>
                        <a:pt x="4644" y="11539"/>
                      </a:cubicBezTo>
                      <a:close/>
                      <a:moveTo>
                        <a:pt x="9657" y="12883"/>
                      </a:moveTo>
                      <a:lnTo>
                        <a:pt x="9399" y="12422"/>
                      </a:lnTo>
                      <a:lnTo>
                        <a:pt x="9642" y="11792"/>
                      </a:lnTo>
                      <a:cubicBezTo>
                        <a:pt x="9969" y="10947"/>
                        <a:pt x="10172" y="9273"/>
                        <a:pt x="10172" y="7437"/>
                      </a:cubicBezTo>
                      <a:cubicBezTo>
                        <a:pt x="10172" y="4729"/>
                        <a:pt x="9732" y="2529"/>
                        <a:pt x="9189" y="2529"/>
                      </a:cubicBezTo>
                      <a:cubicBezTo>
                        <a:pt x="8646" y="2529"/>
                        <a:pt x="8206" y="4729"/>
                        <a:pt x="8206" y="7437"/>
                      </a:cubicBezTo>
                      <a:cubicBezTo>
                        <a:pt x="8206" y="9273"/>
                        <a:pt x="8409" y="10947"/>
                        <a:pt x="8736" y="11792"/>
                      </a:cubicBezTo>
                      <a:lnTo>
                        <a:pt x="8979" y="12422"/>
                      </a:lnTo>
                      <a:lnTo>
                        <a:pt x="8722" y="12883"/>
                      </a:lnTo>
                      <a:cubicBezTo>
                        <a:pt x="8611" y="13080"/>
                        <a:pt x="8202" y="14811"/>
                        <a:pt x="8096" y="15166"/>
                      </a:cubicBezTo>
                      <a:cubicBezTo>
                        <a:pt x="8431" y="16990"/>
                        <a:pt x="8644" y="19727"/>
                        <a:pt x="8675" y="21600"/>
                      </a:cubicBezTo>
                      <a:lnTo>
                        <a:pt x="10967" y="21600"/>
                      </a:lnTo>
                      <a:cubicBezTo>
                        <a:pt x="10810" y="17164"/>
                        <a:pt x="10115" y="13694"/>
                        <a:pt x="9657" y="12883"/>
                      </a:cubicBezTo>
                      <a:close/>
                      <a:moveTo>
                        <a:pt x="7166" y="14564"/>
                      </a:moveTo>
                      <a:lnTo>
                        <a:pt x="6958" y="14192"/>
                      </a:lnTo>
                      <a:lnTo>
                        <a:pt x="7154" y="13683"/>
                      </a:lnTo>
                      <a:cubicBezTo>
                        <a:pt x="7417" y="13001"/>
                        <a:pt x="7582" y="11650"/>
                        <a:pt x="7582" y="10168"/>
                      </a:cubicBezTo>
                      <a:cubicBezTo>
                        <a:pt x="7582" y="7983"/>
                        <a:pt x="7227" y="6207"/>
                        <a:pt x="6789" y="6207"/>
                      </a:cubicBezTo>
                      <a:cubicBezTo>
                        <a:pt x="6350" y="6207"/>
                        <a:pt x="5995" y="7983"/>
                        <a:pt x="5995" y="10168"/>
                      </a:cubicBezTo>
                      <a:cubicBezTo>
                        <a:pt x="5995" y="11650"/>
                        <a:pt x="6158" y="13001"/>
                        <a:pt x="6423" y="13683"/>
                      </a:cubicBezTo>
                      <a:lnTo>
                        <a:pt x="6619" y="14192"/>
                      </a:lnTo>
                      <a:lnTo>
                        <a:pt x="6411" y="14564"/>
                      </a:lnTo>
                      <a:cubicBezTo>
                        <a:pt x="6322" y="14722"/>
                        <a:pt x="6153" y="15503"/>
                        <a:pt x="6067" y="15790"/>
                      </a:cubicBezTo>
                      <a:cubicBezTo>
                        <a:pt x="6266" y="17719"/>
                        <a:pt x="6359" y="19344"/>
                        <a:pt x="6373" y="21600"/>
                      </a:cubicBezTo>
                      <a:lnTo>
                        <a:pt x="8224" y="21600"/>
                      </a:lnTo>
                      <a:cubicBezTo>
                        <a:pt x="8097" y="18020"/>
                        <a:pt x="7536" y="15219"/>
                        <a:pt x="7166" y="14564"/>
                      </a:cubicBezTo>
                      <a:close/>
                      <a:moveTo>
                        <a:pt x="2225" y="10168"/>
                      </a:moveTo>
                      <a:cubicBezTo>
                        <a:pt x="2225" y="7983"/>
                        <a:pt x="1869" y="6207"/>
                        <a:pt x="1431" y="6207"/>
                      </a:cubicBezTo>
                      <a:cubicBezTo>
                        <a:pt x="994" y="6207"/>
                        <a:pt x="637" y="7983"/>
                        <a:pt x="637" y="10168"/>
                      </a:cubicBezTo>
                      <a:cubicBezTo>
                        <a:pt x="637" y="11650"/>
                        <a:pt x="801" y="13001"/>
                        <a:pt x="1066" y="13683"/>
                      </a:cubicBezTo>
                      <a:lnTo>
                        <a:pt x="1263" y="14192"/>
                      </a:lnTo>
                      <a:lnTo>
                        <a:pt x="1053" y="14564"/>
                      </a:lnTo>
                      <a:cubicBezTo>
                        <a:pt x="676" y="15231"/>
                        <a:pt x="370" y="16866"/>
                        <a:pt x="215" y="19050"/>
                      </a:cubicBezTo>
                      <a:lnTo>
                        <a:pt x="0" y="21600"/>
                      </a:lnTo>
                      <a:lnTo>
                        <a:pt x="1846" y="21600"/>
                      </a:lnTo>
                      <a:cubicBezTo>
                        <a:pt x="1860" y="19344"/>
                        <a:pt x="1965" y="17444"/>
                        <a:pt x="2163" y="15515"/>
                      </a:cubicBezTo>
                      <a:cubicBezTo>
                        <a:pt x="2079" y="15231"/>
                        <a:pt x="1898" y="14722"/>
                        <a:pt x="1808" y="14564"/>
                      </a:cubicBezTo>
                      <a:lnTo>
                        <a:pt x="1599" y="14192"/>
                      </a:lnTo>
                      <a:lnTo>
                        <a:pt x="1797" y="13683"/>
                      </a:lnTo>
                      <a:cubicBezTo>
                        <a:pt x="2060" y="13001"/>
                        <a:pt x="2225" y="11650"/>
                        <a:pt x="2225" y="1016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/>
                  </a:endParaRPr>
                </a:p>
              </p:txBody>
            </p:sp>
          </p:grpSp>
          <p:grpSp>
            <p:nvGrpSpPr>
              <p:cNvPr id="95281" name="Group 4"/>
              <p:cNvGrpSpPr>
                <a:grpSpLocks/>
              </p:cNvGrpSpPr>
              <p:nvPr/>
            </p:nvGrpSpPr>
            <p:grpSpPr bwMode="auto">
              <a:xfrm>
                <a:off x="1842" y="1202"/>
                <a:ext cx="3918" cy="161"/>
                <a:chOff x="3324324" y="2002014"/>
                <a:chExt cx="9472217" cy="388446"/>
              </a:xfrm>
            </p:grpSpPr>
            <p:grpSp>
              <p:nvGrpSpPr>
                <p:cNvPr id="95286" name="Group 79"/>
                <p:cNvGrpSpPr>
                  <a:grpSpLocks/>
                </p:cNvGrpSpPr>
                <p:nvPr/>
              </p:nvGrpSpPr>
              <p:grpSpPr bwMode="auto">
                <a:xfrm>
                  <a:off x="3324324" y="2002014"/>
                  <a:ext cx="5220693" cy="388446"/>
                  <a:chOff x="3996333" y="1540720"/>
                  <a:chExt cx="5220693" cy="388446"/>
                </a:xfrm>
              </p:grpSpPr>
              <p:sp>
                <p:nvSpPr>
                  <p:cNvPr id="81" name="Shape 66"/>
                  <p:cNvSpPr/>
                  <p:nvPr/>
                </p:nvSpPr>
                <p:spPr>
                  <a:xfrm>
                    <a:off x="3996331" y="1540720"/>
                    <a:ext cx="1938928" cy="3884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7800" y="14564"/>
                        </a:moveTo>
                        <a:lnTo>
                          <a:pt x="17591" y="14192"/>
                        </a:lnTo>
                        <a:lnTo>
                          <a:pt x="17787" y="13683"/>
                        </a:lnTo>
                        <a:cubicBezTo>
                          <a:pt x="18051" y="13001"/>
                          <a:pt x="18215" y="11650"/>
                          <a:pt x="18215" y="10168"/>
                        </a:cubicBezTo>
                        <a:cubicBezTo>
                          <a:pt x="18215" y="7983"/>
                          <a:pt x="17859" y="6207"/>
                          <a:pt x="17422" y="6207"/>
                        </a:cubicBezTo>
                        <a:cubicBezTo>
                          <a:pt x="16983" y="6207"/>
                          <a:pt x="16628" y="7983"/>
                          <a:pt x="16628" y="10168"/>
                        </a:cubicBezTo>
                        <a:cubicBezTo>
                          <a:pt x="16628" y="11650"/>
                          <a:pt x="16792" y="13001"/>
                          <a:pt x="17056" y="13683"/>
                        </a:cubicBezTo>
                        <a:lnTo>
                          <a:pt x="17252" y="14192"/>
                        </a:lnTo>
                        <a:lnTo>
                          <a:pt x="17044" y="14564"/>
                        </a:lnTo>
                        <a:cubicBezTo>
                          <a:pt x="16955" y="14722"/>
                          <a:pt x="16786" y="15503"/>
                          <a:pt x="16700" y="15790"/>
                        </a:cubicBezTo>
                        <a:cubicBezTo>
                          <a:pt x="16899" y="17719"/>
                          <a:pt x="16992" y="19344"/>
                          <a:pt x="17006" y="21600"/>
                        </a:cubicBezTo>
                        <a:lnTo>
                          <a:pt x="18856" y="21600"/>
                        </a:lnTo>
                        <a:cubicBezTo>
                          <a:pt x="18730" y="18020"/>
                          <a:pt x="18169" y="15219"/>
                          <a:pt x="17800" y="14564"/>
                        </a:cubicBezTo>
                        <a:close/>
                        <a:moveTo>
                          <a:pt x="15277" y="11539"/>
                        </a:moveTo>
                        <a:lnTo>
                          <a:pt x="15067" y="11168"/>
                        </a:lnTo>
                        <a:lnTo>
                          <a:pt x="15263" y="10659"/>
                        </a:lnTo>
                        <a:cubicBezTo>
                          <a:pt x="15640" y="9683"/>
                          <a:pt x="15873" y="7760"/>
                          <a:pt x="15873" y="5647"/>
                        </a:cubicBezTo>
                        <a:cubicBezTo>
                          <a:pt x="15873" y="2534"/>
                          <a:pt x="15368" y="0"/>
                          <a:pt x="14743" y="0"/>
                        </a:cubicBezTo>
                        <a:cubicBezTo>
                          <a:pt x="14119" y="0"/>
                          <a:pt x="13611" y="2534"/>
                          <a:pt x="13611" y="5647"/>
                        </a:cubicBezTo>
                        <a:cubicBezTo>
                          <a:pt x="13611" y="7760"/>
                          <a:pt x="13845" y="9683"/>
                          <a:pt x="14222" y="10659"/>
                        </a:cubicBezTo>
                        <a:lnTo>
                          <a:pt x="14418" y="11168"/>
                        </a:lnTo>
                        <a:lnTo>
                          <a:pt x="14210" y="11539"/>
                        </a:lnTo>
                        <a:cubicBezTo>
                          <a:pt x="13454" y="12875"/>
                          <a:pt x="12916" y="16970"/>
                          <a:pt x="12883" y="21600"/>
                        </a:cubicBezTo>
                        <a:lnTo>
                          <a:pt x="16602" y="21600"/>
                        </a:lnTo>
                        <a:cubicBezTo>
                          <a:pt x="16567" y="16970"/>
                          <a:pt x="16031" y="12875"/>
                          <a:pt x="15277" y="11539"/>
                        </a:cubicBezTo>
                        <a:close/>
                        <a:moveTo>
                          <a:pt x="12858" y="10168"/>
                        </a:moveTo>
                        <a:cubicBezTo>
                          <a:pt x="12858" y="7983"/>
                          <a:pt x="12502" y="6207"/>
                          <a:pt x="12064" y="6207"/>
                        </a:cubicBezTo>
                        <a:cubicBezTo>
                          <a:pt x="11627" y="6207"/>
                          <a:pt x="11271" y="7983"/>
                          <a:pt x="11271" y="10168"/>
                        </a:cubicBezTo>
                        <a:cubicBezTo>
                          <a:pt x="11271" y="11650"/>
                          <a:pt x="11434" y="13001"/>
                          <a:pt x="11699" y="13683"/>
                        </a:cubicBezTo>
                        <a:lnTo>
                          <a:pt x="11895" y="14192"/>
                        </a:lnTo>
                        <a:lnTo>
                          <a:pt x="11686" y="14564"/>
                        </a:lnTo>
                        <a:cubicBezTo>
                          <a:pt x="11420" y="15034"/>
                          <a:pt x="11192" y="15990"/>
                          <a:pt x="11024" y="17273"/>
                        </a:cubicBezTo>
                        <a:cubicBezTo>
                          <a:pt x="11237" y="18602"/>
                          <a:pt x="11368" y="20221"/>
                          <a:pt x="11448" y="21600"/>
                        </a:cubicBezTo>
                        <a:lnTo>
                          <a:pt x="12479" y="21600"/>
                        </a:lnTo>
                        <a:cubicBezTo>
                          <a:pt x="12493" y="19344"/>
                          <a:pt x="12598" y="17444"/>
                          <a:pt x="12796" y="15515"/>
                        </a:cubicBezTo>
                        <a:cubicBezTo>
                          <a:pt x="12712" y="15231"/>
                          <a:pt x="12531" y="14722"/>
                          <a:pt x="12441" y="14564"/>
                        </a:cubicBezTo>
                        <a:lnTo>
                          <a:pt x="12232" y="14192"/>
                        </a:lnTo>
                        <a:lnTo>
                          <a:pt x="12430" y="13683"/>
                        </a:lnTo>
                        <a:cubicBezTo>
                          <a:pt x="12693" y="13001"/>
                          <a:pt x="12858" y="11650"/>
                          <a:pt x="12858" y="10168"/>
                        </a:cubicBezTo>
                        <a:close/>
                        <a:moveTo>
                          <a:pt x="20290" y="12883"/>
                        </a:moveTo>
                        <a:lnTo>
                          <a:pt x="20032" y="12422"/>
                        </a:lnTo>
                        <a:lnTo>
                          <a:pt x="20275" y="11792"/>
                        </a:lnTo>
                        <a:cubicBezTo>
                          <a:pt x="20602" y="10947"/>
                          <a:pt x="20805" y="9273"/>
                          <a:pt x="20805" y="7437"/>
                        </a:cubicBezTo>
                        <a:cubicBezTo>
                          <a:pt x="20805" y="4729"/>
                          <a:pt x="20364" y="2529"/>
                          <a:pt x="19822" y="2529"/>
                        </a:cubicBezTo>
                        <a:cubicBezTo>
                          <a:pt x="19279" y="2529"/>
                          <a:pt x="18839" y="4729"/>
                          <a:pt x="18839" y="7437"/>
                        </a:cubicBezTo>
                        <a:cubicBezTo>
                          <a:pt x="18839" y="9273"/>
                          <a:pt x="19041" y="10947"/>
                          <a:pt x="19369" y="11792"/>
                        </a:cubicBezTo>
                        <a:lnTo>
                          <a:pt x="19612" y="12422"/>
                        </a:lnTo>
                        <a:lnTo>
                          <a:pt x="19355" y="12883"/>
                        </a:lnTo>
                        <a:cubicBezTo>
                          <a:pt x="19244" y="13080"/>
                          <a:pt x="18835" y="14811"/>
                          <a:pt x="18729" y="15166"/>
                        </a:cubicBezTo>
                        <a:cubicBezTo>
                          <a:pt x="19064" y="16990"/>
                          <a:pt x="19277" y="19727"/>
                          <a:pt x="19308" y="21600"/>
                        </a:cubicBezTo>
                        <a:lnTo>
                          <a:pt x="21600" y="21600"/>
                        </a:lnTo>
                        <a:cubicBezTo>
                          <a:pt x="21443" y="17164"/>
                          <a:pt x="20748" y="13694"/>
                          <a:pt x="20290" y="12883"/>
                        </a:cubicBezTo>
                        <a:close/>
                        <a:moveTo>
                          <a:pt x="4644" y="11539"/>
                        </a:moveTo>
                        <a:lnTo>
                          <a:pt x="4433" y="11168"/>
                        </a:lnTo>
                        <a:lnTo>
                          <a:pt x="4631" y="10659"/>
                        </a:lnTo>
                        <a:cubicBezTo>
                          <a:pt x="5007" y="9683"/>
                          <a:pt x="5240" y="7760"/>
                          <a:pt x="5240" y="5647"/>
                        </a:cubicBezTo>
                        <a:cubicBezTo>
                          <a:pt x="5240" y="2534"/>
                          <a:pt x="4735" y="0"/>
                          <a:pt x="4110" y="0"/>
                        </a:cubicBezTo>
                        <a:cubicBezTo>
                          <a:pt x="3486" y="0"/>
                          <a:pt x="2978" y="2534"/>
                          <a:pt x="2978" y="5647"/>
                        </a:cubicBezTo>
                        <a:cubicBezTo>
                          <a:pt x="2978" y="7760"/>
                          <a:pt x="3212" y="9683"/>
                          <a:pt x="3589" y="10659"/>
                        </a:cubicBezTo>
                        <a:lnTo>
                          <a:pt x="3785" y="11168"/>
                        </a:lnTo>
                        <a:lnTo>
                          <a:pt x="3577" y="11539"/>
                        </a:lnTo>
                        <a:cubicBezTo>
                          <a:pt x="2821" y="12875"/>
                          <a:pt x="2283" y="16970"/>
                          <a:pt x="2250" y="21600"/>
                        </a:cubicBezTo>
                        <a:lnTo>
                          <a:pt x="5969" y="21600"/>
                        </a:lnTo>
                        <a:cubicBezTo>
                          <a:pt x="5934" y="16970"/>
                          <a:pt x="5398" y="12875"/>
                          <a:pt x="4644" y="11539"/>
                        </a:cubicBezTo>
                        <a:close/>
                        <a:moveTo>
                          <a:pt x="9657" y="12883"/>
                        </a:moveTo>
                        <a:lnTo>
                          <a:pt x="9399" y="12422"/>
                        </a:lnTo>
                        <a:lnTo>
                          <a:pt x="9642" y="11792"/>
                        </a:lnTo>
                        <a:cubicBezTo>
                          <a:pt x="9969" y="10947"/>
                          <a:pt x="10172" y="9273"/>
                          <a:pt x="10172" y="7437"/>
                        </a:cubicBezTo>
                        <a:cubicBezTo>
                          <a:pt x="10172" y="4729"/>
                          <a:pt x="9732" y="2529"/>
                          <a:pt x="9189" y="2529"/>
                        </a:cubicBezTo>
                        <a:cubicBezTo>
                          <a:pt x="8646" y="2529"/>
                          <a:pt x="8206" y="4729"/>
                          <a:pt x="8206" y="7437"/>
                        </a:cubicBezTo>
                        <a:cubicBezTo>
                          <a:pt x="8206" y="9273"/>
                          <a:pt x="8409" y="10947"/>
                          <a:pt x="8736" y="11792"/>
                        </a:cubicBezTo>
                        <a:lnTo>
                          <a:pt x="8979" y="12422"/>
                        </a:lnTo>
                        <a:lnTo>
                          <a:pt x="8722" y="12883"/>
                        </a:lnTo>
                        <a:cubicBezTo>
                          <a:pt x="8611" y="13080"/>
                          <a:pt x="8202" y="14811"/>
                          <a:pt x="8096" y="15166"/>
                        </a:cubicBezTo>
                        <a:cubicBezTo>
                          <a:pt x="8431" y="16990"/>
                          <a:pt x="8644" y="19727"/>
                          <a:pt x="8675" y="21600"/>
                        </a:cubicBezTo>
                        <a:lnTo>
                          <a:pt x="10967" y="21600"/>
                        </a:lnTo>
                        <a:cubicBezTo>
                          <a:pt x="10810" y="17164"/>
                          <a:pt x="10115" y="13694"/>
                          <a:pt x="9657" y="12883"/>
                        </a:cubicBezTo>
                        <a:close/>
                        <a:moveTo>
                          <a:pt x="7166" y="14564"/>
                        </a:moveTo>
                        <a:lnTo>
                          <a:pt x="6958" y="14192"/>
                        </a:lnTo>
                        <a:lnTo>
                          <a:pt x="7154" y="13683"/>
                        </a:lnTo>
                        <a:cubicBezTo>
                          <a:pt x="7417" y="13001"/>
                          <a:pt x="7582" y="11650"/>
                          <a:pt x="7582" y="10168"/>
                        </a:cubicBezTo>
                        <a:cubicBezTo>
                          <a:pt x="7582" y="7983"/>
                          <a:pt x="7227" y="6207"/>
                          <a:pt x="6789" y="6207"/>
                        </a:cubicBezTo>
                        <a:cubicBezTo>
                          <a:pt x="6350" y="6207"/>
                          <a:pt x="5995" y="7983"/>
                          <a:pt x="5995" y="10168"/>
                        </a:cubicBezTo>
                        <a:cubicBezTo>
                          <a:pt x="5995" y="11650"/>
                          <a:pt x="6158" y="13001"/>
                          <a:pt x="6423" y="13683"/>
                        </a:cubicBezTo>
                        <a:lnTo>
                          <a:pt x="6619" y="14192"/>
                        </a:lnTo>
                        <a:lnTo>
                          <a:pt x="6411" y="14564"/>
                        </a:lnTo>
                        <a:cubicBezTo>
                          <a:pt x="6322" y="14722"/>
                          <a:pt x="6153" y="15503"/>
                          <a:pt x="6067" y="15790"/>
                        </a:cubicBezTo>
                        <a:cubicBezTo>
                          <a:pt x="6266" y="17719"/>
                          <a:pt x="6359" y="19344"/>
                          <a:pt x="6373" y="21600"/>
                        </a:cubicBezTo>
                        <a:lnTo>
                          <a:pt x="8224" y="21600"/>
                        </a:lnTo>
                        <a:cubicBezTo>
                          <a:pt x="8097" y="18020"/>
                          <a:pt x="7536" y="15219"/>
                          <a:pt x="7166" y="14564"/>
                        </a:cubicBezTo>
                        <a:close/>
                        <a:moveTo>
                          <a:pt x="2225" y="10168"/>
                        </a:moveTo>
                        <a:cubicBezTo>
                          <a:pt x="2225" y="7983"/>
                          <a:pt x="1869" y="6207"/>
                          <a:pt x="1431" y="6207"/>
                        </a:cubicBezTo>
                        <a:cubicBezTo>
                          <a:pt x="994" y="6207"/>
                          <a:pt x="637" y="7983"/>
                          <a:pt x="637" y="10168"/>
                        </a:cubicBezTo>
                        <a:cubicBezTo>
                          <a:pt x="637" y="11650"/>
                          <a:pt x="801" y="13001"/>
                          <a:pt x="1066" y="13683"/>
                        </a:cubicBezTo>
                        <a:lnTo>
                          <a:pt x="1263" y="14192"/>
                        </a:lnTo>
                        <a:lnTo>
                          <a:pt x="1053" y="14564"/>
                        </a:lnTo>
                        <a:cubicBezTo>
                          <a:pt x="676" y="15231"/>
                          <a:pt x="370" y="16866"/>
                          <a:pt x="215" y="19050"/>
                        </a:cubicBezTo>
                        <a:lnTo>
                          <a:pt x="0" y="21600"/>
                        </a:lnTo>
                        <a:lnTo>
                          <a:pt x="1846" y="21600"/>
                        </a:lnTo>
                        <a:cubicBezTo>
                          <a:pt x="1860" y="19344"/>
                          <a:pt x="1965" y="17444"/>
                          <a:pt x="2163" y="15515"/>
                        </a:cubicBezTo>
                        <a:cubicBezTo>
                          <a:pt x="2079" y="15231"/>
                          <a:pt x="1898" y="14722"/>
                          <a:pt x="1808" y="14564"/>
                        </a:cubicBezTo>
                        <a:lnTo>
                          <a:pt x="1599" y="14192"/>
                        </a:lnTo>
                        <a:lnTo>
                          <a:pt x="1797" y="13683"/>
                        </a:lnTo>
                        <a:cubicBezTo>
                          <a:pt x="2060" y="13001"/>
                          <a:pt x="2225" y="11650"/>
                          <a:pt x="2225" y="1016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Calibri" panose="020F0502020204030204"/>
                    </a:endParaRPr>
                  </a:p>
                </p:txBody>
              </p:sp>
              <p:sp>
                <p:nvSpPr>
                  <p:cNvPr id="82" name="Shape 66"/>
                  <p:cNvSpPr/>
                  <p:nvPr/>
                </p:nvSpPr>
                <p:spPr>
                  <a:xfrm>
                    <a:off x="5843390" y="1540720"/>
                    <a:ext cx="1938928" cy="3884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7800" y="14564"/>
                        </a:moveTo>
                        <a:lnTo>
                          <a:pt x="17591" y="14192"/>
                        </a:lnTo>
                        <a:lnTo>
                          <a:pt x="17787" y="13683"/>
                        </a:lnTo>
                        <a:cubicBezTo>
                          <a:pt x="18051" y="13001"/>
                          <a:pt x="18215" y="11650"/>
                          <a:pt x="18215" y="10168"/>
                        </a:cubicBezTo>
                        <a:cubicBezTo>
                          <a:pt x="18215" y="7983"/>
                          <a:pt x="17859" y="6207"/>
                          <a:pt x="17422" y="6207"/>
                        </a:cubicBezTo>
                        <a:cubicBezTo>
                          <a:pt x="16983" y="6207"/>
                          <a:pt x="16628" y="7983"/>
                          <a:pt x="16628" y="10168"/>
                        </a:cubicBezTo>
                        <a:cubicBezTo>
                          <a:pt x="16628" y="11650"/>
                          <a:pt x="16792" y="13001"/>
                          <a:pt x="17056" y="13683"/>
                        </a:cubicBezTo>
                        <a:lnTo>
                          <a:pt x="17252" y="14192"/>
                        </a:lnTo>
                        <a:lnTo>
                          <a:pt x="17044" y="14564"/>
                        </a:lnTo>
                        <a:cubicBezTo>
                          <a:pt x="16955" y="14722"/>
                          <a:pt x="16786" y="15503"/>
                          <a:pt x="16700" y="15790"/>
                        </a:cubicBezTo>
                        <a:cubicBezTo>
                          <a:pt x="16899" y="17719"/>
                          <a:pt x="16992" y="19344"/>
                          <a:pt x="17006" y="21600"/>
                        </a:cubicBezTo>
                        <a:lnTo>
                          <a:pt x="18856" y="21600"/>
                        </a:lnTo>
                        <a:cubicBezTo>
                          <a:pt x="18730" y="18020"/>
                          <a:pt x="18169" y="15219"/>
                          <a:pt x="17800" y="14564"/>
                        </a:cubicBezTo>
                        <a:close/>
                        <a:moveTo>
                          <a:pt x="15277" y="11539"/>
                        </a:moveTo>
                        <a:lnTo>
                          <a:pt x="15067" y="11168"/>
                        </a:lnTo>
                        <a:lnTo>
                          <a:pt x="15263" y="10659"/>
                        </a:lnTo>
                        <a:cubicBezTo>
                          <a:pt x="15640" y="9683"/>
                          <a:pt x="15873" y="7760"/>
                          <a:pt x="15873" y="5647"/>
                        </a:cubicBezTo>
                        <a:cubicBezTo>
                          <a:pt x="15873" y="2534"/>
                          <a:pt x="15368" y="0"/>
                          <a:pt x="14743" y="0"/>
                        </a:cubicBezTo>
                        <a:cubicBezTo>
                          <a:pt x="14119" y="0"/>
                          <a:pt x="13611" y="2534"/>
                          <a:pt x="13611" y="5647"/>
                        </a:cubicBezTo>
                        <a:cubicBezTo>
                          <a:pt x="13611" y="7760"/>
                          <a:pt x="13845" y="9683"/>
                          <a:pt x="14222" y="10659"/>
                        </a:cubicBezTo>
                        <a:lnTo>
                          <a:pt x="14418" y="11168"/>
                        </a:lnTo>
                        <a:lnTo>
                          <a:pt x="14210" y="11539"/>
                        </a:lnTo>
                        <a:cubicBezTo>
                          <a:pt x="13454" y="12875"/>
                          <a:pt x="12916" y="16970"/>
                          <a:pt x="12883" y="21600"/>
                        </a:cubicBezTo>
                        <a:lnTo>
                          <a:pt x="16602" y="21600"/>
                        </a:lnTo>
                        <a:cubicBezTo>
                          <a:pt x="16567" y="16970"/>
                          <a:pt x="16031" y="12875"/>
                          <a:pt x="15277" y="11539"/>
                        </a:cubicBezTo>
                        <a:close/>
                        <a:moveTo>
                          <a:pt x="12858" y="10168"/>
                        </a:moveTo>
                        <a:cubicBezTo>
                          <a:pt x="12858" y="7983"/>
                          <a:pt x="12502" y="6207"/>
                          <a:pt x="12064" y="6207"/>
                        </a:cubicBezTo>
                        <a:cubicBezTo>
                          <a:pt x="11627" y="6207"/>
                          <a:pt x="11271" y="7983"/>
                          <a:pt x="11271" y="10168"/>
                        </a:cubicBezTo>
                        <a:cubicBezTo>
                          <a:pt x="11271" y="11650"/>
                          <a:pt x="11434" y="13001"/>
                          <a:pt x="11699" y="13683"/>
                        </a:cubicBezTo>
                        <a:lnTo>
                          <a:pt x="11895" y="14192"/>
                        </a:lnTo>
                        <a:lnTo>
                          <a:pt x="11686" y="14564"/>
                        </a:lnTo>
                        <a:cubicBezTo>
                          <a:pt x="11420" y="15034"/>
                          <a:pt x="11192" y="15990"/>
                          <a:pt x="11024" y="17273"/>
                        </a:cubicBezTo>
                        <a:cubicBezTo>
                          <a:pt x="11237" y="18602"/>
                          <a:pt x="11368" y="20221"/>
                          <a:pt x="11448" y="21600"/>
                        </a:cubicBezTo>
                        <a:lnTo>
                          <a:pt x="12479" y="21600"/>
                        </a:lnTo>
                        <a:cubicBezTo>
                          <a:pt x="12493" y="19344"/>
                          <a:pt x="12598" y="17444"/>
                          <a:pt x="12796" y="15515"/>
                        </a:cubicBezTo>
                        <a:cubicBezTo>
                          <a:pt x="12712" y="15231"/>
                          <a:pt x="12531" y="14722"/>
                          <a:pt x="12441" y="14564"/>
                        </a:cubicBezTo>
                        <a:lnTo>
                          <a:pt x="12232" y="14192"/>
                        </a:lnTo>
                        <a:lnTo>
                          <a:pt x="12430" y="13683"/>
                        </a:lnTo>
                        <a:cubicBezTo>
                          <a:pt x="12693" y="13001"/>
                          <a:pt x="12858" y="11650"/>
                          <a:pt x="12858" y="10168"/>
                        </a:cubicBezTo>
                        <a:close/>
                        <a:moveTo>
                          <a:pt x="20290" y="12883"/>
                        </a:moveTo>
                        <a:lnTo>
                          <a:pt x="20032" y="12422"/>
                        </a:lnTo>
                        <a:lnTo>
                          <a:pt x="20275" y="11792"/>
                        </a:lnTo>
                        <a:cubicBezTo>
                          <a:pt x="20602" y="10947"/>
                          <a:pt x="20805" y="9273"/>
                          <a:pt x="20805" y="7437"/>
                        </a:cubicBezTo>
                        <a:cubicBezTo>
                          <a:pt x="20805" y="4729"/>
                          <a:pt x="20364" y="2529"/>
                          <a:pt x="19822" y="2529"/>
                        </a:cubicBezTo>
                        <a:cubicBezTo>
                          <a:pt x="19279" y="2529"/>
                          <a:pt x="18839" y="4729"/>
                          <a:pt x="18839" y="7437"/>
                        </a:cubicBezTo>
                        <a:cubicBezTo>
                          <a:pt x="18839" y="9273"/>
                          <a:pt x="19041" y="10947"/>
                          <a:pt x="19369" y="11792"/>
                        </a:cubicBezTo>
                        <a:lnTo>
                          <a:pt x="19612" y="12422"/>
                        </a:lnTo>
                        <a:lnTo>
                          <a:pt x="19355" y="12883"/>
                        </a:lnTo>
                        <a:cubicBezTo>
                          <a:pt x="19244" y="13080"/>
                          <a:pt x="18835" y="14811"/>
                          <a:pt x="18729" y="15166"/>
                        </a:cubicBezTo>
                        <a:cubicBezTo>
                          <a:pt x="19064" y="16990"/>
                          <a:pt x="19277" y="19727"/>
                          <a:pt x="19308" y="21600"/>
                        </a:cubicBezTo>
                        <a:lnTo>
                          <a:pt x="21600" y="21600"/>
                        </a:lnTo>
                        <a:cubicBezTo>
                          <a:pt x="21443" y="17164"/>
                          <a:pt x="20748" y="13694"/>
                          <a:pt x="20290" y="12883"/>
                        </a:cubicBezTo>
                        <a:close/>
                        <a:moveTo>
                          <a:pt x="4644" y="11539"/>
                        </a:moveTo>
                        <a:lnTo>
                          <a:pt x="4433" y="11168"/>
                        </a:lnTo>
                        <a:lnTo>
                          <a:pt x="4631" y="10659"/>
                        </a:lnTo>
                        <a:cubicBezTo>
                          <a:pt x="5007" y="9683"/>
                          <a:pt x="5240" y="7760"/>
                          <a:pt x="5240" y="5647"/>
                        </a:cubicBezTo>
                        <a:cubicBezTo>
                          <a:pt x="5240" y="2534"/>
                          <a:pt x="4735" y="0"/>
                          <a:pt x="4110" y="0"/>
                        </a:cubicBezTo>
                        <a:cubicBezTo>
                          <a:pt x="3486" y="0"/>
                          <a:pt x="2978" y="2534"/>
                          <a:pt x="2978" y="5647"/>
                        </a:cubicBezTo>
                        <a:cubicBezTo>
                          <a:pt x="2978" y="7760"/>
                          <a:pt x="3212" y="9683"/>
                          <a:pt x="3589" y="10659"/>
                        </a:cubicBezTo>
                        <a:lnTo>
                          <a:pt x="3785" y="11168"/>
                        </a:lnTo>
                        <a:lnTo>
                          <a:pt x="3577" y="11539"/>
                        </a:lnTo>
                        <a:cubicBezTo>
                          <a:pt x="2821" y="12875"/>
                          <a:pt x="2283" y="16970"/>
                          <a:pt x="2250" y="21600"/>
                        </a:cubicBezTo>
                        <a:lnTo>
                          <a:pt x="5969" y="21600"/>
                        </a:lnTo>
                        <a:cubicBezTo>
                          <a:pt x="5934" y="16970"/>
                          <a:pt x="5398" y="12875"/>
                          <a:pt x="4644" y="11539"/>
                        </a:cubicBezTo>
                        <a:close/>
                        <a:moveTo>
                          <a:pt x="9657" y="12883"/>
                        </a:moveTo>
                        <a:lnTo>
                          <a:pt x="9399" y="12422"/>
                        </a:lnTo>
                        <a:lnTo>
                          <a:pt x="9642" y="11792"/>
                        </a:lnTo>
                        <a:cubicBezTo>
                          <a:pt x="9969" y="10947"/>
                          <a:pt x="10172" y="9273"/>
                          <a:pt x="10172" y="7437"/>
                        </a:cubicBezTo>
                        <a:cubicBezTo>
                          <a:pt x="10172" y="4729"/>
                          <a:pt x="9732" y="2529"/>
                          <a:pt x="9189" y="2529"/>
                        </a:cubicBezTo>
                        <a:cubicBezTo>
                          <a:pt x="8646" y="2529"/>
                          <a:pt x="8206" y="4729"/>
                          <a:pt x="8206" y="7437"/>
                        </a:cubicBezTo>
                        <a:cubicBezTo>
                          <a:pt x="8206" y="9273"/>
                          <a:pt x="8409" y="10947"/>
                          <a:pt x="8736" y="11792"/>
                        </a:cubicBezTo>
                        <a:lnTo>
                          <a:pt x="8979" y="12422"/>
                        </a:lnTo>
                        <a:lnTo>
                          <a:pt x="8722" y="12883"/>
                        </a:lnTo>
                        <a:cubicBezTo>
                          <a:pt x="8611" y="13080"/>
                          <a:pt x="8202" y="14811"/>
                          <a:pt x="8096" y="15166"/>
                        </a:cubicBezTo>
                        <a:cubicBezTo>
                          <a:pt x="8431" y="16990"/>
                          <a:pt x="8644" y="19727"/>
                          <a:pt x="8675" y="21600"/>
                        </a:cubicBezTo>
                        <a:lnTo>
                          <a:pt x="10967" y="21600"/>
                        </a:lnTo>
                        <a:cubicBezTo>
                          <a:pt x="10810" y="17164"/>
                          <a:pt x="10115" y="13694"/>
                          <a:pt x="9657" y="12883"/>
                        </a:cubicBezTo>
                        <a:close/>
                        <a:moveTo>
                          <a:pt x="7166" y="14564"/>
                        </a:moveTo>
                        <a:lnTo>
                          <a:pt x="6958" y="14192"/>
                        </a:lnTo>
                        <a:lnTo>
                          <a:pt x="7154" y="13683"/>
                        </a:lnTo>
                        <a:cubicBezTo>
                          <a:pt x="7417" y="13001"/>
                          <a:pt x="7582" y="11650"/>
                          <a:pt x="7582" y="10168"/>
                        </a:cubicBezTo>
                        <a:cubicBezTo>
                          <a:pt x="7582" y="7983"/>
                          <a:pt x="7227" y="6207"/>
                          <a:pt x="6789" y="6207"/>
                        </a:cubicBezTo>
                        <a:cubicBezTo>
                          <a:pt x="6350" y="6207"/>
                          <a:pt x="5995" y="7983"/>
                          <a:pt x="5995" y="10168"/>
                        </a:cubicBezTo>
                        <a:cubicBezTo>
                          <a:pt x="5995" y="11650"/>
                          <a:pt x="6158" y="13001"/>
                          <a:pt x="6423" y="13683"/>
                        </a:cubicBezTo>
                        <a:lnTo>
                          <a:pt x="6619" y="14192"/>
                        </a:lnTo>
                        <a:lnTo>
                          <a:pt x="6411" y="14564"/>
                        </a:lnTo>
                        <a:cubicBezTo>
                          <a:pt x="6322" y="14722"/>
                          <a:pt x="6153" y="15503"/>
                          <a:pt x="6067" y="15790"/>
                        </a:cubicBezTo>
                        <a:cubicBezTo>
                          <a:pt x="6266" y="17719"/>
                          <a:pt x="6359" y="19344"/>
                          <a:pt x="6373" y="21600"/>
                        </a:cubicBezTo>
                        <a:lnTo>
                          <a:pt x="8224" y="21600"/>
                        </a:lnTo>
                        <a:cubicBezTo>
                          <a:pt x="8097" y="18020"/>
                          <a:pt x="7536" y="15219"/>
                          <a:pt x="7166" y="14564"/>
                        </a:cubicBezTo>
                        <a:close/>
                        <a:moveTo>
                          <a:pt x="2225" y="10168"/>
                        </a:moveTo>
                        <a:cubicBezTo>
                          <a:pt x="2225" y="7983"/>
                          <a:pt x="1869" y="6207"/>
                          <a:pt x="1431" y="6207"/>
                        </a:cubicBezTo>
                        <a:cubicBezTo>
                          <a:pt x="994" y="6207"/>
                          <a:pt x="637" y="7983"/>
                          <a:pt x="637" y="10168"/>
                        </a:cubicBezTo>
                        <a:cubicBezTo>
                          <a:pt x="637" y="11650"/>
                          <a:pt x="801" y="13001"/>
                          <a:pt x="1066" y="13683"/>
                        </a:cubicBezTo>
                        <a:lnTo>
                          <a:pt x="1263" y="14192"/>
                        </a:lnTo>
                        <a:lnTo>
                          <a:pt x="1053" y="14564"/>
                        </a:lnTo>
                        <a:cubicBezTo>
                          <a:pt x="676" y="15231"/>
                          <a:pt x="370" y="16866"/>
                          <a:pt x="215" y="19050"/>
                        </a:cubicBezTo>
                        <a:lnTo>
                          <a:pt x="0" y="21600"/>
                        </a:lnTo>
                        <a:lnTo>
                          <a:pt x="1846" y="21600"/>
                        </a:lnTo>
                        <a:cubicBezTo>
                          <a:pt x="1860" y="19344"/>
                          <a:pt x="1965" y="17444"/>
                          <a:pt x="2163" y="15515"/>
                        </a:cubicBezTo>
                        <a:cubicBezTo>
                          <a:pt x="2079" y="15231"/>
                          <a:pt x="1898" y="14722"/>
                          <a:pt x="1808" y="14564"/>
                        </a:cubicBezTo>
                        <a:lnTo>
                          <a:pt x="1599" y="14192"/>
                        </a:lnTo>
                        <a:lnTo>
                          <a:pt x="1797" y="13683"/>
                        </a:lnTo>
                        <a:cubicBezTo>
                          <a:pt x="2060" y="13001"/>
                          <a:pt x="2225" y="11650"/>
                          <a:pt x="2225" y="1016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Calibri" panose="020F0502020204030204"/>
                    </a:endParaRPr>
                  </a:p>
                </p:txBody>
              </p:sp>
              <p:sp>
                <p:nvSpPr>
                  <p:cNvPr id="83" name="Shape 66"/>
                  <p:cNvSpPr/>
                  <p:nvPr/>
                </p:nvSpPr>
                <p:spPr>
                  <a:xfrm>
                    <a:off x="7277037" y="1540720"/>
                    <a:ext cx="1938928" cy="3884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7800" y="14564"/>
                        </a:moveTo>
                        <a:lnTo>
                          <a:pt x="17591" y="14192"/>
                        </a:lnTo>
                        <a:lnTo>
                          <a:pt x="17787" y="13683"/>
                        </a:lnTo>
                        <a:cubicBezTo>
                          <a:pt x="18051" y="13001"/>
                          <a:pt x="18215" y="11650"/>
                          <a:pt x="18215" y="10168"/>
                        </a:cubicBezTo>
                        <a:cubicBezTo>
                          <a:pt x="18215" y="7983"/>
                          <a:pt x="17859" y="6207"/>
                          <a:pt x="17422" y="6207"/>
                        </a:cubicBezTo>
                        <a:cubicBezTo>
                          <a:pt x="16983" y="6207"/>
                          <a:pt x="16628" y="7983"/>
                          <a:pt x="16628" y="10168"/>
                        </a:cubicBezTo>
                        <a:cubicBezTo>
                          <a:pt x="16628" y="11650"/>
                          <a:pt x="16792" y="13001"/>
                          <a:pt x="17056" y="13683"/>
                        </a:cubicBezTo>
                        <a:lnTo>
                          <a:pt x="17252" y="14192"/>
                        </a:lnTo>
                        <a:lnTo>
                          <a:pt x="17044" y="14564"/>
                        </a:lnTo>
                        <a:cubicBezTo>
                          <a:pt x="16955" y="14722"/>
                          <a:pt x="16786" y="15503"/>
                          <a:pt x="16700" y="15790"/>
                        </a:cubicBezTo>
                        <a:cubicBezTo>
                          <a:pt x="16899" y="17719"/>
                          <a:pt x="16992" y="19344"/>
                          <a:pt x="17006" y="21600"/>
                        </a:cubicBezTo>
                        <a:lnTo>
                          <a:pt x="18856" y="21600"/>
                        </a:lnTo>
                        <a:cubicBezTo>
                          <a:pt x="18730" y="18020"/>
                          <a:pt x="18169" y="15219"/>
                          <a:pt x="17800" y="14564"/>
                        </a:cubicBezTo>
                        <a:close/>
                        <a:moveTo>
                          <a:pt x="15277" y="11539"/>
                        </a:moveTo>
                        <a:lnTo>
                          <a:pt x="15067" y="11168"/>
                        </a:lnTo>
                        <a:lnTo>
                          <a:pt x="15263" y="10659"/>
                        </a:lnTo>
                        <a:cubicBezTo>
                          <a:pt x="15640" y="9683"/>
                          <a:pt x="15873" y="7760"/>
                          <a:pt x="15873" y="5647"/>
                        </a:cubicBezTo>
                        <a:cubicBezTo>
                          <a:pt x="15873" y="2534"/>
                          <a:pt x="15368" y="0"/>
                          <a:pt x="14743" y="0"/>
                        </a:cubicBezTo>
                        <a:cubicBezTo>
                          <a:pt x="14119" y="0"/>
                          <a:pt x="13611" y="2534"/>
                          <a:pt x="13611" y="5647"/>
                        </a:cubicBezTo>
                        <a:cubicBezTo>
                          <a:pt x="13611" y="7760"/>
                          <a:pt x="13845" y="9683"/>
                          <a:pt x="14222" y="10659"/>
                        </a:cubicBezTo>
                        <a:lnTo>
                          <a:pt x="14418" y="11168"/>
                        </a:lnTo>
                        <a:lnTo>
                          <a:pt x="14210" y="11539"/>
                        </a:lnTo>
                        <a:cubicBezTo>
                          <a:pt x="13454" y="12875"/>
                          <a:pt x="12916" y="16970"/>
                          <a:pt x="12883" y="21600"/>
                        </a:cubicBezTo>
                        <a:lnTo>
                          <a:pt x="16602" y="21600"/>
                        </a:lnTo>
                        <a:cubicBezTo>
                          <a:pt x="16567" y="16970"/>
                          <a:pt x="16031" y="12875"/>
                          <a:pt x="15277" y="11539"/>
                        </a:cubicBezTo>
                        <a:close/>
                        <a:moveTo>
                          <a:pt x="12858" y="10168"/>
                        </a:moveTo>
                        <a:cubicBezTo>
                          <a:pt x="12858" y="7983"/>
                          <a:pt x="12502" y="6207"/>
                          <a:pt x="12064" y="6207"/>
                        </a:cubicBezTo>
                        <a:cubicBezTo>
                          <a:pt x="11627" y="6207"/>
                          <a:pt x="11271" y="7983"/>
                          <a:pt x="11271" y="10168"/>
                        </a:cubicBezTo>
                        <a:cubicBezTo>
                          <a:pt x="11271" y="11650"/>
                          <a:pt x="11434" y="13001"/>
                          <a:pt x="11699" y="13683"/>
                        </a:cubicBezTo>
                        <a:lnTo>
                          <a:pt x="11895" y="14192"/>
                        </a:lnTo>
                        <a:lnTo>
                          <a:pt x="11686" y="14564"/>
                        </a:lnTo>
                        <a:cubicBezTo>
                          <a:pt x="11420" y="15034"/>
                          <a:pt x="11192" y="15990"/>
                          <a:pt x="11024" y="17273"/>
                        </a:cubicBezTo>
                        <a:cubicBezTo>
                          <a:pt x="11237" y="18602"/>
                          <a:pt x="11368" y="20221"/>
                          <a:pt x="11448" y="21600"/>
                        </a:cubicBezTo>
                        <a:lnTo>
                          <a:pt x="12479" y="21600"/>
                        </a:lnTo>
                        <a:cubicBezTo>
                          <a:pt x="12493" y="19344"/>
                          <a:pt x="12598" y="17444"/>
                          <a:pt x="12796" y="15515"/>
                        </a:cubicBezTo>
                        <a:cubicBezTo>
                          <a:pt x="12712" y="15231"/>
                          <a:pt x="12531" y="14722"/>
                          <a:pt x="12441" y="14564"/>
                        </a:cubicBezTo>
                        <a:lnTo>
                          <a:pt x="12232" y="14192"/>
                        </a:lnTo>
                        <a:lnTo>
                          <a:pt x="12430" y="13683"/>
                        </a:lnTo>
                        <a:cubicBezTo>
                          <a:pt x="12693" y="13001"/>
                          <a:pt x="12858" y="11650"/>
                          <a:pt x="12858" y="10168"/>
                        </a:cubicBezTo>
                        <a:close/>
                        <a:moveTo>
                          <a:pt x="20290" y="12883"/>
                        </a:moveTo>
                        <a:lnTo>
                          <a:pt x="20032" y="12422"/>
                        </a:lnTo>
                        <a:lnTo>
                          <a:pt x="20275" y="11792"/>
                        </a:lnTo>
                        <a:cubicBezTo>
                          <a:pt x="20602" y="10947"/>
                          <a:pt x="20805" y="9273"/>
                          <a:pt x="20805" y="7437"/>
                        </a:cubicBezTo>
                        <a:cubicBezTo>
                          <a:pt x="20805" y="4729"/>
                          <a:pt x="20364" y="2529"/>
                          <a:pt x="19822" y="2529"/>
                        </a:cubicBezTo>
                        <a:cubicBezTo>
                          <a:pt x="19279" y="2529"/>
                          <a:pt x="18839" y="4729"/>
                          <a:pt x="18839" y="7437"/>
                        </a:cubicBezTo>
                        <a:cubicBezTo>
                          <a:pt x="18839" y="9273"/>
                          <a:pt x="19041" y="10947"/>
                          <a:pt x="19369" y="11792"/>
                        </a:cubicBezTo>
                        <a:lnTo>
                          <a:pt x="19612" y="12422"/>
                        </a:lnTo>
                        <a:lnTo>
                          <a:pt x="19355" y="12883"/>
                        </a:lnTo>
                        <a:cubicBezTo>
                          <a:pt x="19244" y="13080"/>
                          <a:pt x="18835" y="14811"/>
                          <a:pt x="18729" y="15166"/>
                        </a:cubicBezTo>
                        <a:cubicBezTo>
                          <a:pt x="19064" y="16990"/>
                          <a:pt x="19277" y="19727"/>
                          <a:pt x="19308" y="21600"/>
                        </a:cubicBezTo>
                        <a:lnTo>
                          <a:pt x="21600" y="21600"/>
                        </a:lnTo>
                        <a:cubicBezTo>
                          <a:pt x="21443" y="17164"/>
                          <a:pt x="20748" y="13694"/>
                          <a:pt x="20290" y="12883"/>
                        </a:cubicBezTo>
                        <a:close/>
                        <a:moveTo>
                          <a:pt x="4644" y="11539"/>
                        </a:moveTo>
                        <a:lnTo>
                          <a:pt x="4433" y="11168"/>
                        </a:lnTo>
                        <a:lnTo>
                          <a:pt x="4631" y="10659"/>
                        </a:lnTo>
                        <a:cubicBezTo>
                          <a:pt x="5007" y="9683"/>
                          <a:pt x="5240" y="7760"/>
                          <a:pt x="5240" y="5647"/>
                        </a:cubicBezTo>
                        <a:cubicBezTo>
                          <a:pt x="5240" y="2534"/>
                          <a:pt x="4735" y="0"/>
                          <a:pt x="4110" y="0"/>
                        </a:cubicBezTo>
                        <a:cubicBezTo>
                          <a:pt x="3486" y="0"/>
                          <a:pt x="2978" y="2534"/>
                          <a:pt x="2978" y="5647"/>
                        </a:cubicBezTo>
                        <a:cubicBezTo>
                          <a:pt x="2978" y="7760"/>
                          <a:pt x="3212" y="9683"/>
                          <a:pt x="3589" y="10659"/>
                        </a:cubicBezTo>
                        <a:lnTo>
                          <a:pt x="3785" y="11168"/>
                        </a:lnTo>
                        <a:lnTo>
                          <a:pt x="3577" y="11539"/>
                        </a:lnTo>
                        <a:cubicBezTo>
                          <a:pt x="2821" y="12875"/>
                          <a:pt x="2283" y="16970"/>
                          <a:pt x="2250" y="21600"/>
                        </a:cubicBezTo>
                        <a:lnTo>
                          <a:pt x="5969" y="21600"/>
                        </a:lnTo>
                        <a:cubicBezTo>
                          <a:pt x="5934" y="16970"/>
                          <a:pt x="5398" y="12875"/>
                          <a:pt x="4644" y="11539"/>
                        </a:cubicBezTo>
                        <a:close/>
                        <a:moveTo>
                          <a:pt x="9657" y="12883"/>
                        </a:moveTo>
                        <a:lnTo>
                          <a:pt x="9399" y="12422"/>
                        </a:lnTo>
                        <a:lnTo>
                          <a:pt x="9642" y="11792"/>
                        </a:lnTo>
                        <a:cubicBezTo>
                          <a:pt x="9969" y="10947"/>
                          <a:pt x="10172" y="9273"/>
                          <a:pt x="10172" y="7437"/>
                        </a:cubicBezTo>
                        <a:cubicBezTo>
                          <a:pt x="10172" y="4729"/>
                          <a:pt x="9732" y="2529"/>
                          <a:pt x="9189" y="2529"/>
                        </a:cubicBezTo>
                        <a:cubicBezTo>
                          <a:pt x="8646" y="2529"/>
                          <a:pt x="8206" y="4729"/>
                          <a:pt x="8206" y="7437"/>
                        </a:cubicBezTo>
                        <a:cubicBezTo>
                          <a:pt x="8206" y="9273"/>
                          <a:pt x="8409" y="10947"/>
                          <a:pt x="8736" y="11792"/>
                        </a:cubicBezTo>
                        <a:lnTo>
                          <a:pt x="8979" y="12422"/>
                        </a:lnTo>
                        <a:lnTo>
                          <a:pt x="8722" y="12883"/>
                        </a:lnTo>
                        <a:cubicBezTo>
                          <a:pt x="8611" y="13080"/>
                          <a:pt x="8202" y="14811"/>
                          <a:pt x="8096" y="15166"/>
                        </a:cubicBezTo>
                        <a:cubicBezTo>
                          <a:pt x="8431" y="16990"/>
                          <a:pt x="8644" y="19727"/>
                          <a:pt x="8675" y="21600"/>
                        </a:cubicBezTo>
                        <a:lnTo>
                          <a:pt x="10967" y="21600"/>
                        </a:lnTo>
                        <a:cubicBezTo>
                          <a:pt x="10810" y="17164"/>
                          <a:pt x="10115" y="13694"/>
                          <a:pt x="9657" y="12883"/>
                        </a:cubicBezTo>
                        <a:close/>
                        <a:moveTo>
                          <a:pt x="7166" y="14564"/>
                        </a:moveTo>
                        <a:lnTo>
                          <a:pt x="6958" y="14192"/>
                        </a:lnTo>
                        <a:lnTo>
                          <a:pt x="7154" y="13683"/>
                        </a:lnTo>
                        <a:cubicBezTo>
                          <a:pt x="7417" y="13001"/>
                          <a:pt x="7582" y="11650"/>
                          <a:pt x="7582" y="10168"/>
                        </a:cubicBezTo>
                        <a:cubicBezTo>
                          <a:pt x="7582" y="7983"/>
                          <a:pt x="7227" y="6207"/>
                          <a:pt x="6789" y="6207"/>
                        </a:cubicBezTo>
                        <a:cubicBezTo>
                          <a:pt x="6350" y="6207"/>
                          <a:pt x="5995" y="7983"/>
                          <a:pt x="5995" y="10168"/>
                        </a:cubicBezTo>
                        <a:cubicBezTo>
                          <a:pt x="5995" y="11650"/>
                          <a:pt x="6158" y="13001"/>
                          <a:pt x="6423" y="13683"/>
                        </a:cubicBezTo>
                        <a:lnTo>
                          <a:pt x="6619" y="14192"/>
                        </a:lnTo>
                        <a:lnTo>
                          <a:pt x="6411" y="14564"/>
                        </a:lnTo>
                        <a:cubicBezTo>
                          <a:pt x="6322" y="14722"/>
                          <a:pt x="6153" y="15503"/>
                          <a:pt x="6067" y="15790"/>
                        </a:cubicBezTo>
                        <a:cubicBezTo>
                          <a:pt x="6266" y="17719"/>
                          <a:pt x="6359" y="19344"/>
                          <a:pt x="6373" y="21600"/>
                        </a:cubicBezTo>
                        <a:lnTo>
                          <a:pt x="8224" y="21600"/>
                        </a:lnTo>
                        <a:cubicBezTo>
                          <a:pt x="8097" y="18020"/>
                          <a:pt x="7536" y="15219"/>
                          <a:pt x="7166" y="14564"/>
                        </a:cubicBezTo>
                        <a:close/>
                        <a:moveTo>
                          <a:pt x="2225" y="10168"/>
                        </a:moveTo>
                        <a:cubicBezTo>
                          <a:pt x="2225" y="7983"/>
                          <a:pt x="1869" y="6207"/>
                          <a:pt x="1431" y="6207"/>
                        </a:cubicBezTo>
                        <a:cubicBezTo>
                          <a:pt x="994" y="6207"/>
                          <a:pt x="637" y="7983"/>
                          <a:pt x="637" y="10168"/>
                        </a:cubicBezTo>
                        <a:cubicBezTo>
                          <a:pt x="637" y="11650"/>
                          <a:pt x="801" y="13001"/>
                          <a:pt x="1066" y="13683"/>
                        </a:cubicBezTo>
                        <a:lnTo>
                          <a:pt x="1263" y="14192"/>
                        </a:lnTo>
                        <a:lnTo>
                          <a:pt x="1053" y="14564"/>
                        </a:lnTo>
                        <a:cubicBezTo>
                          <a:pt x="676" y="15231"/>
                          <a:pt x="370" y="16866"/>
                          <a:pt x="215" y="19050"/>
                        </a:cubicBezTo>
                        <a:lnTo>
                          <a:pt x="0" y="21600"/>
                        </a:lnTo>
                        <a:lnTo>
                          <a:pt x="1846" y="21600"/>
                        </a:lnTo>
                        <a:cubicBezTo>
                          <a:pt x="1860" y="19344"/>
                          <a:pt x="1965" y="17444"/>
                          <a:pt x="2163" y="15515"/>
                        </a:cubicBezTo>
                        <a:cubicBezTo>
                          <a:pt x="2079" y="15231"/>
                          <a:pt x="1898" y="14722"/>
                          <a:pt x="1808" y="14564"/>
                        </a:cubicBezTo>
                        <a:lnTo>
                          <a:pt x="1599" y="14192"/>
                        </a:lnTo>
                        <a:lnTo>
                          <a:pt x="1797" y="13683"/>
                        </a:lnTo>
                        <a:cubicBezTo>
                          <a:pt x="2060" y="13001"/>
                          <a:pt x="2225" y="11650"/>
                          <a:pt x="2225" y="1016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95287" name="Group 85"/>
                <p:cNvGrpSpPr>
                  <a:grpSpLocks/>
                </p:cNvGrpSpPr>
                <p:nvPr/>
              </p:nvGrpSpPr>
              <p:grpSpPr bwMode="auto">
                <a:xfrm>
                  <a:off x="7575848" y="2002014"/>
                  <a:ext cx="5220693" cy="388446"/>
                  <a:chOff x="3996333" y="1540720"/>
                  <a:chExt cx="5220693" cy="388446"/>
                </a:xfrm>
              </p:grpSpPr>
              <p:sp>
                <p:nvSpPr>
                  <p:cNvPr id="87" name="Shape 66"/>
                  <p:cNvSpPr/>
                  <p:nvPr/>
                </p:nvSpPr>
                <p:spPr>
                  <a:xfrm>
                    <a:off x="3997393" y="1540720"/>
                    <a:ext cx="1938928" cy="3884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7800" y="14564"/>
                        </a:moveTo>
                        <a:lnTo>
                          <a:pt x="17591" y="14192"/>
                        </a:lnTo>
                        <a:lnTo>
                          <a:pt x="17787" y="13683"/>
                        </a:lnTo>
                        <a:cubicBezTo>
                          <a:pt x="18051" y="13001"/>
                          <a:pt x="18215" y="11650"/>
                          <a:pt x="18215" y="10168"/>
                        </a:cubicBezTo>
                        <a:cubicBezTo>
                          <a:pt x="18215" y="7983"/>
                          <a:pt x="17859" y="6207"/>
                          <a:pt x="17422" y="6207"/>
                        </a:cubicBezTo>
                        <a:cubicBezTo>
                          <a:pt x="16983" y="6207"/>
                          <a:pt x="16628" y="7983"/>
                          <a:pt x="16628" y="10168"/>
                        </a:cubicBezTo>
                        <a:cubicBezTo>
                          <a:pt x="16628" y="11650"/>
                          <a:pt x="16792" y="13001"/>
                          <a:pt x="17056" y="13683"/>
                        </a:cubicBezTo>
                        <a:lnTo>
                          <a:pt x="17252" y="14192"/>
                        </a:lnTo>
                        <a:lnTo>
                          <a:pt x="17044" y="14564"/>
                        </a:lnTo>
                        <a:cubicBezTo>
                          <a:pt x="16955" y="14722"/>
                          <a:pt x="16786" y="15503"/>
                          <a:pt x="16700" y="15790"/>
                        </a:cubicBezTo>
                        <a:cubicBezTo>
                          <a:pt x="16899" y="17719"/>
                          <a:pt x="16992" y="19344"/>
                          <a:pt x="17006" y="21600"/>
                        </a:cubicBezTo>
                        <a:lnTo>
                          <a:pt x="18856" y="21600"/>
                        </a:lnTo>
                        <a:cubicBezTo>
                          <a:pt x="18730" y="18020"/>
                          <a:pt x="18169" y="15219"/>
                          <a:pt x="17800" y="14564"/>
                        </a:cubicBezTo>
                        <a:close/>
                        <a:moveTo>
                          <a:pt x="15277" y="11539"/>
                        </a:moveTo>
                        <a:lnTo>
                          <a:pt x="15067" y="11168"/>
                        </a:lnTo>
                        <a:lnTo>
                          <a:pt x="15263" y="10659"/>
                        </a:lnTo>
                        <a:cubicBezTo>
                          <a:pt x="15640" y="9683"/>
                          <a:pt x="15873" y="7760"/>
                          <a:pt x="15873" y="5647"/>
                        </a:cubicBezTo>
                        <a:cubicBezTo>
                          <a:pt x="15873" y="2534"/>
                          <a:pt x="15368" y="0"/>
                          <a:pt x="14743" y="0"/>
                        </a:cubicBezTo>
                        <a:cubicBezTo>
                          <a:pt x="14119" y="0"/>
                          <a:pt x="13611" y="2534"/>
                          <a:pt x="13611" y="5647"/>
                        </a:cubicBezTo>
                        <a:cubicBezTo>
                          <a:pt x="13611" y="7760"/>
                          <a:pt x="13845" y="9683"/>
                          <a:pt x="14222" y="10659"/>
                        </a:cubicBezTo>
                        <a:lnTo>
                          <a:pt x="14418" y="11168"/>
                        </a:lnTo>
                        <a:lnTo>
                          <a:pt x="14210" y="11539"/>
                        </a:lnTo>
                        <a:cubicBezTo>
                          <a:pt x="13454" y="12875"/>
                          <a:pt x="12916" y="16970"/>
                          <a:pt x="12883" y="21600"/>
                        </a:cubicBezTo>
                        <a:lnTo>
                          <a:pt x="16602" y="21600"/>
                        </a:lnTo>
                        <a:cubicBezTo>
                          <a:pt x="16567" y="16970"/>
                          <a:pt x="16031" y="12875"/>
                          <a:pt x="15277" y="11539"/>
                        </a:cubicBezTo>
                        <a:close/>
                        <a:moveTo>
                          <a:pt x="12858" y="10168"/>
                        </a:moveTo>
                        <a:cubicBezTo>
                          <a:pt x="12858" y="7983"/>
                          <a:pt x="12502" y="6207"/>
                          <a:pt x="12064" y="6207"/>
                        </a:cubicBezTo>
                        <a:cubicBezTo>
                          <a:pt x="11627" y="6207"/>
                          <a:pt x="11271" y="7983"/>
                          <a:pt x="11271" y="10168"/>
                        </a:cubicBezTo>
                        <a:cubicBezTo>
                          <a:pt x="11271" y="11650"/>
                          <a:pt x="11434" y="13001"/>
                          <a:pt x="11699" y="13683"/>
                        </a:cubicBezTo>
                        <a:lnTo>
                          <a:pt x="11895" y="14192"/>
                        </a:lnTo>
                        <a:lnTo>
                          <a:pt x="11686" y="14564"/>
                        </a:lnTo>
                        <a:cubicBezTo>
                          <a:pt x="11420" y="15034"/>
                          <a:pt x="11192" y="15990"/>
                          <a:pt x="11024" y="17273"/>
                        </a:cubicBezTo>
                        <a:cubicBezTo>
                          <a:pt x="11237" y="18602"/>
                          <a:pt x="11368" y="20221"/>
                          <a:pt x="11448" y="21600"/>
                        </a:cubicBezTo>
                        <a:lnTo>
                          <a:pt x="12479" y="21600"/>
                        </a:lnTo>
                        <a:cubicBezTo>
                          <a:pt x="12493" y="19344"/>
                          <a:pt x="12598" y="17444"/>
                          <a:pt x="12796" y="15515"/>
                        </a:cubicBezTo>
                        <a:cubicBezTo>
                          <a:pt x="12712" y="15231"/>
                          <a:pt x="12531" y="14722"/>
                          <a:pt x="12441" y="14564"/>
                        </a:cubicBezTo>
                        <a:lnTo>
                          <a:pt x="12232" y="14192"/>
                        </a:lnTo>
                        <a:lnTo>
                          <a:pt x="12430" y="13683"/>
                        </a:lnTo>
                        <a:cubicBezTo>
                          <a:pt x="12693" y="13001"/>
                          <a:pt x="12858" y="11650"/>
                          <a:pt x="12858" y="10168"/>
                        </a:cubicBezTo>
                        <a:close/>
                        <a:moveTo>
                          <a:pt x="20290" y="12883"/>
                        </a:moveTo>
                        <a:lnTo>
                          <a:pt x="20032" y="12422"/>
                        </a:lnTo>
                        <a:lnTo>
                          <a:pt x="20275" y="11792"/>
                        </a:lnTo>
                        <a:cubicBezTo>
                          <a:pt x="20602" y="10947"/>
                          <a:pt x="20805" y="9273"/>
                          <a:pt x="20805" y="7437"/>
                        </a:cubicBezTo>
                        <a:cubicBezTo>
                          <a:pt x="20805" y="4729"/>
                          <a:pt x="20364" y="2529"/>
                          <a:pt x="19822" y="2529"/>
                        </a:cubicBezTo>
                        <a:cubicBezTo>
                          <a:pt x="19279" y="2529"/>
                          <a:pt x="18839" y="4729"/>
                          <a:pt x="18839" y="7437"/>
                        </a:cubicBezTo>
                        <a:cubicBezTo>
                          <a:pt x="18839" y="9273"/>
                          <a:pt x="19041" y="10947"/>
                          <a:pt x="19369" y="11792"/>
                        </a:cubicBezTo>
                        <a:lnTo>
                          <a:pt x="19612" y="12422"/>
                        </a:lnTo>
                        <a:lnTo>
                          <a:pt x="19355" y="12883"/>
                        </a:lnTo>
                        <a:cubicBezTo>
                          <a:pt x="19244" y="13080"/>
                          <a:pt x="18835" y="14811"/>
                          <a:pt x="18729" y="15166"/>
                        </a:cubicBezTo>
                        <a:cubicBezTo>
                          <a:pt x="19064" y="16990"/>
                          <a:pt x="19277" y="19727"/>
                          <a:pt x="19308" y="21600"/>
                        </a:cubicBezTo>
                        <a:lnTo>
                          <a:pt x="21600" y="21600"/>
                        </a:lnTo>
                        <a:cubicBezTo>
                          <a:pt x="21443" y="17164"/>
                          <a:pt x="20748" y="13694"/>
                          <a:pt x="20290" y="12883"/>
                        </a:cubicBezTo>
                        <a:close/>
                        <a:moveTo>
                          <a:pt x="4644" y="11539"/>
                        </a:moveTo>
                        <a:lnTo>
                          <a:pt x="4433" y="11168"/>
                        </a:lnTo>
                        <a:lnTo>
                          <a:pt x="4631" y="10659"/>
                        </a:lnTo>
                        <a:cubicBezTo>
                          <a:pt x="5007" y="9683"/>
                          <a:pt x="5240" y="7760"/>
                          <a:pt x="5240" y="5647"/>
                        </a:cubicBezTo>
                        <a:cubicBezTo>
                          <a:pt x="5240" y="2534"/>
                          <a:pt x="4735" y="0"/>
                          <a:pt x="4110" y="0"/>
                        </a:cubicBezTo>
                        <a:cubicBezTo>
                          <a:pt x="3486" y="0"/>
                          <a:pt x="2978" y="2534"/>
                          <a:pt x="2978" y="5647"/>
                        </a:cubicBezTo>
                        <a:cubicBezTo>
                          <a:pt x="2978" y="7760"/>
                          <a:pt x="3212" y="9683"/>
                          <a:pt x="3589" y="10659"/>
                        </a:cubicBezTo>
                        <a:lnTo>
                          <a:pt x="3785" y="11168"/>
                        </a:lnTo>
                        <a:lnTo>
                          <a:pt x="3577" y="11539"/>
                        </a:lnTo>
                        <a:cubicBezTo>
                          <a:pt x="2821" y="12875"/>
                          <a:pt x="2283" y="16970"/>
                          <a:pt x="2250" y="21600"/>
                        </a:cubicBezTo>
                        <a:lnTo>
                          <a:pt x="5969" y="21600"/>
                        </a:lnTo>
                        <a:cubicBezTo>
                          <a:pt x="5934" y="16970"/>
                          <a:pt x="5398" y="12875"/>
                          <a:pt x="4644" y="11539"/>
                        </a:cubicBezTo>
                        <a:close/>
                        <a:moveTo>
                          <a:pt x="9657" y="12883"/>
                        </a:moveTo>
                        <a:lnTo>
                          <a:pt x="9399" y="12422"/>
                        </a:lnTo>
                        <a:lnTo>
                          <a:pt x="9642" y="11792"/>
                        </a:lnTo>
                        <a:cubicBezTo>
                          <a:pt x="9969" y="10947"/>
                          <a:pt x="10172" y="9273"/>
                          <a:pt x="10172" y="7437"/>
                        </a:cubicBezTo>
                        <a:cubicBezTo>
                          <a:pt x="10172" y="4729"/>
                          <a:pt x="9732" y="2529"/>
                          <a:pt x="9189" y="2529"/>
                        </a:cubicBezTo>
                        <a:cubicBezTo>
                          <a:pt x="8646" y="2529"/>
                          <a:pt x="8206" y="4729"/>
                          <a:pt x="8206" y="7437"/>
                        </a:cubicBezTo>
                        <a:cubicBezTo>
                          <a:pt x="8206" y="9273"/>
                          <a:pt x="8409" y="10947"/>
                          <a:pt x="8736" y="11792"/>
                        </a:cubicBezTo>
                        <a:lnTo>
                          <a:pt x="8979" y="12422"/>
                        </a:lnTo>
                        <a:lnTo>
                          <a:pt x="8722" y="12883"/>
                        </a:lnTo>
                        <a:cubicBezTo>
                          <a:pt x="8611" y="13080"/>
                          <a:pt x="8202" y="14811"/>
                          <a:pt x="8096" y="15166"/>
                        </a:cubicBezTo>
                        <a:cubicBezTo>
                          <a:pt x="8431" y="16990"/>
                          <a:pt x="8644" y="19727"/>
                          <a:pt x="8675" y="21600"/>
                        </a:cubicBezTo>
                        <a:lnTo>
                          <a:pt x="10967" y="21600"/>
                        </a:lnTo>
                        <a:cubicBezTo>
                          <a:pt x="10810" y="17164"/>
                          <a:pt x="10115" y="13694"/>
                          <a:pt x="9657" y="12883"/>
                        </a:cubicBezTo>
                        <a:close/>
                        <a:moveTo>
                          <a:pt x="7166" y="14564"/>
                        </a:moveTo>
                        <a:lnTo>
                          <a:pt x="6958" y="14192"/>
                        </a:lnTo>
                        <a:lnTo>
                          <a:pt x="7154" y="13683"/>
                        </a:lnTo>
                        <a:cubicBezTo>
                          <a:pt x="7417" y="13001"/>
                          <a:pt x="7582" y="11650"/>
                          <a:pt x="7582" y="10168"/>
                        </a:cubicBezTo>
                        <a:cubicBezTo>
                          <a:pt x="7582" y="7983"/>
                          <a:pt x="7227" y="6207"/>
                          <a:pt x="6789" y="6207"/>
                        </a:cubicBezTo>
                        <a:cubicBezTo>
                          <a:pt x="6350" y="6207"/>
                          <a:pt x="5995" y="7983"/>
                          <a:pt x="5995" y="10168"/>
                        </a:cubicBezTo>
                        <a:cubicBezTo>
                          <a:pt x="5995" y="11650"/>
                          <a:pt x="6158" y="13001"/>
                          <a:pt x="6423" y="13683"/>
                        </a:cubicBezTo>
                        <a:lnTo>
                          <a:pt x="6619" y="14192"/>
                        </a:lnTo>
                        <a:lnTo>
                          <a:pt x="6411" y="14564"/>
                        </a:lnTo>
                        <a:cubicBezTo>
                          <a:pt x="6322" y="14722"/>
                          <a:pt x="6153" y="15503"/>
                          <a:pt x="6067" y="15790"/>
                        </a:cubicBezTo>
                        <a:cubicBezTo>
                          <a:pt x="6266" y="17719"/>
                          <a:pt x="6359" y="19344"/>
                          <a:pt x="6373" y="21600"/>
                        </a:cubicBezTo>
                        <a:lnTo>
                          <a:pt x="8224" y="21600"/>
                        </a:lnTo>
                        <a:cubicBezTo>
                          <a:pt x="8097" y="18020"/>
                          <a:pt x="7536" y="15219"/>
                          <a:pt x="7166" y="14564"/>
                        </a:cubicBezTo>
                        <a:close/>
                        <a:moveTo>
                          <a:pt x="2225" y="10168"/>
                        </a:moveTo>
                        <a:cubicBezTo>
                          <a:pt x="2225" y="7983"/>
                          <a:pt x="1869" y="6207"/>
                          <a:pt x="1431" y="6207"/>
                        </a:cubicBezTo>
                        <a:cubicBezTo>
                          <a:pt x="994" y="6207"/>
                          <a:pt x="637" y="7983"/>
                          <a:pt x="637" y="10168"/>
                        </a:cubicBezTo>
                        <a:cubicBezTo>
                          <a:pt x="637" y="11650"/>
                          <a:pt x="801" y="13001"/>
                          <a:pt x="1066" y="13683"/>
                        </a:cubicBezTo>
                        <a:lnTo>
                          <a:pt x="1263" y="14192"/>
                        </a:lnTo>
                        <a:lnTo>
                          <a:pt x="1053" y="14564"/>
                        </a:lnTo>
                        <a:cubicBezTo>
                          <a:pt x="676" y="15231"/>
                          <a:pt x="370" y="16866"/>
                          <a:pt x="215" y="19050"/>
                        </a:cubicBezTo>
                        <a:lnTo>
                          <a:pt x="0" y="21600"/>
                        </a:lnTo>
                        <a:lnTo>
                          <a:pt x="1846" y="21600"/>
                        </a:lnTo>
                        <a:cubicBezTo>
                          <a:pt x="1860" y="19344"/>
                          <a:pt x="1965" y="17444"/>
                          <a:pt x="2163" y="15515"/>
                        </a:cubicBezTo>
                        <a:cubicBezTo>
                          <a:pt x="2079" y="15231"/>
                          <a:pt x="1898" y="14722"/>
                          <a:pt x="1808" y="14564"/>
                        </a:cubicBezTo>
                        <a:lnTo>
                          <a:pt x="1599" y="14192"/>
                        </a:lnTo>
                        <a:lnTo>
                          <a:pt x="1797" y="13683"/>
                        </a:lnTo>
                        <a:cubicBezTo>
                          <a:pt x="2060" y="13001"/>
                          <a:pt x="2225" y="11650"/>
                          <a:pt x="2225" y="1016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Calibri" panose="020F0502020204030204"/>
                    </a:endParaRPr>
                  </a:p>
                </p:txBody>
              </p:sp>
              <p:sp>
                <p:nvSpPr>
                  <p:cNvPr id="88" name="Shape 66"/>
                  <p:cNvSpPr/>
                  <p:nvPr/>
                </p:nvSpPr>
                <p:spPr>
                  <a:xfrm>
                    <a:off x="5844451" y="1540720"/>
                    <a:ext cx="1938928" cy="3884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7800" y="14564"/>
                        </a:moveTo>
                        <a:lnTo>
                          <a:pt x="17591" y="14192"/>
                        </a:lnTo>
                        <a:lnTo>
                          <a:pt x="17787" y="13683"/>
                        </a:lnTo>
                        <a:cubicBezTo>
                          <a:pt x="18051" y="13001"/>
                          <a:pt x="18215" y="11650"/>
                          <a:pt x="18215" y="10168"/>
                        </a:cubicBezTo>
                        <a:cubicBezTo>
                          <a:pt x="18215" y="7983"/>
                          <a:pt x="17859" y="6207"/>
                          <a:pt x="17422" y="6207"/>
                        </a:cubicBezTo>
                        <a:cubicBezTo>
                          <a:pt x="16983" y="6207"/>
                          <a:pt x="16628" y="7983"/>
                          <a:pt x="16628" y="10168"/>
                        </a:cubicBezTo>
                        <a:cubicBezTo>
                          <a:pt x="16628" y="11650"/>
                          <a:pt x="16792" y="13001"/>
                          <a:pt x="17056" y="13683"/>
                        </a:cubicBezTo>
                        <a:lnTo>
                          <a:pt x="17252" y="14192"/>
                        </a:lnTo>
                        <a:lnTo>
                          <a:pt x="17044" y="14564"/>
                        </a:lnTo>
                        <a:cubicBezTo>
                          <a:pt x="16955" y="14722"/>
                          <a:pt x="16786" y="15503"/>
                          <a:pt x="16700" y="15790"/>
                        </a:cubicBezTo>
                        <a:cubicBezTo>
                          <a:pt x="16899" y="17719"/>
                          <a:pt x="16992" y="19344"/>
                          <a:pt x="17006" y="21600"/>
                        </a:cubicBezTo>
                        <a:lnTo>
                          <a:pt x="18856" y="21600"/>
                        </a:lnTo>
                        <a:cubicBezTo>
                          <a:pt x="18730" y="18020"/>
                          <a:pt x="18169" y="15219"/>
                          <a:pt x="17800" y="14564"/>
                        </a:cubicBezTo>
                        <a:close/>
                        <a:moveTo>
                          <a:pt x="15277" y="11539"/>
                        </a:moveTo>
                        <a:lnTo>
                          <a:pt x="15067" y="11168"/>
                        </a:lnTo>
                        <a:lnTo>
                          <a:pt x="15263" y="10659"/>
                        </a:lnTo>
                        <a:cubicBezTo>
                          <a:pt x="15640" y="9683"/>
                          <a:pt x="15873" y="7760"/>
                          <a:pt x="15873" y="5647"/>
                        </a:cubicBezTo>
                        <a:cubicBezTo>
                          <a:pt x="15873" y="2534"/>
                          <a:pt x="15368" y="0"/>
                          <a:pt x="14743" y="0"/>
                        </a:cubicBezTo>
                        <a:cubicBezTo>
                          <a:pt x="14119" y="0"/>
                          <a:pt x="13611" y="2534"/>
                          <a:pt x="13611" y="5647"/>
                        </a:cubicBezTo>
                        <a:cubicBezTo>
                          <a:pt x="13611" y="7760"/>
                          <a:pt x="13845" y="9683"/>
                          <a:pt x="14222" y="10659"/>
                        </a:cubicBezTo>
                        <a:lnTo>
                          <a:pt x="14418" y="11168"/>
                        </a:lnTo>
                        <a:lnTo>
                          <a:pt x="14210" y="11539"/>
                        </a:lnTo>
                        <a:cubicBezTo>
                          <a:pt x="13454" y="12875"/>
                          <a:pt x="12916" y="16970"/>
                          <a:pt x="12883" y="21600"/>
                        </a:cubicBezTo>
                        <a:lnTo>
                          <a:pt x="16602" y="21600"/>
                        </a:lnTo>
                        <a:cubicBezTo>
                          <a:pt x="16567" y="16970"/>
                          <a:pt x="16031" y="12875"/>
                          <a:pt x="15277" y="11539"/>
                        </a:cubicBezTo>
                        <a:close/>
                        <a:moveTo>
                          <a:pt x="12858" y="10168"/>
                        </a:moveTo>
                        <a:cubicBezTo>
                          <a:pt x="12858" y="7983"/>
                          <a:pt x="12502" y="6207"/>
                          <a:pt x="12064" y="6207"/>
                        </a:cubicBezTo>
                        <a:cubicBezTo>
                          <a:pt x="11627" y="6207"/>
                          <a:pt x="11271" y="7983"/>
                          <a:pt x="11271" y="10168"/>
                        </a:cubicBezTo>
                        <a:cubicBezTo>
                          <a:pt x="11271" y="11650"/>
                          <a:pt x="11434" y="13001"/>
                          <a:pt x="11699" y="13683"/>
                        </a:cubicBezTo>
                        <a:lnTo>
                          <a:pt x="11895" y="14192"/>
                        </a:lnTo>
                        <a:lnTo>
                          <a:pt x="11686" y="14564"/>
                        </a:lnTo>
                        <a:cubicBezTo>
                          <a:pt x="11420" y="15034"/>
                          <a:pt x="11192" y="15990"/>
                          <a:pt x="11024" y="17273"/>
                        </a:cubicBezTo>
                        <a:cubicBezTo>
                          <a:pt x="11237" y="18602"/>
                          <a:pt x="11368" y="20221"/>
                          <a:pt x="11448" y="21600"/>
                        </a:cubicBezTo>
                        <a:lnTo>
                          <a:pt x="12479" y="21600"/>
                        </a:lnTo>
                        <a:cubicBezTo>
                          <a:pt x="12493" y="19344"/>
                          <a:pt x="12598" y="17444"/>
                          <a:pt x="12796" y="15515"/>
                        </a:cubicBezTo>
                        <a:cubicBezTo>
                          <a:pt x="12712" y="15231"/>
                          <a:pt x="12531" y="14722"/>
                          <a:pt x="12441" y="14564"/>
                        </a:cubicBezTo>
                        <a:lnTo>
                          <a:pt x="12232" y="14192"/>
                        </a:lnTo>
                        <a:lnTo>
                          <a:pt x="12430" y="13683"/>
                        </a:lnTo>
                        <a:cubicBezTo>
                          <a:pt x="12693" y="13001"/>
                          <a:pt x="12858" y="11650"/>
                          <a:pt x="12858" y="10168"/>
                        </a:cubicBezTo>
                        <a:close/>
                        <a:moveTo>
                          <a:pt x="20290" y="12883"/>
                        </a:moveTo>
                        <a:lnTo>
                          <a:pt x="20032" y="12422"/>
                        </a:lnTo>
                        <a:lnTo>
                          <a:pt x="20275" y="11792"/>
                        </a:lnTo>
                        <a:cubicBezTo>
                          <a:pt x="20602" y="10947"/>
                          <a:pt x="20805" y="9273"/>
                          <a:pt x="20805" y="7437"/>
                        </a:cubicBezTo>
                        <a:cubicBezTo>
                          <a:pt x="20805" y="4729"/>
                          <a:pt x="20364" y="2529"/>
                          <a:pt x="19822" y="2529"/>
                        </a:cubicBezTo>
                        <a:cubicBezTo>
                          <a:pt x="19279" y="2529"/>
                          <a:pt x="18839" y="4729"/>
                          <a:pt x="18839" y="7437"/>
                        </a:cubicBezTo>
                        <a:cubicBezTo>
                          <a:pt x="18839" y="9273"/>
                          <a:pt x="19041" y="10947"/>
                          <a:pt x="19369" y="11792"/>
                        </a:cubicBezTo>
                        <a:lnTo>
                          <a:pt x="19612" y="12422"/>
                        </a:lnTo>
                        <a:lnTo>
                          <a:pt x="19355" y="12883"/>
                        </a:lnTo>
                        <a:cubicBezTo>
                          <a:pt x="19244" y="13080"/>
                          <a:pt x="18835" y="14811"/>
                          <a:pt x="18729" y="15166"/>
                        </a:cubicBezTo>
                        <a:cubicBezTo>
                          <a:pt x="19064" y="16990"/>
                          <a:pt x="19277" y="19727"/>
                          <a:pt x="19308" y="21600"/>
                        </a:cubicBezTo>
                        <a:lnTo>
                          <a:pt x="21600" y="21600"/>
                        </a:lnTo>
                        <a:cubicBezTo>
                          <a:pt x="21443" y="17164"/>
                          <a:pt x="20748" y="13694"/>
                          <a:pt x="20290" y="12883"/>
                        </a:cubicBezTo>
                        <a:close/>
                        <a:moveTo>
                          <a:pt x="4644" y="11539"/>
                        </a:moveTo>
                        <a:lnTo>
                          <a:pt x="4433" y="11168"/>
                        </a:lnTo>
                        <a:lnTo>
                          <a:pt x="4631" y="10659"/>
                        </a:lnTo>
                        <a:cubicBezTo>
                          <a:pt x="5007" y="9683"/>
                          <a:pt x="5240" y="7760"/>
                          <a:pt x="5240" y="5647"/>
                        </a:cubicBezTo>
                        <a:cubicBezTo>
                          <a:pt x="5240" y="2534"/>
                          <a:pt x="4735" y="0"/>
                          <a:pt x="4110" y="0"/>
                        </a:cubicBezTo>
                        <a:cubicBezTo>
                          <a:pt x="3486" y="0"/>
                          <a:pt x="2978" y="2534"/>
                          <a:pt x="2978" y="5647"/>
                        </a:cubicBezTo>
                        <a:cubicBezTo>
                          <a:pt x="2978" y="7760"/>
                          <a:pt x="3212" y="9683"/>
                          <a:pt x="3589" y="10659"/>
                        </a:cubicBezTo>
                        <a:lnTo>
                          <a:pt x="3785" y="11168"/>
                        </a:lnTo>
                        <a:lnTo>
                          <a:pt x="3577" y="11539"/>
                        </a:lnTo>
                        <a:cubicBezTo>
                          <a:pt x="2821" y="12875"/>
                          <a:pt x="2283" y="16970"/>
                          <a:pt x="2250" y="21600"/>
                        </a:cubicBezTo>
                        <a:lnTo>
                          <a:pt x="5969" y="21600"/>
                        </a:lnTo>
                        <a:cubicBezTo>
                          <a:pt x="5934" y="16970"/>
                          <a:pt x="5398" y="12875"/>
                          <a:pt x="4644" y="11539"/>
                        </a:cubicBezTo>
                        <a:close/>
                        <a:moveTo>
                          <a:pt x="9657" y="12883"/>
                        </a:moveTo>
                        <a:lnTo>
                          <a:pt x="9399" y="12422"/>
                        </a:lnTo>
                        <a:lnTo>
                          <a:pt x="9642" y="11792"/>
                        </a:lnTo>
                        <a:cubicBezTo>
                          <a:pt x="9969" y="10947"/>
                          <a:pt x="10172" y="9273"/>
                          <a:pt x="10172" y="7437"/>
                        </a:cubicBezTo>
                        <a:cubicBezTo>
                          <a:pt x="10172" y="4729"/>
                          <a:pt x="9732" y="2529"/>
                          <a:pt x="9189" y="2529"/>
                        </a:cubicBezTo>
                        <a:cubicBezTo>
                          <a:pt x="8646" y="2529"/>
                          <a:pt x="8206" y="4729"/>
                          <a:pt x="8206" y="7437"/>
                        </a:cubicBezTo>
                        <a:cubicBezTo>
                          <a:pt x="8206" y="9273"/>
                          <a:pt x="8409" y="10947"/>
                          <a:pt x="8736" y="11792"/>
                        </a:cubicBezTo>
                        <a:lnTo>
                          <a:pt x="8979" y="12422"/>
                        </a:lnTo>
                        <a:lnTo>
                          <a:pt x="8722" y="12883"/>
                        </a:lnTo>
                        <a:cubicBezTo>
                          <a:pt x="8611" y="13080"/>
                          <a:pt x="8202" y="14811"/>
                          <a:pt x="8096" y="15166"/>
                        </a:cubicBezTo>
                        <a:cubicBezTo>
                          <a:pt x="8431" y="16990"/>
                          <a:pt x="8644" y="19727"/>
                          <a:pt x="8675" y="21600"/>
                        </a:cubicBezTo>
                        <a:lnTo>
                          <a:pt x="10967" y="21600"/>
                        </a:lnTo>
                        <a:cubicBezTo>
                          <a:pt x="10810" y="17164"/>
                          <a:pt x="10115" y="13694"/>
                          <a:pt x="9657" y="12883"/>
                        </a:cubicBezTo>
                        <a:close/>
                        <a:moveTo>
                          <a:pt x="7166" y="14564"/>
                        </a:moveTo>
                        <a:lnTo>
                          <a:pt x="6958" y="14192"/>
                        </a:lnTo>
                        <a:lnTo>
                          <a:pt x="7154" y="13683"/>
                        </a:lnTo>
                        <a:cubicBezTo>
                          <a:pt x="7417" y="13001"/>
                          <a:pt x="7582" y="11650"/>
                          <a:pt x="7582" y="10168"/>
                        </a:cubicBezTo>
                        <a:cubicBezTo>
                          <a:pt x="7582" y="7983"/>
                          <a:pt x="7227" y="6207"/>
                          <a:pt x="6789" y="6207"/>
                        </a:cubicBezTo>
                        <a:cubicBezTo>
                          <a:pt x="6350" y="6207"/>
                          <a:pt x="5995" y="7983"/>
                          <a:pt x="5995" y="10168"/>
                        </a:cubicBezTo>
                        <a:cubicBezTo>
                          <a:pt x="5995" y="11650"/>
                          <a:pt x="6158" y="13001"/>
                          <a:pt x="6423" y="13683"/>
                        </a:cubicBezTo>
                        <a:lnTo>
                          <a:pt x="6619" y="14192"/>
                        </a:lnTo>
                        <a:lnTo>
                          <a:pt x="6411" y="14564"/>
                        </a:lnTo>
                        <a:cubicBezTo>
                          <a:pt x="6322" y="14722"/>
                          <a:pt x="6153" y="15503"/>
                          <a:pt x="6067" y="15790"/>
                        </a:cubicBezTo>
                        <a:cubicBezTo>
                          <a:pt x="6266" y="17719"/>
                          <a:pt x="6359" y="19344"/>
                          <a:pt x="6373" y="21600"/>
                        </a:cubicBezTo>
                        <a:lnTo>
                          <a:pt x="8224" y="21600"/>
                        </a:lnTo>
                        <a:cubicBezTo>
                          <a:pt x="8097" y="18020"/>
                          <a:pt x="7536" y="15219"/>
                          <a:pt x="7166" y="14564"/>
                        </a:cubicBezTo>
                        <a:close/>
                        <a:moveTo>
                          <a:pt x="2225" y="10168"/>
                        </a:moveTo>
                        <a:cubicBezTo>
                          <a:pt x="2225" y="7983"/>
                          <a:pt x="1869" y="6207"/>
                          <a:pt x="1431" y="6207"/>
                        </a:cubicBezTo>
                        <a:cubicBezTo>
                          <a:pt x="994" y="6207"/>
                          <a:pt x="637" y="7983"/>
                          <a:pt x="637" y="10168"/>
                        </a:cubicBezTo>
                        <a:cubicBezTo>
                          <a:pt x="637" y="11650"/>
                          <a:pt x="801" y="13001"/>
                          <a:pt x="1066" y="13683"/>
                        </a:cubicBezTo>
                        <a:lnTo>
                          <a:pt x="1263" y="14192"/>
                        </a:lnTo>
                        <a:lnTo>
                          <a:pt x="1053" y="14564"/>
                        </a:lnTo>
                        <a:cubicBezTo>
                          <a:pt x="676" y="15231"/>
                          <a:pt x="370" y="16866"/>
                          <a:pt x="215" y="19050"/>
                        </a:cubicBezTo>
                        <a:lnTo>
                          <a:pt x="0" y="21600"/>
                        </a:lnTo>
                        <a:lnTo>
                          <a:pt x="1846" y="21600"/>
                        </a:lnTo>
                        <a:cubicBezTo>
                          <a:pt x="1860" y="19344"/>
                          <a:pt x="1965" y="17444"/>
                          <a:pt x="2163" y="15515"/>
                        </a:cubicBezTo>
                        <a:cubicBezTo>
                          <a:pt x="2079" y="15231"/>
                          <a:pt x="1898" y="14722"/>
                          <a:pt x="1808" y="14564"/>
                        </a:cubicBezTo>
                        <a:lnTo>
                          <a:pt x="1599" y="14192"/>
                        </a:lnTo>
                        <a:lnTo>
                          <a:pt x="1797" y="13683"/>
                        </a:lnTo>
                        <a:cubicBezTo>
                          <a:pt x="2060" y="13001"/>
                          <a:pt x="2225" y="11650"/>
                          <a:pt x="2225" y="1016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Calibri" panose="020F0502020204030204"/>
                    </a:endParaRPr>
                  </a:p>
                </p:txBody>
              </p:sp>
              <p:sp>
                <p:nvSpPr>
                  <p:cNvPr id="89" name="Shape 66"/>
                  <p:cNvSpPr/>
                  <p:nvPr/>
                </p:nvSpPr>
                <p:spPr>
                  <a:xfrm>
                    <a:off x="7278097" y="1540720"/>
                    <a:ext cx="1938928" cy="3884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7800" y="14564"/>
                        </a:moveTo>
                        <a:lnTo>
                          <a:pt x="17591" y="14192"/>
                        </a:lnTo>
                        <a:lnTo>
                          <a:pt x="17787" y="13683"/>
                        </a:lnTo>
                        <a:cubicBezTo>
                          <a:pt x="18051" y="13001"/>
                          <a:pt x="18215" y="11650"/>
                          <a:pt x="18215" y="10168"/>
                        </a:cubicBezTo>
                        <a:cubicBezTo>
                          <a:pt x="18215" y="7983"/>
                          <a:pt x="17859" y="6207"/>
                          <a:pt x="17422" y="6207"/>
                        </a:cubicBezTo>
                        <a:cubicBezTo>
                          <a:pt x="16983" y="6207"/>
                          <a:pt x="16628" y="7983"/>
                          <a:pt x="16628" y="10168"/>
                        </a:cubicBezTo>
                        <a:cubicBezTo>
                          <a:pt x="16628" y="11650"/>
                          <a:pt x="16792" y="13001"/>
                          <a:pt x="17056" y="13683"/>
                        </a:cubicBezTo>
                        <a:lnTo>
                          <a:pt x="17252" y="14192"/>
                        </a:lnTo>
                        <a:lnTo>
                          <a:pt x="17044" y="14564"/>
                        </a:lnTo>
                        <a:cubicBezTo>
                          <a:pt x="16955" y="14722"/>
                          <a:pt x="16786" y="15503"/>
                          <a:pt x="16700" y="15790"/>
                        </a:cubicBezTo>
                        <a:cubicBezTo>
                          <a:pt x="16899" y="17719"/>
                          <a:pt x="16992" y="19344"/>
                          <a:pt x="17006" y="21600"/>
                        </a:cubicBezTo>
                        <a:lnTo>
                          <a:pt x="18856" y="21600"/>
                        </a:lnTo>
                        <a:cubicBezTo>
                          <a:pt x="18730" y="18020"/>
                          <a:pt x="18169" y="15219"/>
                          <a:pt x="17800" y="14564"/>
                        </a:cubicBezTo>
                        <a:close/>
                        <a:moveTo>
                          <a:pt x="15277" y="11539"/>
                        </a:moveTo>
                        <a:lnTo>
                          <a:pt x="15067" y="11168"/>
                        </a:lnTo>
                        <a:lnTo>
                          <a:pt x="15263" y="10659"/>
                        </a:lnTo>
                        <a:cubicBezTo>
                          <a:pt x="15640" y="9683"/>
                          <a:pt x="15873" y="7760"/>
                          <a:pt x="15873" y="5647"/>
                        </a:cubicBezTo>
                        <a:cubicBezTo>
                          <a:pt x="15873" y="2534"/>
                          <a:pt x="15368" y="0"/>
                          <a:pt x="14743" y="0"/>
                        </a:cubicBezTo>
                        <a:cubicBezTo>
                          <a:pt x="14119" y="0"/>
                          <a:pt x="13611" y="2534"/>
                          <a:pt x="13611" y="5647"/>
                        </a:cubicBezTo>
                        <a:cubicBezTo>
                          <a:pt x="13611" y="7760"/>
                          <a:pt x="13845" y="9683"/>
                          <a:pt x="14222" y="10659"/>
                        </a:cubicBezTo>
                        <a:lnTo>
                          <a:pt x="14418" y="11168"/>
                        </a:lnTo>
                        <a:lnTo>
                          <a:pt x="14210" y="11539"/>
                        </a:lnTo>
                        <a:cubicBezTo>
                          <a:pt x="13454" y="12875"/>
                          <a:pt x="12916" y="16970"/>
                          <a:pt x="12883" y="21600"/>
                        </a:cubicBezTo>
                        <a:lnTo>
                          <a:pt x="16602" y="21600"/>
                        </a:lnTo>
                        <a:cubicBezTo>
                          <a:pt x="16567" y="16970"/>
                          <a:pt x="16031" y="12875"/>
                          <a:pt x="15277" y="11539"/>
                        </a:cubicBezTo>
                        <a:close/>
                        <a:moveTo>
                          <a:pt x="12858" y="10168"/>
                        </a:moveTo>
                        <a:cubicBezTo>
                          <a:pt x="12858" y="7983"/>
                          <a:pt x="12502" y="6207"/>
                          <a:pt x="12064" y="6207"/>
                        </a:cubicBezTo>
                        <a:cubicBezTo>
                          <a:pt x="11627" y="6207"/>
                          <a:pt x="11271" y="7983"/>
                          <a:pt x="11271" y="10168"/>
                        </a:cubicBezTo>
                        <a:cubicBezTo>
                          <a:pt x="11271" y="11650"/>
                          <a:pt x="11434" y="13001"/>
                          <a:pt x="11699" y="13683"/>
                        </a:cubicBezTo>
                        <a:lnTo>
                          <a:pt x="11895" y="14192"/>
                        </a:lnTo>
                        <a:lnTo>
                          <a:pt x="11686" y="14564"/>
                        </a:lnTo>
                        <a:cubicBezTo>
                          <a:pt x="11420" y="15034"/>
                          <a:pt x="11192" y="15990"/>
                          <a:pt x="11024" y="17273"/>
                        </a:cubicBezTo>
                        <a:cubicBezTo>
                          <a:pt x="11237" y="18602"/>
                          <a:pt x="11368" y="20221"/>
                          <a:pt x="11448" y="21600"/>
                        </a:cubicBezTo>
                        <a:lnTo>
                          <a:pt x="12479" y="21600"/>
                        </a:lnTo>
                        <a:cubicBezTo>
                          <a:pt x="12493" y="19344"/>
                          <a:pt x="12598" y="17444"/>
                          <a:pt x="12796" y="15515"/>
                        </a:cubicBezTo>
                        <a:cubicBezTo>
                          <a:pt x="12712" y="15231"/>
                          <a:pt x="12531" y="14722"/>
                          <a:pt x="12441" y="14564"/>
                        </a:cubicBezTo>
                        <a:lnTo>
                          <a:pt x="12232" y="14192"/>
                        </a:lnTo>
                        <a:lnTo>
                          <a:pt x="12430" y="13683"/>
                        </a:lnTo>
                        <a:cubicBezTo>
                          <a:pt x="12693" y="13001"/>
                          <a:pt x="12858" y="11650"/>
                          <a:pt x="12858" y="10168"/>
                        </a:cubicBezTo>
                        <a:close/>
                        <a:moveTo>
                          <a:pt x="20290" y="12883"/>
                        </a:moveTo>
                        <a:lnTo>
                          <a:pt x="20032" y="12422"/>
                        </a:lnTo>
                        <a:lnTo>
                          <a:pt x="20275" y="11792"/>
                        </a:lnTo>
                        <a:cubicBezTo>
                          <a:pt x="20602" y="10947"/>
                          <a:pt x="20805" y="9273"/>
                          <a:pt x="20805" y="7437"/>
                        </a:cubicBezTo>
                        <a:cubicBezTo>
                          <a:pt x="20805" y="4729"/>
                          <a:pt x="20364" y="2529"/>
                          <a:pt x="19822" y="2529"/>
                        </a:cubicBezTo>
                        <a:cubicBezTo>
                          <a:pt x="19279" y="2529"/>
                          <a:pt x="18839" y="4729"/>
                          <a:pt x="18839" y="7437"/>
                        </a:cubicBezTo>
                        <a:cubicBezTo>
                          <a:pt x="18839" y="9273"/>
                          <a:pt x="19041" y="10947"/>
                          <a:pt x="19369" y="11792"/>
                        </a:cubicBezTo>
                        <a:lnTo>
                          <a:pt x="19612" y="12422"/>
                        </a:lnTo>
                        <a:lnTo>
                          <a:pt x="19355" y="12883"/>
                        </a:lnTo>
                        <a:cubicBezTo>
                          <a:pt x="19244" y="13080"/>
                          <a:pt x="18835" y="14811"/>
                          <a:pt x="18729" y="15166"/>
                        </a:cubicBezTo>
                        <a:cubicBezTo>
                          <a:pt x="19064" y="16990"/>
                          <a:pt x="19277" y="19727"/>
                          <a:pt x="19308" y="21600"/>
                        </a:cubicBezTo>
                        <a:lnTo>
                          <a:pt x="21600" y="21600"/>
                        </a:lnTo>
                        <a:cubicBezTo>
                          <a:pt x="21443" y="17164"/>
                          <a:pt x="20748" y="13694"/>
                          <a:pt x="20290" y="12883"/>
                        </a:cubicBezTo>
                        <a:close/>
                        <a:moveTo>
                          <a:pt x="4644" y="11539"/>
                        </a:moveTo>
                        <a:lnTo>
                          <a:pt x="4433" y="11168"/>
                        </a:lnTo>
                        <a:lnTo>
                          <a:pt x="4631" y="10659"/>
                        </a:lnTo>
                        <a:cubicBezTo>
                          <a:pt x="5007" y="9683"/>
                          <a:pt x="5240" y="7760"/>
                          <a:pt x="5240" y="5647"/>
                        </a:cubicBezTo>
                        <a:cubicBezTo>
                          <a:pt x="5240" y="2534"/>
                          <a:pt x="4735" y="0"/>
                          <a:pt x="4110" y="0"/>
                        </a:cubicBezTo>
                        <a:cubicBezTo>
                          <a:pt x="3486" y="0"/>
                          <a:pt x="2978" y="2534"/>
                          <a:pt x="2978" y="5647"/>
                        </a:cubicBezTo>
                        <a:cubicBezTo>
                          <a:pt x="2978" y="7760"/>
                          <a:pt x="3212" y="9683"/>
                          <a:pt x="3589" y="10659"/>
                        </a:cubicBezTo>
                        <a:lnTo>
                          <a:pt x="3785" y="11168"/>
                        </a:lnTo>
                        <a:lnTo>
                          <a:pt x="3577" y="11539"/>
                        </a:lnTo>
                        <a:cubicBezTo>
                          <a:pt x="2821" y="12875"/>
                          <a:pt x="2283" y="16970"/>
                          <a:pt x="2250" y="21600"/>
                        </a:cubicBezTo>
                        <a:lnTo>
                          <a:pt x="5969" y="21600"/>
                        </a:lnTo>
                        <a:cubicBezTo>
                          <a:pt x="5934" y="16970"/>
                          <a:pt x="5398" y="12875"/>
                          <a:pt x="4644" y="11539"/>
                        </a:cubicBezTo>
                        <a:close/>
                        <a:moveTo>
                          <a:pt x="9657" y="12883"/>
                        </a:moveTo>
                        <a:lnTo>
                          <a:pt x="9399" y="12422"/>
                        </a:lnTo>
                        <a:lnTo>
                          <a:pt x="9642" y="11792"/>
                        </a:lnTo>
                        <a:cubicBezTo>
                          <a:pt x="9969" y="10947"/>
                          <a:pt x="10172" y="9273"/>
                          <a:pt x="10172" y="7437"/>
                        </a:cubicBezTo>
                        <a:cubicBezTo>
                          <a:pt x="10172" y="4729"/>
                          <a:pt x="9732" y="2529"/>
                          <a:pt x="9189" y="2529"/>
                        </a:cubicBezTo>
                        <a:cubicBezTo>
                          <a:pt x="8646" y="2529"/>
                          <a:pt x="8206" y="4729"/>
                          <a:pt x="8206" y="7437"/>
                        </a:cubicBezTo>
                        <a:cubicBezTo>
                          <a:pt x="8206" y="9273"/>
                          <a:pt x="8409" y="10947"/>
                          <a:pt x="8736" y="11792"/>
                        </a:cubicBezTo>
                        <a:lnTo>
                          <a:pt x="8979" y="12422"/>
                        </a:lnTo>
                        <a:lnTo>
                          <a:pt x="8722" y="12883"/>
                        </a:lnTo>
                        <a:cubicBezTo>
                          <a:pt x="8611" y="13080"/>
                          <a:pt x="8202" y="14811"/>
                          <a:pt x="8096" y="15166"/>
                        </a:cubicBezTo>
                        <a:cubicBezTo>
                          <a:pt x="8431" y="16990"/>
                          <a:pt x="8644" y="19727"/>
                          <a:pt x="8675" y="21600"/>
                        </a:cubicBezTo>
                        <a:lnTo>
                          <a:pt x="10967" y="21600"/>
                        </a:lnTo>
                        <a:cubicBezTo>
                          <a:pt x="10810" y="17164"/>
                          <a:pt x="10115" y="13694"/>
                          <a:pt x="9657" y="12883"/>
                        </a:cubicBezTo>
                        <a:close/>
                        <a:moveTo>
                          <a:pt x="7166" y="14564"/>
                        </a:moveTo>
                        <a:lnTo>
                          <a:pt x="6958" y="14192"/>
                        </a:lnTo>
                        <a:lnTo>
                          <a:pt x="7154" y="13683"/>
                        </a:lnTo>
                        <a:cubicBezTo>
                          <a:pt x="7417" y="13001"/>
                          <a:pt x="7582" y="11650"/>
                          <a:pt x="7582" y="10168"/>
                        </a:cubicBezTo>
                        <a:cubicBezTo>
                          <a:pt x="7582" y="7983"/>
                          <a:pt x="7227" y="6207"/>
                          <a:pt x="6789" y="6207"/>
                        </a:cubicBezTo>
                        <a:cubicBezTo>
                          <a:pt x="6350" y="6207"/>
                          <a:pt x="5995" y="7983"/>
                          <a:pt x="5995" y="10168"/>
                        </a:cubicBezTo>
                        <a:cubicBezTo>
                          <a:pt x="5995" y="11650"/>
                          <a:pt x="6158" y="13001"/>
                          <a:pt x="6423" y="13683"/>
                        </a:cubicBezTo>
                        <a:lnTo>
                          <a:pt x="6619" y="14192"/>
                        </a:lnTo>
                        <a:lnTo>
                          <a:pt x="6411" y="14564"/>
                        </a:lnTo>
                        <a:cubicBezTo>
                          <a:pt x="6322" y="14722"/>
                          <a:pt x="6153" y="15503"/>
                          <a:pt x="6067" y="15790"/>
                        </a:cubicBezTo>
                        <a:cubicBezTo>
                          <a:pt x="6266" y="17719"/>
                          <a:pt x="6359" y="19344"/>
                          <a:pt x="6373" y="21600"/>
                        </a:cubicBezTo>
                        <a:lnTo>
                          <a:pt x="8224" y="21600"/>
                        </a:lnTo>
                        <a:cubicBezTo>
                          <a:pt x="8097" y="18020"/>
                          <a:pt x="7536" y="15219"/>
                          <a:pt x="7166" y="14564"/>
                        </a:cubicBezTo>
                        <a:close/>
                        <a:moveTo>
                          <a:pt x="2225" y="10168"/>
                        </a:moveTo>
                        <a:cubicBezTo>
                          <a:pt x="2225" y="7983"/>
                          <a:pt x="1869" y="6207"/>
                          <a:pt x="1431" y="6207"/>
                        </a:cubicBezTo>
                        <a:cubicBezTo>
                          <a:pt x="994" y="6207"/>
                          <a:pt x="637" y="7983"/>
                          <a:pt x="637" y="10168"/>
                        </a:cubicBezTo>
                        <a:cubicBezTo>
                          <a:pt x="637" y="11650"/>
                          <a:pt x="801" y="13001"/>
                          <a:pt x="1066" y="13683"/>
                        </a:cubicBezTo>
                        <a:lnTo>
                          <a:pt x="1263" y="14192"/>
                        </a:lnTo>
                        <a:lnTo>
                          <a:pt x="1053" y="14564"/>
                        </a:lnTo>
                        <a:cubicBezTo>
                          <a:pt x="676" y="15231"/>
                          <a:pt x="370" y="16866"/>
                          <a:pt x="215" y="19050"/>
                        </a:cubicBezTo>
                        <a:lnTo>
                          <a:pt x="0" y="21600"/>
                        </a:lnTo>
                        <a:lnTo>
                          <a:pt x="1846" y="21600"/>
                        </a:lnTo>
                        <a:cubicBezTo>
                          <a:pt x="1860" y="19344"/>
                          <a:pt x="1965" y="17444"/>
                          <a:pt x="2163" y="15515"/>
                        </a:cubicBezTo>
                        <a:cubicBezTo>
                          <a:pt x="2079" y="15231"/>
                          <a:pt x="1898" y="14722"/>
                          <a:pt x="1808" y="14564"/>
                        </a:cubicBezTo>
                        <a:lnTo>
                          <a:pt x="1599" y="14192"/>
                        </a:lnTo>
                        <a:lnTo>
                          <a:pt x="1797" y="13683"/>
                        </a:lnTo>
                        <a:cubicBezTo>
                          <a:pt x="2060" y="13001"/>
                          <a:pt x="2225" y="11650"/>
                          <a:pt x="2225" y="1016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95282" name="Group 7"/>
              <p:cNvGrpSpPr>
                <a:grpSpLocks/>
              </p:cNvGrpSpPr>
              <p:nvPr/>
            </p:nvGrpSpPr>
            <p:grpSpPr bwMode="auto">
              <a:xfrm>
                <a:off x="1493" y="1362"/>
                <a:ext cx="4267" cy="302"/>
                <a:chOff x="3000383" y="2209034"/>
                <a:chExt cx="6230703" cy="479848"/>
              </a:xfrm>
            </p:grpSpPr>
            <p:pic>
              <p:nvPicPr>
                <p:cNvPr id="95284" name="Picture 6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0383" y="2212205"/>
                  <a:ext cx="5561225" cy="4766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5285" name="Picture 89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" r="72409" b="117"/>
                <a:stretch>
                  <a:fillRect/>
                </a:stretch>
              </p:blipFill>
              <p:spPr bwMode="auto">
                <a:xfrm>
                  <a:off x="7696683" y="2209034"/>
                  <a:ext cx="1534403" cy="476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95283" name="Rectangle 22"/>
              <p:cNvSpPr>
                <a:spLocks/>
              </p:cNvSpPr>
              <p:nvPr/>
            </p:nvSpPr>
            <p:spPr bwMode="auto">
              <a:xfrm>
                <a:off x="1471" y="1540"/>
                <a:ext cx="4289" cy="3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3600" smtClean="0">
                    <a:solidFill>
                      <a:srgbClr val="F1F0F0"/>
                    </a:solidFill>
                    <a:latin typeface="Arial" panose="020B0604020202020204" pitchFamily="34" charset="0"/>
                    <a:sym typeface="Lato Light"/>
                  </a:rPr>
                  <a:t>3</a:t>
                </a:r>
                <a:r>
                  <a:rPr lang="en-US" altLang="en-US" sz="3200" smtClean="0">
                    <a:solidFill>
                      <a:srgbClr val="F1F0F0"/>
                    </a:solidFill>
                    <a:latin typeface="Arial" panose="020B0604020202020204" pitchFamily="34" charset="0"/>
                    <a:sym typeface="Lato Light"/>
                  </a:rPr>
                  <a:t>X</a:t>
                </a:r>
                <a:r>
                  <a:rPr lang="en-US" altLang="en-US" sz="3600" smtClean="0">
                    <a:solidFill>
                      <a:srgbClr val="F1F0F0"/>
                    </a:solidFill>
                    <a:latin typeface="Arial" panose="020B0604020202020204" pitchFamily="34" charset="0"/>
                    <a:sym typeface="Lato Light"/>
                  </a:rPr>
                  <a:t>9 TEAM BUILD MATRIX</a:t>
                </a:r>
              </a:p>
            </p:txBody>
          </p:sp>
        </p:grpSp>
        <p:grpSp>
          <p:nvGrpSpPr>
            <p:cNvPr id="95242" name="Group 10"/>
            <p:cNvGrpSpPr>
              <a:grpSpLocks/>
            </p:cNvGrpSpPr>
            <p:nvPr/>
          </p:nvGrpSpPr>
          <p:grpSpPr bwMode="auto">
            <a:xfrm>
              <a:off x="162" y="1971"/>
              <a:ext cx="5042" cy="1895"/>
              <a:chOff x="259080" y="3128966"/>
              <a:chExt cx="8004296" cy="3007714"/>
            </a:xfrm>
          </p:grpSpPr>
          <p:grpSp>
            <p:nvGrpSpPr>
              <p:cNvPr id="95243" name="Group 9"/>
              <p:cNvGrpSpPr>
                <a:grpSpLocks/>
              </p:cNvGrpSpPr>
              <p:nvPr/>
            </p:nvGrpSpPr>
            <p:grpSpPr bwMode="auto">
              <a:xfrm>
                <a:off x="259080" y="3128966"/>
                <a:ext cx="8004296" cy="3007714"/>
                <a:chOff x="1004888" y="1656160"/>
                <a:chExt cx="7241382" cy="3007714"/>
              </a:xfrm>
            </p:grpSpPr>
            <p:sp>
              <p:nvSpPr>
                <p:cNvPr id="275" name="Rectangle 1"/>
                <p:cNvSpPr>
                  <a:spLocks/>
                </p:cNvSpPr>
                <p:nvPr/>
              </p:nvSpPr>
              <p:spPr bwMode="auto">
                <a:xfrm>
                  <a:off x="6239882" y="1691078"/>
                  <a:ext cx="2006388" cy="288232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xtLst/>
              </p:spPr>
              <p:txBody>
                <a:bodyPr lIns="0" tIns="0" rIns="0" bIns="0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5246" name="Rectangle 2"/>
                <p:cNvSpPr>
                  <a:spLocks/>
                </p:cNvSpPr>
                <p:nvPr/>
              </p:nvSpPr>
              <p:spPr bwMode="auto">
                <a:xfrm>
                  <a:off x="4302919" y="1690687"/>
                  <a:ext cx="1918692" cy="28777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 Narrow" panose="020B060602020203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80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Rectangle 3"/>
                <p:cNvSpPr>
                  <a:spLocks/>
                </p:cNvSpPr>
                <p:nvPr/>
              </p:nvSpPr>
              <p:spPr bwMode="auto">
                <a:xfrm>
                  <a:off x="2597648" y="1691078"/>
                  <a:ext cx="1687549" cy="2877564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  <a:extLst/>
              </p:spPr>
              <p:txBody>
                <a:bodyPr lIns="0" tIns="0" rIns="0" bIns="0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95248" name="Group 4"/>
                <p:cNvGrpSpPr>
                  <a:grpSpLocks/>
                </p:cNvGrpSpPr>
                <p:nvPr/>
              </p:nvGrpSpPr>
              <p:grpSpPr bwMode="auto">
                <a:xfrm>
                  <a:off x="1004888" y="1991320"/>
                  <a:ext cx="7241381" cy="2582466"/>
                  <a:chOff x="0" y="25"/>
                  <a:chExt cx="12164" cy="4338"/>
                </a:xfrm>
              </p:grpSpPr>
              <p:sp>
                <p:nvSpPr>
                  <p:cNvPr id="95273" name="Rectangle 5"/>
                  <p:cNvSpPr>
                    <a:spLocks/>
                  </p:cNvSpPr>
                  <p:nvPr/>
                </p:nvSpPr>
                <p:spPr bwMode="auto">
                  <a:xfrm>
                    <a:off x="0" y="25"/>
                    <a:ext cx="12164" cy="456"/>
                  </a:xfrm>
                  <a:prstGeom prst="rect">
                    <a:avLst/>
                  </a:prstGeom>
                  <a:solidFill>
                    <a:schemeClr val="tx1">
                      <a:alpha val="784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>
                            <a:alpha val="14902"/>
                          </a:schemeClr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 Narrow" panose="020B060602020203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 smtClea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74" name="Rectangle 6"/>
                  <p:cNvSpPr>
                    <a:spLocks/>
                  </p:cNvSpPr>
                  <p:nvPr/>
                </p:nvSpPr>
                <p:spPr bwMode="auto">
                  <a:xfrm>
                    <a:off x="0" y="985"/>
                    <a:ext cx="12164" cy="456"/>
                  </a:xfrm>
                  <a:prstGeom prst="rect">
                    <a:avLst/>
                  </a:prstGeom>
                  <a:solidFill>
                    <a:schemeClr val="tx1">
                      <a:alpha val="784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>
                            <a:alpha val="14902"/>
                          </a:schemeClr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 Narrow" panose="020B060602020203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 smtClea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75" name="Rectangle 7"/>
                  <p:cNvSpPr>
                    <a:spLocks/>
                  </p:cNvSpPr>
                  <p:nvPr/>
                </p:nvSpPr>
                <p:spPr bwMode="auto">
                  <a:xfrm>
                    <a:off x="0" y="1953"/>
                    <a:ext cx="12164" cy="456"/>
                  </a:xfrm>
                  <a:prstGeom prst="rect">
                    <a:avLst/>
                  </a:prstGeom>
                  <a:solidFill>
                    <a:schemeClr val="tx1">
                      <a:alpha val="784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>
                            <a:alpha val="14902"/>
                          </a:schemeClr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 Narrow" panose="020B060602020203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 smtClea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76" name="Rectangle 8"/>
                  <p:cNvSpPr>
                    <a:spLocks/>
                  </p:cNvSpPr>
                  <p:nvPr/>
                </p:nvSpPr>
                <p:spPr bwMode="auto">
                  <a:xfrm>
                    <a:off x="0" y="2913"/>
                    <a:ext cx="12164" cy="456"/>
                  </a:xfrm>
                  <a:prstGeom prst="rect">
                    <a:avLst/>
                  </a:prstGeom>
                  <a:solidFill>
                    <a:schemeClr val="tx1">
                      <a:alpha val="784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>
                            <a:alpha val="14902"/>
                          </a:schemeClr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 Narrow" panose="020B060602020203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 smtClea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77" name="Rectangle 9"/>
                  <p:cNvSpPr>
                    <a:spLocks/>
                  </p:cNvSpPr>
                  <p:nvPr/>
                </p:nvSpPr>
                <p:spPr bwMode="auto">
                  <a:xfrm>
                    <a:off x="0" y="3840"/>
                    <a:ext cx="12164" cy="523"/>
                  </a:xfrm>
                  <a:prstGeom prst="rect">
                    <a:avLst/>
                  </a:prstGeom>
                  <a:solidFill>
                    <a:schemeClr val="tx1">
                      <a:alpha val="7843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>
                            <a:alpha val="14902"/>
                          </a:schemeClr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 Narrow" panose="020B060602020203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 smtClean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95249" name="Group 23"/>
                <p:cNvGrpSpPr>
                  <a:grpSpLocks/>
                </p:cNvGrpSpPr>
                <p:nvPr/>
              </p:nvGrpSpPr>
              <p:grpSpPr bwMode="auto">
                <a:xfrm>
                  <a:off x="1246584" y="1656160"/>
                  <a:ext cx="1077516" cy="2815826"/>
                  <a:chOff x="214" y="-138"/>
                  <a:chExt cx="1810" cy="4730"/>
                </a:xfrm>
              </p:grpSpPr>
              <p:sp>
                <p:nvSpPr>
                  <p:cNvPr id="95271" name="Rectangle 24"/>
                  <p:cNvSpPr>
                    <a:spLocks/>
                  </p:cNvSpPr>
                  <p:nvPr/>
                </p:nvSpPr>
                <p:spPr bwMode="auto">
                  <a:xfrm>
                    <a:off x="213" y="-138"/>
                    <a:ext cx="1076" cy="4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 Narrow" panose="020B060602020203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smtClean="0">
                        <a:solidFill>
                          <a:srgbClr val="FFC000"/>
                        </a:solidFill>
                        <a:latin typeface="Arial" panose="020B0604020202020204" pitchFamily="34" charset="0"/>
                        <a:sym typeface="Lato Light"/>
                      </a:rPr>
                      <a:t>LEVEL</a:t>
                    </a:r>
                    <a:r>
                      <a:rPr lang="en-US" altLang="en-US" sz="1400" b="1" smtClean="0">
                        <a:solidFill>
                          <a:srgbClr val="FFC000"/>
                        </a:solidFill>
                        <a:latin typeface="Lato"/>
                        <a:sym typeface="Lato Light"/>
                      </a:rPr>
                      <a:t> </a:t>
                    </a:r>
                    <a:r>
                      <a:rPr lang="en-US" altLang="en-US" sz="1400" smtClean="0">
                        <a:solidFill>
                          <a:prstClr val="white"/>
                        </a:solidFill>
                        <a:latin typeface="Lato"/>
                      </a:rPr>
                      <a:t>|</a:t>
                    </a:r>
                    <a:endParaRPr lang="en-US" altLang="en-US" sz="900" b="1" smtClean="0">
                      <a:solidFill>
                        <a:prstClr val="white"/>
                      </a:solidFill>
                      <a:latin typeface="Lato"/>
                      <a:sym typeface="Lato Light"/>
                    </a:endParaRPr>
                  </a:p>
                </p:txBody>
              </p:sp>
              <p:sp>
                <p:nvSpPr>
                  <p:cNvPr id="95272" name="Rectangle 25"/>
                  <p:cNvSpPr>
                    <a:spLocks/>
                  </p:cNvSpPr>
                  <p:nvPr/>
                </p:nvSpPr>
                <p:spPr bwMode="auto">
                  <a:xfrm>
                    <a:off x="800" y="448"/>
                    <a:ext cx="1224" cy="41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 Narrow" panose="020B060602020203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ts val="225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600" b="1" smtClean="0">
                        <a:solidFill>
                          <a:srgbClr val="FFC000"/>
                        </a:solidFill>
                        <a:latin typeface="Arial" panose="020B0604020202020204" pitchFamily="34" charset="0"/>
                        <a:sym typeface="Lato Light"/>
                      </a:rPr>
                      <a:t>1</a:t>
                    </a:r>
                    <a:r>
                      <a:rPr lang="en-US" altLang="en-US" sz="1600" b="1" smtClean="0">
                        <a:solidFill>
                          <a:prstClr val="white"/>
                        </a:solidFill>
                        <a:latin typeface="Arial" panose="020B0604020202020204" pitchFamily="34" charset="0"/>
                        <a:sym typeface="Lato Light"/>
                      </a:rPr>
                      <a:t> </a:t>
                    </a:r>
                    <a:r>
                      <a:rPr lang="en-US" altLang="en-US" sz="1600" b="1" smtClean="0">
                        <a:solidFill>
                          <a:prstClr val="white"/>
                        </a:solidFill>
                        <a:latin typeface="Arial" panose="020B0604020202020204" pitchFamily="34" charset="0"/>
                      </a:rPr>
                      <a:t>| 2 </a:t>
                    </a:r>
                    <a:endParaRPr lang="en-US" altLang="en-US" sz="1600" b="1" smtClean="0">
                      <a:solidFill>
                        <a:prstClr val="white"/>
                      </a:solidFill>
                      <a:latin typeface="Arial" panose="020B0604020202020204" pitchFamily="34" charset="0"/>
                      <a:sym typeface="Lato Light"/>
                    </a:endParaRPr>
                  </a:p>
                  <a:p>
                    <a:pPr>
                      <a:lnSpc>
                        <a:spcPts val="225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600" b="1" smtClean="0">
                        <a:solidFill>
                          <a:srgbClr val="FFC000"/>
                        </a:solidFill>
                        <a:latin typeface="Arial" panose="020B0604020202020204" pitchFamily="34" charset="0"/>
                        <a:sym typeface="Lato Light"/>
                      </a:rPr>
                      <a:t>2</a:t>
                    </a:r>
                    <a:r>
                      <a:rPr lang="en-US" altLang="en-US" sz="1600" b="1" smtClean="0">
                        <a:solidFill>
                          <a:prstClr val="white"/>
                        </a:solidFill>
                        <a:latin typeface="Arial" panose="020B0604020202020204" pitchFamily="34" charset="0"/>
                        <a:sym typeface="Lato Light"/>
                      </a:rPr>
                      <a:t> </a:t>
                    </a:r>
                    <a:r>
                      <a:rPr lang="en-US" altLang="en-US" sz="1600" b="1" smtClean="0">
                        <a:solidFill>
                          <a:prstClr val="white"/>
                        </a:solidFill>
                        <a:latin typeface="Arial" panose="020B0604020202020204" pitchFamily="34" charset="0"/>
                      </a:rPr>
                      <a:t>| 2</a:t>
                    </a:r>
                    <a:endParaRPr lang="en-US" altLang="en-US" sz="1600" b="1" smtClean="0">
                      <a:solidFill>
                        <a:srgbClr val="E7E6E6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  <a:sym typeface="Lato Light"/>
                    </a:endParaRPr>
                  </a:p>
                  <a:p>
                    <a:pPr>
                      <a:lnSpc>
                        <a:spcPts val="225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600" b="1" smtClean="0">
                        <a:solidFill>
                          <a:srgbClr val="FFC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sym typeface="Lato Light"/>
                      </a:rPr>
                      <a:t>3</a:t>
                    </a:r>
                    <a:r>
                      <a:rPr lang="en-US" altLang="en-US" sz="1600" b="1" smtClean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sym typeface="Lato Light"/>
                      </a:rPr>
                      <a:t> </a:t>
                    </a:r>
                    <a:r>
                      <a:rPr lang="en-US" altLang="en-US" sz="1600" b="1" smtClean="0">
                        <a:solidFill>
                          <a:prstClr val="white"/>
                        </a:solidFill>
                        <a:latin typeface="Arial" panose="020B0604020202020204" pitchFamily="34" charset="0"/>
                      </a:rPr>
                      <a:t>| 3</a:t>
                    </a:r>
                    <a:endParaRPr lang="en-US" altLang="en-US" sz="1600" b="1" smtClean="0">
                      <a:solidFill>
                        <a:srgbClr val="E7E6E6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  <a:sym typeface="Lato Light"/>
                    </a:endParaRPr>
                  </a:p>
                  <a:p>
                    <a:pPr>
                      <a:lnSpc>
                        <a:spcPts val="225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600" b="1" smtClean="0">
                        <a:solidFill>
                          <a:srgbClr val="FFC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sym typeface="Lato Light"/>
                      </a:rPr>
                      <a:t>4</a:t>
                    </a:r>
                    <a:r>
                      <a:rPr lang="en-US" altLang="en-US" sz="1600" b="1" smtClean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sym typeface="Lato Light"/>
                      </a:rPr>
                      <a:t> </a:t>
                    </a:r>
                    <a:r>
                      <a:rPr lang="en-US" altLang="en-US" sz="1600" b="1" smtClean="0">
                        <a:solidFill>
                          <a:prstClr val="white"/>
                        </a:solidFill>
                        <a:latin typeface="Arial" panose="020B0604020202020204" pitchFamily="34" charset="0"/>
                      </a:rPr>
                      <a:t>| 4</a:t>
                    </a:r>
                    <a:endParaRPr lang="en-US" altLang="en-US" sz="1600" b="1" smtClean="0">
                      <a:solidFill>
                        <a:srgbClr val="E7E6E6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  <a:sym typeface="Lato Light"/>
                    </a:endParaRPr>
                  </a:p>
                  <a:p>
                    <a:pPr>
                      <a:lnSpc>
                        <a:spcPts val="225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600" b="1" smtClean="0">
                        <a:solidFill>
                          <a:srgbClr val="FFC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sym typeface="Lato Light"/>
                      </a:rPr>
                      <a:t>5</a:t>
                    </a:r>
                    <a:r>
                      <a:rPr lang="en-US" altLang="en-US" sz="1600" b="1" smtClean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sym typeface="Lato Light"/>
                      </a:rPr>
                      <a:t> </a:t>
                    </a:r>
                    <a:r>
                      <a:rPr lang="en-US" altLang="en-US" sz="1600" b="1" smtClean="0">
                        <a:solidFill>
                          <a:prstClr val="white"/>
                        </a:solidFill>
                        <a:latin typeface="Arial" panose="020B0604020202020204" pitchFamily="34" charset="0"/>
                      </a:rPr>
                      <a:t>| 5</a:t>
                    </a:r>
                    <a:endParaRPr lang="en-US" altLang="en-US" sz="1600" b="1" smtClean="0">
                      <a:solidFill>
                        <a:srgbClr val="E7E6E6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  <a:sym typeface="Lato Light"/>
                    </a:endParaRPr>
                  </a:p>
                  <a:p>
                    <a:pPr>
                      <a:lnSpc>
                        <a:spcPts val="225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600" b="1" smtClean="0">
                        <a:solidFill>
                          <a:srgbClr val="FFC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sym typeface="Lato Light"/>
                      </a:rPr>
                      <a:t>6</a:t>
                    </a:r>
                    <a:r>
                      <a:rPr lang="en-US" altLang="en-US" sz="1600" b="1" smtClean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sym typeface="Lato Light"/>
                      </a:rPr>
                      <a:t> </a:t>
                    </a:r>
                    <a:r>
                      <a:rPr lang="en-US" altLang="en-US" sz="1600" b="1" smtClean="0">
                        <a:solidFill>
                          <a:prstClr val="white"/>
                        </a:solidFill>
                        <a:latin typeface="Arial" panose="020B0604020202020204" pitchFamily="34" charset="0"/>
                      </a:rPr>
                      <a:t>| 6</a:t>
                    </a:r>
                    <a:endParaRPr lang="en-US" altLang="en-US" sz="1600" b="1" smtClean="0">
                      <a:solidFill>
                        <a:srgbClr val="E7E6E6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  <a:sym typeface="Lato Light"/>
                    </a:endParaRPr>
                  </a:p>
                  <a:p>
                    <a:pPr>
                      <a:lnSpc>
                        <a:spcPts val="225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600" b="1" smtClean="0">
                        <a:solidFill>
                          <a:srgbClr val="FFC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sym typeface="Lato Light"/>
                      </a:rPr>
                      <a:t>7</a:t>
                    </a:r>
                    <a:r>
                      <a:rPr lang="en-US" altLang="en-US" sz="1600" b="1" smtClean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sym typeface="Lato Light"/>
                      </a:rPr>
                      <a:t> </a:t>
                    </a:r>
                    <a:r>
                      <a:rPr lang="en-US" altLang="en-US" sz="1600" b="1" smtClean="0">
                        <a:solidFill>
                          <a:prstClr val="white"/>
                        </a:solidFill>
                        <a:latin typeface="Arial" panose="020B0604020202020204" pitchFamily="34" charset="0"/>
                      </a:rPr>
                      <a:t>| 7</a:t>
                    </a:r>
                    <a:endParaRPr lang="en-US" altLang="en-US" sz="1600" b="1" smtClean="0">
                      <a:solidFill>
                        <a:srgbClr val="E7E6E6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  <a:sym typeface="Lato Light"/>
                    </a:endParaRPr>
                  </a:p>
                  <a:p>
                    <a:pPr>
                      <a:lnSpc>
                        <a:spcPts val="225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600" b="1" smtClean="0">
                        <a:solidFill>
                          <a:srgbClr val="FFC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sym typeface="Lato Light"/>
                      </a:rPr>
                      <a:t>8</a:t>
                    </a:r>
                    <a:r>
                      <a:rPr lang="en-US" altLang="en-US" sz="1600" b="1" smtClean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sym typeface="Lato Light"/>
                      </a:rPr>
                      <a:t> </a:t>
                    </a:r>
                    <a:r>
                      <a:rPr lang="en-US" altLang="en-US" sz="1600" b="1" smtClean="0">
                        <a:solidFill>
                          <a:prstClr val="white"/>
                        </a:solidFill>
                        <a:latin typeface="Arial" panose="020B0604020202020204" pitchFamily="34" charset="0"/>
                      </a:rPr>
                      <a:t>| 8</a:t>
                    </a:r>
                    <a:endParaRPr lang="en-US" altLang="en-US" sz="1600" b="1" smtClean="0">
                      <a:solidFill>
                        <a:srgbClr val="E7E6E6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  <a:sym typeface="Lato Light"/>
                    </a:endParaRPr>
                  </a:p>
                  <a:p>
                    <a:pPr>
                      <a:lnSpc>
                        <a:spcPts val="225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600" b="1" smtClean="0">
                        <a:solidFill>
                          <a:srgbClr val="FFC000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sym typeface="Lato Light"/>
                      </a:rPr>
                      <a:t>9</a:t>
                    </a:r>
                    <a:r>
                      <a:rPr lang="en-US" altLang="en-US" sz="1600" b="1" smtClean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  <a:sym typeface="Lato Light"/>
                      </a:rPr>
                      <a:t> </a:t>
                    </a:r>
                    <a:r>
                      <a:rPr lang="en-US" altLang="en-US" sz="1600" b="1" smtClean="0">
                        <a:solidFill>
                          <a:prstClr val="white"/>
                        </a:solidFill>
                        <a:latin typeface="Arial" panose="020B0604020202020204" pitchFamily="34" charset="0"/>
                      </a:rPr>
                      <a:t>| 9</a:t>
                    </a:r>
                    <a:endParaRPr lang="en-US" altLang="en-US" sz="1600" b="1" smtClean="0">
                      <a:solidFill>
                        <a:srgbClr val="E7E6E6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  <a:sym typeface="Lato Light"/>
                    </a:endParaRPr>
                  </a:p>
                </p:txBody>
              </p:sp>
            </p:grpSp>
            <p:grpSp>
              <p:nvGrpSpPr>
                <p:cNvPr id="95250" name="Group 26"/>
                <p:cNvGrpSpPr>
                  <a:grpSpLocks/>
                </p:cNvGrpSpPr>
                <p:nvPr/>
              </p:nvGrpSpPr>
              <p:grpSpPr bwMode="auto">
                <a:xfrm>
                  <a:off x="2597348" y="1690687"/>
                  <a:ext cx="1687711" cy="307181"/>
                  <a:chOff x="387" y="0"/>
                  <a:chExt cx="2835" cy="516"/>
                </a:xfrm>
              </p:grpSpPr>
              <p:sp>
                <p:nvSpPr>
                  <p:cNvPr id="288" name="Rectangle 27"/>
                  <p:cNvSpPr>
                    <a:spLocks/>
                  </p:cNvSpPr>
                  <p:nvPr/>
                </p:nvSpPr>
                <p:spPr bwMode="auto">
                  <a:xfrm>
                    <a:off x="388" y="1"/>
                    <a:ext cx="2835" cy="515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cap="flat">
                        <a:solidFill>
                          <a:srgbClr val="FF5308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5270" name="Rectangle 28"/>
                  <p:cNvSpPr>
                    <a:spLocks/>
                  </p:cNvSpPr>
                  <p:nvPr/>
                </p:nvSpPr>
                <p:spPr bwMode="auto">
                  <a:xfrm>
                    <a:off x="647" y="70"/>
                    <a:ext cx="1288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 Narrow" panose="020B060602020203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smtClean="0">
                        <a:solidFill>
                          <a:srgbClr val="FFFFFF"/>
                        </a:solidFill>
                        <a:latin typeface="Arial" panose="020B0604020202020204" pitchFamily="34" charset="0"/>
                        <a:sym typeface="Bebas Neue"/>
                      </a:rPr>
                      <a:t>PAYOUT</a:t>
                    </a:r>
                  </a:p>
                </p:txBody>
              </p:sp>
            </p:grpSp>
            <p:grpSp>
              <p:nvGrpSpPr>
                <p:cNvPr id="95251" name="Group 29"/>
                <p:cNvGrpSpPr>
                  <a:grpSpLocks/>
                </p:cNvGrpSpPr>
                <p:nvPr/>
              </p:nvGrpSpPr>
              <p:grpSpPr bwMode="auto">
                <a:xfrm>
                  <a:off x="3400425" y="1674019"/>
                  <a:ext cx="885825" cy="323850"/>
                  <a:chOff x="0" y="-12"/>
                  <a:chExt cx="1488" cy="544"/>
                </a:xfrm>
              </p:grpSpPr>
              <p:sp>
                <p:nvSpPr>
                  <p:cNvPr id="291" name="Rectangle 30"/>
                  <p:cNvSpPr>
                    <a:spLocks/>
                  </p:cNvSpPr>
                  <p:nvPr/>
                </p:nvSpPr>
                <p:spPr bwMode="auto">
                  <a:xfrm>
                    <a:off x="0" y="17"/>
                    <a:ext cx="1489" cy="480"/>
                  </a:xfrm>
                  <a:prstGeom prst="rect">
                    <a:avLst/>
                  </a:prstGeom>
                  <a:solidFill>
                    <a:schemeClr val="accent4">
                      <a:lumMod val="50000"/>
                      <a:alpha val="4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cap="flat">
                        <a:solidFill>
                          <a:srgbClr val="FF5308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5268" name="Rectangle 31"/>
                  <p:cNvSpPr>
                    <a:spLocks/>
                  </p:cNvSpPr>
                  <p:nvPr/>
                </p:nvSpPr>
                <p:spPr bwMode="auto">
                  <a:xfrm>
                    <a:off x="43" y="-12"/>
                    <a:ext cx="1328" cy="5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 Narrow" panose="020B060602020203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000" smtClean="0">
                        <a:solidFill>
                          <a:srgbClr val="FFFFFF"/>
                        </a:solidFill>
                        <a:latin typeface="Arial" panose="020B0604020202020204" pitchFamily="34" charset="0"/>
                        <a:sym typeface="Bebas Neue"/>
                      </a:rPr>
                      <a:t>PER ITA   RENEWAL</a:t>
                    </a:r>
                    <a:endParaRPr lang="en-US" altLang="en-US" sz="1000" b="1" smtClean="0">
                      <a:solidFill>
                        <a:srgbClr val="FFFFFF"/>
                      </a:solidFill>
                      <a:latin typeface="Arial" panose="020B0604020202020204" pitchFamily="34" charset="0"/>
                      <a:sym typeface="Bebas Neue"/>
                    </a:endParaRPr>
                  </a:p>
                </p:txBody>
              </p:sp>
            </p:grpSp>
            <p:sp>
              <p:nvSpPr>
                <p:cNvPr id="95252" name="Rectangle 50"/>
                <p:cNvSpPr>
                  <a:spLocks/>
                </p:cNvSpPr>
                <p:nvPr/>
              </p:nvSpPr>
              <p:spPr bwMode="auto">
                <a:xfrm>
                  <a:off x="3251091" y="2282428"/>
                  <a:ext cx="1019175" cy="22959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 Narrow" panose="020B060602020203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prstClr val="white"/>
                      </a:solidFill>
                      <a:latin typeface="Arial" panose="020B0604020202020204" pitchFamily="34" charset="0"/>
                      <a:sym typeface="Lato Light"/>
                    </a:rPr>
                    <a:t>$4</a:t>
                  </a:r>
                </a:p>
                <a:p>
                  <a:pPr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prstClr val="white"/>
                      </a:solidFill>
                      <a:latin typeface="Arial" panose="020B0604020202020204" pitchFamily="34" charset="0"/>
                      <a:sym typeface="Lato Light"/>
                    </a:rPr>
                    <a:t>$4</a:t>
                  </a:r>
                </a:p>
                <a:p>
                  <a:pPr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prstClr val="white"/>
                      </a:solidFill>
                      <a:latin typeface="Arial" panose="020B0604020202020204" pitchFamily="34" charset="0"/>
                      <a:sym typeface="Lato Light"/>
                    </a:rPr>
                    <a:t>$4</a:t>
                  </a:r>
                </a:p>
                <a:p>
                  <a:pPr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prstClr val="white"/>
                      </a:solidFill>
                      <a:latin typeface="Arial" panose="020B0604020202020204" pitchFamily="34" charset="0"/>
                      <a:sym typeface="Lato Light"/>
                    </a:rPr>
                    <a:t>$4</a:t>
                  </a:r>
                </a:p>
                <a:p>
                  <a:pPr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prstClr val="white"/>
                      </a:solidFill>
                      <a:latin typeface="Arial" panose="020B0604020202020204" pitchFamily="34" charset="0"/>
                      <a:sym typeface="Lato Light"/>
                    </a:rPr>
                    <a:t>$4</a:t>
                  </a:r>
                </a:p>
                <a:p>
                  <a:pPr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prstClr val="white"/>
                      </a:solidFill>
                      <a:latin typeface="Arial" panose="020B0604020202020204" pitchFamily="34" charset="0"/>
                      <a:sym typeface="Lato Light"/>
                    </a:rPr>
                    <a:t>$4</a:t>
                  </a:r>
                </a:p>
                <a:p>
                  <a:pPr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prstClr val="white"/>
                      </a:solidFill>
                      <a:latin typeface="Arial" panose="020B0604020202020204" pitchFamily="34" charset="0"/>
                      <a:sym typeface="Lato Light"/>
                    </a:rPr>
                    <a:t>$4</a:t>
                  </a:r>
                </a:p>
                <a:p>
                  <a:pPr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prstClr val="white"/>
                      </a:solidFill>
                      <a:latin typeface="Arial" panose="020B0604020202020204" pitchFamily="34" charset="0"/>
                      <a:sym typeface="Lato Light"/>
                    </a:rPr>
                    <a:t>$4</a:t>
                  </a:r>
                </a:p>
                <a:p>
                  <a:pPr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prstClr val="white"/>
                      </a:solidFill>
                      <a:latin typeface="Arial" panose="020B0604020202020204" pitchFamily="34" charset="0"/>
                      <a:sym typeface="Lato Light"/>
                    </a:rPr>
                    <a:t>$4</a:t>
                  </a:r>
                </a:p>
                <a:p>
                  <a:pPr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800" b="1" smtClean="0">
                    <a:solidFill>
                      <a:prstClr val="white"/>
                    </a:solidFill>
                    <a:latin typeface="Lato"/>
                    <a:sym typeface="Lato Light"/>
                  </a:endParaRPr>
                </a:p>
              </p:txBody>
            </p:sp>
            <p:sp>
              <p:nvSpPr>
                <p:cNvPr id="95253" name="Rectangle 69"/>
                <p:cNvSpPr>
                  <a:spLocks/>
                </p:cNvSpPr>
                <p:nvPr/>
              </p:nvSpPr>
              <p:spPr bwMode="auto">
                <a:xfrm>
                  <a:off x="4812256" y="2028948"/>
                  <a:ext cx="1019175" cy="2466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 Narrow" panose="020B060602020203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srgbClr val="FFFFFF"/>
                      </a:solidFill>
                      <a:latin typeface="Arial" panose="020B0604020202020204" pitchFamily="34" charset="0"/>
                      <a:sym typeface="Lato Light"/>
                    </a:rPr>
                    <a:t>3</a:t>
                  </a:r>
                </a:p>
                <a:p>
                  <a:pPr algn="ctr"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srgbClr val="FFFFFF"/>
                      </a:solidFill>
                      <a:latin typeface="Arial" panose="020B0604020202020204" pitchFamily="34" charset="0"/>
                      <a:sym typeface="Lato Light"/>
                    </a:rPr>
                    <a:t>9</a:t>
                  </a:r>
                </a:p>
                <a:p>
                  <a:pPr algn="ctr"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srgbClr val="FFFFFF"/>
                      </a:solidFill>
                      <a:latin typeface="Arial" panose="020B0604020202020204" pitchFamily="34" charset="0"/>
                      <a:sym typeface="Lato Light"/>
                    </a:rPr>
                    <a:t>27</a:t>
                  </a:r>
                </a:p>
                <a:p>
                  <a:pPr algn="ctr"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srgbClr val="FFFFFF"/>
                      </a:solidFill>
                      <a:latin typeface="Arial" panose="020B0604020202020204" pitchFamily="34" charset="0"/>
                      <a:sym typeface="Lato Light"/>
                    </a:rPr>
                    <a:t>81</a:t>
                  </a:r>
                </a:p>
                <a:p>
                  <a:pPr algn="ctr"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srgbClr val="FFFFFF"/>
                      </a:solidFill>
                      <a:latin typeface="Arial" panose="020B0604020202020204" pitchFamily="34" charset="0"/>
                      <a:sym typeface="Lato Light"/>
                    </a:rPr>
                    <a:t>243</a:t>
                  </a:r>
                </a:p>
                <a:p>
                  <a:pPr algn="ctr"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srgbClr val="FFFFFF"/>
                      </a:solidFill>
                      <a:latin typeface="Arial" panose="020B0604020202020204" pitchFamily="34" charset="0"/>
                      <a:sym typeface="Lato Light"/>
                    </a:rPr>
                    <a:t>729</a:t>
                  </a:r>
                </a:p>
                <a:p>
                  <a:pPr algn="ctr"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srgbClr val="FFFFFF"/>
                      </a:solidFill>
                      <a:latin typeface="Arial" panose="020B0604020202020204" pitchFamily="34" charset="0"/>
                      <a:sym typeface="Lato Light"/>
                    </a:rPr>
                    <a:t>2,187</a:t>
                  </a:r>
                </a:p>
                <a:p>
                  <a:pPr algn="ctr"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srgbClr val="FFFFFF"/>
                      </a:solidFill>
                      <a:latin typeface="Arial" panose="020B0604020202020204" pitchFamily="34" charset="0"/>
                      <a:sym typeface="Lato Light"/>
                    </a:rPr>
                    <a:t>6,561</a:t>
                  </a:r>
                </a:p>
                <a:p>
                  <a:pPr algn="ctr"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srgbClr val="FFFFFF"/>
                      </a:solidFill>
                      <a:latin typeface="Arial" panose="020B0604020202020204" pitchFamily="34" charset="0"/>
                      <a:sym typeface="Lato Light"/>
                    </a:rPr>
                    <a:t>19,683</a:t>
                  </a:r>
                </a:p>
              </p:txBody>
            </p:sp>
            <p:grpSp>
              <p:nvGrpSpPr>
                <p:cNvPr id="95254" name="Group 70"/>
                <p:cNvGrpSpPr>
                  <a:grpSpLocks/>
                </p:cNvGrpSpPr>
                <p:nvPr/>
              </p:nvGrpSpPr>
              <p:grpSpPr bwMode="auto">
                <a:xfrm>
                  <a:off x="4302919" y="1690687"/>
                  <a:ext cx="1918692" cy="285750"/>
                  <a:chOff x="0" y="0"/>
                  <a:chExt cx="3222" cy="480"/>
                </a:xfrm>
              </p:grpSpPr>
              <p:sp>
                <p:nvSpPr>
                  <p:cNvPr id="332" name="Rectangle 71"/>
                  <p:cNvSpPr>
                    <a:spLocks/>
                  </p:cNvSpPr>
                  <p:nvPr/>
                </p:nvSpPr>
                <p:spPr bwMode="auto">
                  <a:xfrm>
                    <a:off x="-1" y="1"/>
                    <a:ext cx="3222" cy="48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  <a:alpha val="8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cap="flat">
                        <a:solidFill>
                          <a:schemeClr val="tx1">
                            <a:alpha val="79999"/>
                          </a:schemeClr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5266" name="Rectangle 72"/>
                  <p:cNvSpPr>
                    <a:spLocks/>
                  </p:cNvSpPr>
                  <p:nvPr/>
                </p:nvSpPr>
                <p:spPr bwMode="auto">
                  <a:xfrm>
                    <a:off x="32" y="56"/>
                    <a:ext cx="1802" cy="3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 Narrow" panose="020B060602020203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smtClean="0">
                        <a:solidFill>
                          <a:srgbClr val="FFFFFF"/>
                        </a:solidFill>
                        <a:latin typeface="Arial" panose="020B0604020202020204" pitchFamily="34" charset="0"/>
                        <a:sym typeface="Bebas Neue"/>
                      </a:rPr>
                      <a:t>ITA</a:t>
                    </a:r>
                  </a:p>
                  <a:p>
                    <a:pPr algn="ctr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smtClean="0">
                        <a:solidFill>
                          <a:srgbClr val="FFFFFF"/>
                        </a:solidFill>
                        <a:latin typeface="Arial" panose="020B0604020202020204" pitchFamily="34" charset="0"/>
                        <a:sym typeface="Bebas Neue"/>
                      </a:rPr>
                      <a:t>RENEWALS</a:t>
                    </a:r>
                  </a:p>
                </p:txBody>
              </p:sp>
            </p:grpSp>
            <p:grpSp>
              <p:nvGrpSpPr>
                <p:cNvPr id="95255" name="Group 73"/>
                <p:cNvGrpSpPr>
                  <a:grpSpLocks/>
                </p:cNvGrpSpPr>
                <p:nvPr/>
              </p:nvGrpSpPr>
              <p:grpSpPr bwMode="auto">
                <a:xfrm>
                  <a:off x="5338763" y="1674019"/>
                  <a:ext cx="885825" cy="323850"/>
                  <a:chOff x="0" y="-12"/>
                  <a:chExt cx="1488" cy="544"/>
                </a:xfrm>
              </p:grpSpPr>
              <p:sp>
                <p:nvSpPr>
                  <p:cNvPr id="95263" name="Rectangle 74"/>
                  <p:cNvSpPr>
                    <a:spLocks/>
                  </p:cNvSpPr>
                  <p:nvPr/>
                </p:nvSpPr>
                <p:spPr bwMode="auto">
                  <a:xfrm>
                    <a:off x="0" y="16"/>
                    <a:ext cx="1488" cy="480"/>
                  </a:xfrm>
                  <a:prstGeom prst="rect">
                    <a:avLst/>
                  </a:prstGeom>
                  <a:solidFill>
                    <a:schemeClr val="tx1">
                      <a:alpha val="39999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rgbClr val="FF5308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 Narrow" panose="020B060602020203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 smtClea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264" name="Rectangle 75"/>
                  <p:cNvSpPr>
                    <a:spLocks/>
                  </p:cNvSpPr>
                  <p:nvPr/>
                </p:nvSpPr>
                <p:spPr bwMode="auto">
                  <a:xfrm>
                    <a:off x="148" y="-12"/>
                    <a:ext cx="1175" cy="5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 Narrow" panose="020B060602020203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000" smtClean="0">
                        <a:solidFill>
                          <a:srgbClr val="FFFFFF"/>
                        </a:solidFill>
                        <a:latin typeface="Arial" panose="020B0604020202020204" pitchFamily="34" charset="0"/>
                        <a:sym typeface="Bebas Neue"/>
                      </a:rPr>
                      <a:t>MAX PER LEVEL</a:t>
                    </a:r>
                    <a:endParaRPr lang="en-US" altLang="en-US" sz="1000" b="1" smtClean="0">
                      <a:solidFill>
                        <a:srgbClr val="FFFFFF"/>
                      </a:solidFill>
                      <a:latin typeface="Arial" panose="020B0604020202020204" pitchFamily="34" charset="0"/>
                      <a:sym typeface="Bebas Neue"/>
                    </a:endParaRPr>
                  </a:p>
                </p:txBody>
              </p:sp>
            </p:grpSp>
            <p:grpSp>
              <p:nvGrpSpPr>
                <p:cNvPr id="95256" name="Group 76"/>
                <p:cNvGrpSpPr>
                  <a:grpSpLocks/>
                </p:cNvGrpSpPr>
                <p:nvPr/>
              </p:nvGrpSpPr>
              <p:grpSpPr bwMode="auto">
                <a:xfrm>
                  <a:off x="6239471" y="1690687"/>
                  <a:ext cx="2006799" cy="285750"/>
                  <a:chOff x="0" y="0"/>
                  <a:chExt cx="3371" cy="480"/>
                </a:xfrm>
              </p:grpSpPr>
              <p:sp>
                <p:nvSpPr>
                  <p:cNvPr id="338" name="Rectangle 77"/>
                  <p:cNvSpPr>
                    <a:spLocks/>
                  </p:cNvSpPr>
                  <p:nvPr/>
                </p:nvSpPr>
                <p:spPr bwMode="auto">
                  <a:xfrm>
                    <a:off x="1" y="1"/>
                    <a:ext cx="3370" cy="480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5262" name="Rectangle 78"/>
                  <p:cNvSpPr>
                    <a:spLocks/>
                  </p:cNvSpPr>
                  <p:nvPr/>
                </p:nvSpPr>
                <p:spPr bwMode="auto">
                  <a:xfrm>
                    <a:off x="23" y="62"/>
                    <a:ext cx="2065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 Narrow" panose="020B060602020203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200" b="1" smtClean="0">
                        <a:solidFill>
                          <a:srgbClr val="FFFFFF"/>
                        </a:solidFill>
                        <a:latin typeface="Arial" panose="020B0604020202020204" pitchFamily="34" charset="0"/>
                        <a:sym typeface="Bebas Neue"/>
                      </a:rPr>
                      <a:t>POTENTIAL PAYOUT</a:t>
                    </a:r>
                  </a:p>
                </p:txBody>
              </p:sp>
            </p:grpSp>
            <p:grpSp>
              <p:nvGrpSpPr>
                <p:cNvPr id="95257" name="Group 79"/>
                <p:cNvGrpSpPr>
                  <a:grpSpLocks/>
                </p:cNvGrpSpPr>
                <p:nvPr/>
              </p:nvGrpSpPr>
              <p:grpSpPr bwMode="auto">
                <a:xfrm>
                  <a:off x="7289602" y="1681163"/>
                  <a:ext cx="956667" cy="323850"/>
                  <a:chOff x="29" y="0"/>
                  <a:chExt cx="1607" cy="544"/>
                </a:xfrm>
              </p:grpSpPr>
              <p:sp>
                <p:nvSpPr>
                  <p:cNvPr id="341" name="Rectangle 80"/>
                  <p:cNvSpPr>
                    <a:spLocks/>
                  </p:cNvSpPr>
                  <p:nvPr/>
                </p:nvSpPr>
                <p:spPr bwMode="auto">
                  <a:xfrm>
                    <a:off x="268" y="17"/>
                    <a:ext cx="1368" cy="477"/>
                  </a:xfrm>
                  <a:prstGeom prst="rect">
                    <a:avLst/>
                  </a:prstGeom>
                  <a:solidFill>
                    <a:schemeClr val="accent3">
                      <a:lumMod val="50000"/>
                      <a:alpha val="4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cap="flat">
                        <a:solidFill>
                          <a:srgbClr val="FF5308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5260" name="Rectangle 81"/>
                  <p:cNvSpPr>
                    <a:spLocks/>
                  </p:cNvSpPr>
                  <p:nvPr/>
                </p:nvSpPr>
                <p:spPr bwMode="auto">
                  <a:xfrm>
                    <a:off x="29" y="0"/>
                    <a:ext cx="1600" cy="5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 Narrow" panose="020B060602020203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 Narrow" panose="020B060602020203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000" smtClean="0">
                        <a:solidFill>
                          <a:srgbClr val="FFFFFF"/>
                        </a:solidFill>
                        <a:latin typeface="Arial" panose="020B0604020202020204" pitchFamily="34" charset="0"/>
                        <a:sym typeface="Bebas Neue"/>
                      </a:rPr>
                      <a:t> CUMULATIVE TOTAL</a:t>
                    </a:r>
                    <a:endParaRPr lang="en-US" altLang="en-US" sz="1000" b="1" smtClean="0">
                      <a:solidFill>
                        <a:srgbClr val="FFFFFF"/>
                      </a:solidFill>
                      <a:latin typeface="Arial" panose="020B0604020202020204" pitchFamily="34" charset="0"/>
                      <a:sym typeface="Bebas Neue"/>
                    </a:endParaRPr>
                  </a:p>
                </p:txBody>
              </p:sp>
            </p:grpSp>
            <p:sp>
              <p:nvSpPr>
                <p:cNvPr id="95258" name="Rectangle 100"/>
                <p:cNvSpPr>
                  <a:spLocks/>
                </p:cNvSpPr>
                <p:nvPr/>
              </p:nvSpPr>
              <p:spPr bwMode="auto">
                <a:xfrm>
                  <a:off x="6780356" y="2196899"/>
                  <a:ext cx="1019175" cy="2466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 Narrow" panose="020B060602020203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prstClr val="white"/>
                      </a:solidFill>
                      <a:latin typeface="Arial" panose="020B0604020202020204" pitchFamily="34" charset="0"/>
                      <a:sym typeface="Lato Light"/>
                    </a:rPr>
                    <a:t>$12</a:t>
                  </a:r>
                </a:p>
                <a:p>
                  <a:pPr algn="ctr"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prstClr val="white"/>
                      </a:solidFill>
                      <a:latin typeface="Arial" panose="020B0604020202020204" pitchFamily="34" charset="0"/>
                      <a:sym typeface="Lato Light"/>
                    </a:rPr>
                    <a:t>$48</a:t>
                  </a:r>
                </a:p>
                <a:p>
                  <a:pPr algn="ctr"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prstClr val="white"/>
                      </a:solidFill>
                      <a:latin typeface="Arial" panose="020B0604020202020204" pitchFamily="34" charset="0"/>
                      <a:sym typeface="Lato Light"/>
                    </a:rPr>
                    <a:t>$156</a:t>
                  </a:r>
                </a:p>
                <a:p>
                  <a:pPr algn="ctr"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prstClr val="white"/>
                      </a:solidFill>
                      <a:latin typeface="Arial" panose="020B0604020202020204" pitchFamily="34" charset="0"/>
                      <a:sym typeface="Lato Light"/>
                    </a:rPr>
                    <a:t>$480</a:t>
                  </a:r>
                </a:p>
                <a:p>
                  <a:pPr algn="ctr"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prstClr val="white"/>
                      </a:solidFill>
                      <a:latin typeface="Arial" panose="020B0604020202020204" pitchFamily="34" charset="0"/>
                      <a:sym typeface="Lato Light"/>
                    </a:rPr>
                    <a:t>$1,452</a:t>
                  </a:r>
                </a:p>
                <a:p>
                  <a:pPr algn="ctr"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prstClr val="white"/>
                      </a:solidFill>
                      <a:latin typeface="Arial" panose="020B0604020202020204" pitchFamily="34" charset="0"/>
                      <a:sym typeface="Lato Light"/>
                    </a:rPr>
                    <a:t>$4,368</a:t>
                  </a:r>
                </a:p>
                <a:p>
                  <a:pPr algn="ctr"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prstClr val="white"/>
                      </a:solidFill>
                      <a:latin typeface="Arial" panose="020B0604020202020204" pitchFamily="34" charset="0"/>
                      <a:sym typeface="Lato Light"/>
                    </a:rPr>
                    <a:t>$13,116</a:t>
                  </a:r>
                </a:p>
                <a:p>
                  <a:pPr algn="ctr"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prstClr val="white"/>
                      </a:solidFill>
                      <a:latin typeface="Arial" panose="020B0604020202020204" pitchFamily="34" charset="0"/>
                      <a:sym typeface="Lato Light"/>
                    </a:rPr>
                    <a:t>$39,360</a:t>
                  </a:r>
                </a:p>
                <a:p>
                  <a:pPr algn="ctr"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smtClean="0">
                      <a:solidFill>
                        <a:prstClr val="white"/>
                      </a:solidFill>
                      <a:latin typeface="Arial" panose="020B0604020202020204" pitchFamily="34" charset="0"/>
                      <a:sym typeface="Lato Light"/>
                    </a:rPr>
                    <a:t>$118,092</a:t>
                  </a:r>
                </a:p>
                <a:p>
                  <a:pPr algn="ctr">
                    <a:lnSpc>
                      <a:spcPts val="225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600" b="1" smtClean="0">
                    <a:solidFill>
                      <a:prstClr val="white"/>
                    </a:solidFill>
                    <a:latin typeface="Lato"/>
                    <a:sym typeface="Lato Light"/>
                  </a:endParaRPr>
                </a:p>
              </p:txBody>
            </p:sp>
          </p:grpSp>
          <p:sp>
            <p:nvSpPr>
              <p:cNvPr id="95244" name="Rectangle 24"/>
              <p:cNvSpPr>
                <a:spLocks/>
              </p:cNvSpPr>
              <p:nvPr/>
            </p:nvSpPr>
            <p:spPr bwMode="auto">
              <a:xfrm>
                <a:off x="1134017" y="3128966"/>
                <a:ext cx="882004" cy="259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1" smtClean="0">
                    <a:solidFill>
                      <a:prstClr val="white"/>
                    </a:solidFill>
                    <a:latin typeface="Arial" panose="020B0604020202020204" pitchFamily="34" charset="0"/>
                    <a:sym typeface="Lato Light"/>
                  </a:rPr>
                  <a:t># OF PERSONAL ACTIVE ITAs</a:t>
                </a:r>
              </a:p>
            </p:txBody>
          </p:sp>
        </p:grpSp>
      </p:grpSp>
      <p:sp>
        <p:nvSpPr>
          <p:cNvPr id="95240" name="Rectangle 37"/>
          <p:cNvSpPr>
            <a:spLocks/>
          </p:cNvSpPr>
          <p:nvPr/>
        </p:nvSpPr>
        <p:spPr bwMode="auto">
          <a:xfrm>
            <a:off x="304800" y="366713"/>
            <a:ext cx="4160838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altLang="en-US" sz="5400" smtClean="0">
                <a:solidFill>
                  <a:srgbClr val="243A62"/>
                </a:solidFill>
                <a:latin typeface="Arial" panose="020B0604020202020204" pitchFamily="34" charset="0"/>
                <a:sym typeface="Bebas Neue"/>
              </a:rPr>
              <a:t>RESIDUAL</a:t>
            </a:r>
          </a:p>
          <a:p>
            <a:pPr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altLang="en-US" sz="5400" smtClean="0">
                <a:solidFill>
                  <a:srgbClr val="243A62"/>
                </a:solidFill>
                <a:latin typeface="Arial" panose="020B0604020202020204" pitchFamily="34" charset="0"/>
                <a:sym typeface="Bebas Neue"/>
              </a:rPr>
              <a:t>INCOME</a:t>
            </a:r>
            <a:endParaRPr lang="en-US" altLang="en-US" sz="5400" b="1" smtClean="0">
              <a:solidFill>
                <a:srgbClr val="243A62"/>
              </a:solidFill>
              <a:latin typeface="Arial" panose="020B0604020202020204" pitchFamily="34" charset="0"/>
              <a:sym typeface="Bebas Neue"/>
            </a:endParaRPr>
          </a:p>
        </p:txBody>
      </p:sp>
    </p:spTree>
    <p:extLst>
      <p:ext uri="{BB962C8B-B14F-4D97-AF65-F5344CB8AC3E}">
        <p14:creationId xmlns:p14="http://schemas.microsoft.com/office/powerpoint/2010/main" val="4037661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 descr="Screen Shot 2016-05-15 at 16.45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7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2"/>
          <p:cNvSpPr>
            <a:spLocks/>
          </p:cNvSpPr>
          <p:nvPr/>
        </p:nvSpPr>
        <p:spPr bwMode="auto">
          <a:xfrm>
            <a:off x="0" y="0"/>
            <a:ext cx="9323388" cy="6883400"/>
          </a:xfrm>
          <a:prstGeom prst="rect">
            <a:avLst/>
          </a:prstGeom>
          <a:solidFill>
            <a:srgbClr val="071927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sp>
        <p:nvSpPr>
          <p:cNvPr id="74756" name="Rectangle 3"/>
          <p:cNvSpPr>
            <a:spLocks/>
          </p:cNvSpPr>
          <p:nvPr/>
        </p:nvSpPr>
        <p:spPr bwMode="auto">
          <a:xfrm>
            <a:off x="941388" y="4037013"/>
            <a:ext cx="71628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altLang="en-US" sz="4000" smtClean="0">
                <a:solidFill>
                  <a:srgbClr val="FFFFFF"/>
                </a:solidFill>
                <a:ea typeface="MS PGothic" panose="020B0600070205080204" pitchFamily="34" charset="-128"/>
                <a:cs typeface="Bebas Neue"/>
                <a:sym typeface="Bebas Neue"/>
              </a:rPr>
              <a:t>IMAGINE</a:t>
            </a:r>
            <a:r>
              <a:rPr lang="en-US" altLang="en-US" sz="4000" smtClean="0">
                <a:solidFill>
                  <a:srgbClr val="FD9A00"/>
                </a:solidFill>
                <a:ea typeface="MS PGothic" panose="020B0600070205080204" pitchFamily="34" charset="-128"/>
                <a:cs typeface="Bebas Neue"/>
                <a:sym typeface="Bebas Neue"/>
              </a:rPr>
              <a:t> FINANCIAL </a:t>
            </a:r>
            <a:r>
              <a:rPr lang="en-US" altLang="en-US" sz="4000" smtClean="0">
                <a:solidFill>
                  <a:srgbClr val="00A1F6"/>
                </a:solidFill>
                <a:ea typeface="MS PGothic" panose="020B0600070205080204" pitchFamily="34" charset="-128"/>
                <a:cs typeface="Bebas Neue"/>
                <a:sym typeface="Bebas Neue"/>
              </a:rPr>
              <a:t>FREEDOM</a:t>
            </a:r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998538" y="4033838"/>
            <a:ext cx="7164387" cy="0"/>
          </a:xfrm>
          <a:prstGeom prst="line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/>
            <a:endParaRPr lang="en-US" smtClean="0">
              <a:solidFill>
                <a:prstClr val="black"/>
              </a:solidFill>
            </a:endParaRPr>
          </a:p>
        </p:txBody>
      </p:sp>
      <p:pic>
        <p:nvPicPr>
          <p:cNvPr id="74758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1600200"/>
            <a:ext cx="176212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Rectangle 3"/>
          <p:cNvSpPr>
            <a:spLocks/>
          </p:cNvSpPr>
          <p:nvPr/>
        </p:nvSpPr>
        <p:spPr bwMode="auto">
          <a:xfrm>
            <a:off x="1009650" y="3016250"/>
            <a:ext cx="71628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altLang="en-US" sz="4000" smtClean="0">
                <a:solidFill>
                  <a:srgbClr val="FFFFFF"/>
                </a:solidFill>
                <a:ea typeface="MS PGothic" panose="020B0600070205080204" pitchFamily="34" charset="-128"/>
                <a:cs typeface="Bebas Neue"/>
                <a:sym typeface="Bebas Neue"/>
              </a:rPr>
              <a:t>IMAGINE</a:t>
            </a:r>
            <a:r>
              <a:rPr lang="en-US" altLang="en-US" sz="4000" smtClean="0">
                <a:solidFill>
                  <a:srgbClr val="FD9A00"/>
                </a:solidFill>
                <a:ea typeface="MS PGothic" panose="020B0600070205080204" pitchFamily="34" charset="-128"/>
                <a:cs typeface="Bebas Neue"/>
                <a:sym typeface="Bebas Neue"/>
              </a:rPr>
              <a:t> TIME</a:t>
            </a:r>
            <a:r>
              <a:rPr lang="en-US" altLang="en-US" sz="4000" smtClean="0">
                <a:solidFill>
                  <a:srgbClr val="00A1F6"/>
                </a:solidFill>
                <a:ea typeface="MS PGothic" panose="020B0600070205080204" pitchFamily="34" charset="-128"/>
                <a:cs typeface="Bebas Neue"/>
                <a:sym typeface="Bebas Neue"/>
              </a:rPr>
              <a:t> FREEDOM</a:t>
            </a:r>
          </a:p>
        </p:txBody>
      </p:sp>
      <p:pic>
        <p:nvPicPr>
          <p:cNvPr id="74760" name="Picture 1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6350"/>
            <a:ext cx="9177338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070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13"/>
          <p:cNvSpPr>
            <a:spLocks/>
          </p:cNvSpPr>
          <p:nvPr/>
        </p:nvSpPr>
        <p:spPr bwMode="auto">
          <a:xfrm>
            <a:off x="2838450" y="3117850"/>
            <a:ext cx="2951163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2A79A4"/>
                </a:solidFill>
                <a:latin typeface="Arial" panose="020B0604020202020204" pitchFamily="34" charset="0"/>
                <a:sym typeface="Bebas Neue"/>
              </a:rPr>
              <a:t>DIRECTOR bonuses paid monthly</a:t>
            </a:r>
          </a:p>
        </p:txBody>
      </p:sp>
      <p:grpSp>
        <p:nvGrpSpPr>
          <p:cNvPr id="32" name="Group 31"/>
          <p:cNvGrpSpPr/>
          <p:nvPr/>
        </p:nvGrpSpPr>
        <p:grpSpPr bwMode="auto">
          <a:xfrm>
            <a:off x="2959100" y="4948934"/>
            <a:ext cx="662840" cy="1943992"/>
            <a:chOff x="647700" y="4572000"/>
            <a:chExt cx="838200" cy="2442731"/>
          </a:xfr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rgbClr val="2977A1"/>
              </a:gs>
            </a:gsLst>
            <a:lin ang="4800000" scaled="0"/>
          </a:gradFill>
        </p:grpSpPr>
        <p:sp>
          <p:nvSpPr>
            <p:cNvPr id="58" name="Rectangle 25"/>
            <p:cNvSpPr>
              <a:spLocks/>
            </p:cNvSpPr>
            <p:nvPr/>
          </p:nvSpPr>
          <p:spPr bwMode="auto">
            <a:xfrm>
              <a:off x="685800" y="5334001"/>
              <a:ext cx="762000" cy="1680730"/>
            </a:xfrm>
            <a:prstGeom prst="rect">
              <a:avLst/>
            </a:prstGeom>
            <a:grpFill/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 b="1" dirty="0">
                <a:solidFill>
                  <a:prstClr val="white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Lato" charset="0"/>
                  <a:ea typeface="Lato" charset="0"/>
                  <a:cs typeface="Lato" charset="0"/>
                </a:rPr>
                <a:t>100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Lato" charset="0"/>
                  <a:ea typeface="Lato" charset="0"/>
                  <a:cs typeface="Lato" charset="0"/>
                </a:rPr>
                <a:t>ITAs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  <a:t/>
              </a:r>
              <a:br>
                <a:rPr lang="en-US" sz="14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</a:br>
              <a:endParaRPr lang="en-US" sz="1000" b="1" dirty="0">
                <a:solidFill>
                  <a:srgbClr val="071927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59" name="5-Point Star 58"/>
            <p:cNvSpPr/>
            <p:nvPr/>
          </p:nvSpPr>
          <p:spPr>
            <a:xfrm>
              <a:off x="647700" y="4572000"/>
              <a:ext cx="838200" cy="762000"/>
            </a:xfrm>
            <a:prstGeom prst="star5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Bebas Neue" panose="020B0606020202050201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33" name="Group 32"/>
          <p:cNvGrpSpPr/>
          <p:nvPr/>
        </p:nvGrpSpPr>
        <p:grpSpPr bwMode="auto">
          <a:xfrm>
            <a:off x="3652069" y="4645724"/>
            <a:ext cx="662840" cy="2247201"/>
            <a:chOff x="647700" y="4572000"/>
            <a:chExt cx="838200" cy="2823730"/>
          </a:xfr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rgbClr val="2977A1"/>
              </a:gs>
            </a:gsLst>
            <a:lin ang="4800000" scaled="0"/>
          </a:gradFill>
        </p:grpSpPr>
        <p:sp>
          <p:nvSpPr>
            <p:cNvPr id="56" name="Rectangle 25"/>
            <p:cNvSpPr>
              <a:spLocks/>
            </p:cNvSpPr>
            <p:nvPr/>
          </p:nvSpPr>
          <p:spPr bwMode="auto">
            <a:xfrm>
              <a:off x="685800" y="5334000"/>
              <a:ext cx="762000" cy="2061730"/>
            </a:xfrm>
            <a:prstGeom prst="rect">
              <a:avLst/>
            </a:prstGeom>
            <a:grpFill/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 b="1" dirty="0">
                <a:solidFill>
                  <a:prstClr val="white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Lato" charset="0"/>
                  <a:ea typeface="Lato" charset="0"/>
                  <a:cs typeface="Lato" charset="0"/>
                </a:rPr>
                <a:t>300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Lato" charset="0"/>
                  <a:ea typeface="Lato" charset="0"/>
                  <a:cs typeface="Lato" charset="0"/>
                </a:rPr>
                <a:t>ITAs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>
                <a:solidFill>
                  <a:prstClr val="white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  <a:t>$1,000</a:t>
              </a:r>
            </a:p>
          </p:txBody>
        </p:sp>
        <p:sp>
          <p:nvSpPr>
            <p:cNvPr id="57" name="5-Point Star 56"/>
            <p:cNvSpPr/>
            <p:nvPr/>
          </p:nvSpPr>
          <p:spPr>
            <a:xfrm>
              <a:off x="647700" y="4572000"/>
              <a:ext cx="838200" cy="762000"/>
            </a:xfrm>
            <a:prstGeom prst="star5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Bebas Neue" panose="020B0606020202050201" pitchFamily="34" charset="0"/>
                </a:rPr>
                <a:t>2</a:t>
              </a:r>
            </a:p>
          </p:txBody>
        </p:sp>
      </p:grpSp>
      <p:grpSp>
        <p:nvGrpSpPr>
          <p:cNvPr id="35" name="Group 34"/>
          <p:cNvGrpSpPr/>
          <p:nvPr/>
        </p:nvGrpSpPr>
        <p:grpSpPr bwMode="auto">
          <a:xfrm>
            <a:off x="4345038" y="4342514"/>
            <a:ext cx="662840" cy="2550412"/>
            <a:chOff x="647700" y="4572000"/>
            <a:chExt cx="838200" cy="3204730"/>
          </a:xfr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rgbClr val="2977A1"/>
              </a:gs>
            </a:gsLst>
            <a:lin ang="4800000" scaled="0"/>
          </a:gradFill>
        </p:grpSpPr>
        <p:sp>
          <p:nvSpPr>
            <p:cNvPr id="54" name="Rectangle 25"/>
            <p:cNvSpPr>
              <a:spLocks/>
            </p:cNvSpPr>
            <p:nvPr/>
          </p:nvSpPr>
          <p:spPr bwMode="auto">
            <a:xfrm>
              <a:off x="685800" y="5333999"/>
              <a:ext cx="762000" cy="2442731"/>
            </a:xfrm>
            <a:prstGeom prst="rect">
              <a:avLst/>
            </a:prstGeom>
            <a:grpFill/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 b="1" dirty="0">
                <a:solidFill>
                  <a:prstClr val="white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Lato" charset="0"/>
                  <a:ea typeface="Lato" charset="0"/>
                  <a:cs typeface="Lato" charset="0"/>
                </a:rPr>
                <a:t>500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Lato" charset="0"/>
                  <a:ea typeface="Lato" charset="0"/>
                  <a:cs typeface="Lato" charset="0"/>
                </a:rPr>
                <a:t>ITAs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>
                <a:solidFill>
                  <a:prstClr val="white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  <a:t>$2,000</a:t>
              </a:r>
            </a:p>
          </p:txBody>
        </p:sp>
        <p:sp>
          <p:nvSpPr>
            <p:cNvPr id="55" name="5-Point Star 54"/>
            <p:cNvSpPr/>
            <p:nvPr/>
          </p:nvSpPr>
          <p:spPr>
            <a:xfrm>
              <a:off x="647700" y="4572000"/>
              <a:ext cx="838200" cy="762000"/>
            </a:xfrm>
            <a:prstGeom prst="star5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Bebas Neue" panose="020B0606020202050201" pitchFamily="34" charset="0"/>
                </a:rPr>
                <a:t>3</a:t>
              </a:r>
            </a:p>
          </p:txBody>
        </p:sp>
      </p:grpSp>
      <p:grpSp>
        <p:nvGrpSpPr>
          <p:cNvPr id="36" name="Group 35"/>
          <p:cNvGrpSpPr/>
          <p:nvPr/>
        </p:nvGrpSpPr>
        <p:grpSpPr bwMode="auto">
          <a:xfrm>
            <a:off x="5038008" y="4039303"/>
            <a:ext cx="662840" cy="2853622"/>
            <a:chOff x="647700" y="4572000"/>
            <a:chExt cx="838200" cy="3585730"/>
          </a:xfr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rgbClr val="2977A1"/>
              </a:gs>
            </a:gsLst>
            <a:lin ang="4800000" scaled="0"/>
          </a:gradFill>
        </p:grpSpPr>
        <p:sp>
          <p:nvSpPr>
            <p:cNvPr id="52" name="Rectangle 25"/>
            <p:cNvSpPr>
              <a:spLocks/>
            </p:cNvSpPr>
            <p:nvPr/>
          </p:nvSpPr>
          <p:spPr bwMode="auto">
            <a:xfrm>
              <a:off x="685800" y="5334001"/>
              <a:ext cx="762000" cy="2823729"/>
            </a:xfrm>
            <a:prstGeom prst="rect">
              <a:avLst/>
            </a:prstGeom>
            <a:grpFill/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 b="1" dirty="0">
                <a:solidFill>
                  <a:prstClr val="white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Lato" charset="0"/>
                  <a:ea typeface="Lato" charset="0"/>
                  <a:cs typeface="Lato" charset="0"/>
                </a:rPr>
                <a:t>1,500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Lato" charset="0"/>
                  <a:ea typeface="Lato" charset="0"/>
                  <a:cs typeface="Lato" charset="0"/>
                </a:rPr>
                <a:t>ITAs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>
                <a:solidFill>
                  <a:prstClr val="white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  <a:t>$5,000</a:t>
              </a:r>
            </a:p>
          </p:txBody>
        </p:sp>
        <p:sp>
          <p:nvSpPr>
            <p:cNvPr id="53" name="5-Point Star 52"/>
            <p:cNvSpPr/>
            <p:nvPr/>
          </p:nvSpPr>
          <p:spPr>
            <a:xfrm>
              <a:off x="647700" y="4572000"/>
              <a:ext cx="838200" cy="762000"/>
            </a:xfrm>
            <a:prstGeom prst="star5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Bebas Neue" panose="020B0606020202050201" pitchFamily="34" charset="0"/>
                </a:rPr>
                <a:t>4</a:t>
              </a:r>
            </a:p>
          </p:txBody>
        </p:sp>
      </p:grpSp>
      <p:grpSp>
        <p:nvGrpSpPr>
          <p:cNvPr id="37" name="Group 36"/>
          <p:cNvGrpSpPr/>
          <p:nvPr/>
        </p:nvGrpSpPr>
        <p:grpSpPr bwMode="auto">
          <a:xfrm>
            <a:off x="5730977" y="3736093"/>
            <a:ext cx="662840" cy="3156831"/>
            <a:chOff x="647700" y="4572000"/>
            <a:chExt cx="838200" cy="3966729"/>
          </a:xfr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rgbClr val="2977A1"/>
              </a:gs>
            </a:gsLst>
            <a:lin ang="4800000" scaled="0"/>
          </a:gradFill>
        </p:grpSpPr>
        <p:sp>
          <p:nvSpPr>
            <p:cNvPr id="50" name="Rectangle 25"/>
            <p:cNvSpPr>
              <a:spLocks/>
            </p:cNvSpPr>
            <p:nvPr/>
          </p:nvSpPr>
          <p:spPr bwMode="auto">
            <a:xfrm>
              <a:off x="685800" y="5333998"/>
              <a:ext cx="762000" cy="3204731"/>
            </a:xfrm>
            <a:prstGeom prst="rect">
              <a:avLst/>
            </a:prstGeom>
            <a:grpFill/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dirty="0">
                <a:solidFill>
                  <a:prstClr val="white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Lato" charset="0"/>
                  <a:ea typeface="Lato" charset="0"/>
                  <a:cs typeface="Lato" charset="0"/>
                </a:rPr>
                <a:t>4,000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Lato" charset="0"/>
                  <a:ea typeface="Lato" charset="0"/>
                  <a:cs typeface="Lato" charset="0"/>
                </a:rPr>
                <a:t>ITAs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>
                <a:solidFill>
                  <a:prstClr val="white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  <a:t>$10k</a:t>
              </a:r>
            </a:p>
          </p:txBody>
        </p:sp>
        <p:sp>
          <p:nvSpPr>
            <p:cNvPr id="51" name="5-Point Star 50"/>
            <p:cNvSpPr/>
            <p:nvPr/>
          </p:nvSpPr>
          <p:spPr>
            <a:xfrm>
              <a:off x="647700" y="4572000"/>
              <a:ext cx="838200" cy="762000"/>
            </a:xfrm>
            <a:prstGeom prst="star5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Bebas Neue" panose="020B0606020202050201" pitchFamily="34" charset="0"/>
                </a:rPr>
                <a:t>5</a:t>
              </a:r>
            </a:p>
          </p:txBody>
        </p:sp>
      </p:grpSp>
      <p:grpSp>
        <p:nvGrpSpPr>
          <p:cNvPr id="38" name="Group 37"/>
          <p:cNvGrpSpPr/>
          <p:nvPr/>
        </p:nvGrpSpPr>
        <p:grpSpPr bwMode="auto">
          <a:xfrm>
            <a:off x="6423946" y="3432883"/>
            <a:ext cx="662840" cy="3460043"/>
            <a:chOff x="647700" y="4572000"/>
            <a:chExt cx="838200" cy="4347731"/>
          </a:xfr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rgbClr val="2977A1"/>
              </a:gs>
            </a:gsLst>
            <a:lin ang="4800000" scaled="0"/>
          </a:gradFill>
        </p:grpSpPr>
        <p:sp>
          <p:nvSpPr>
            <p:cNvPr id="48" name="Rectangle 25"/>
            <p:cNvSpPr>
              <a:spLocks/>
            </p:cNvSpPr>
            <p:nvPr/>
          </p:nvSpPr>
          <p:spPr bwMode="auto">
            <a:xfrm>
              <a:off x="685800" y="5333999"/>
              <a:ext cx="762000" cy="3585732"/>
            </a:xfrm>
            <a:prstGeom prst="rect">
              <a:avLst/>
            </a:prstGeom>
            <a:grpFill/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dirty="0">
                <a:solidFill>
                  <a:prstClr val="white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Lato" charset="0"/>
                  <a:ea typeface="Lato" charset="0"/>
                  <a:cs typeface="Lato" charset="0"/>
                </a:rPr>
                <a:t>10,000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Lato" charset="0"/>
                  <a:ea typeface="Lato" charset="0"/>
                  <a:cs typeface="Lato" charset="0"/>
                </a:rPr>
                <a:t>ITAs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>
                <a:solidFill>
                  <a:prstClr val="white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  <a:t>$16k</a:t>
              </a:r>
            </a:p>
          </p:txBody>
        </p:sp>
        <p:sp>
          <p:nvSpPr>
            <p:cNvPr id="49" name="5-Point Star 48"/>
            <p:cNvSpPr/>
            <p:nvPr/>
          </p:nvSpPr>
          <p:spPr>
            <a:xfrm>
              <a:off x="647700" y="4572000"/>
              <a:ext cx="838200" cy="762000"/>
            </a:xfrm>
            <a:prstGeom prst="star5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Bebas Neue" panose="020B0606020202050201" pitchFamily="34" charset="0"/>
                </a:rPr>
                <a:t>6</a:t>
              </a:r>
            </a:p>
          </p:txBody>
        </p:sp>
      </p:grpSp>
      <p:grpSp>
        <p:nvGrpSpPr>
          <p:cNvPr id="39" name="Group 38"/>
          <p:cNvGrpSpPr/>
          <p:nvPr/>
        </p:nvGrpSpPr>
        <p:grpSpPr bwMode="auto">
          <a:xfrm>
            <a:off x="7116915" y="3129673"/>
            <a:ext cx="662840" cy="3763252"/>
            <a:chOff x="647700" y="4572000"/>
            <a:chExt cx="838200" cy="4728730"/>
          </a:xfr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rgbClr val="2977A1"/>
              </a:gs>
            </a:gsLst>
            <a:lin ang="4800000" scaled="0"/>
          </a:gradFill>
        </p:grpSpPr>
        <p:sp>
          <p:nvSpPr>
            <p:cNvPr id="46" name="Rectangle 45"/>
            <p:cNvSpPr>
              <a:spLocks/>
            </p:cNvSpPr>
            <p:nvPr/>
          </p:nvSpPr>
          <p:spPr bwMode="auto">
            <a:xfrm>
              <a:off x="685800" y="5333999"/>
              <a:ext cx="762000" cy="3966731"/>
            </a:xfrm>
            <a:prstGeom prst="rect">
              <a:avLst/>
            </a:prstGeom>
            <a:grpFill/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dirty="0">
                <a:solidFill>
                  <a:prstClr val="white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Lato" charset="0"/>
                  <a:ea typeface="Lato" charset="0"/>
                  <a:cs typeface="Lato" charset="0"/>
                </a:rPr>
                <a:t>25,000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Lato" charset="0"/>
                  <a:ea typeface="Lato" charset="0"/>
                  <a:cs typeface="Lato" charset="0"/>
                </a:rPr>
                <a:t>ITAs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>
                <a:solidFill>
                  <a:prstClr val="white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  <a:t>$30k</a:t>
              </a:r>
            </a:p>
          </p:txBody>
        </p:sp>
        <p:sp>
          <p:nvSpPr>
            <p:cNvPr id="47" name="5-Point Star 46"/>
            <p:cNvSpPr/>
            <p:nvPr/>
          </p:nvSpPr>
          <p:spPr>
            <a:xfrm>
              <a:off x="647700" y="4572000"/>
              <a:ext cx="838200" cy="762000"/>
            </a:xfrm>
            <a:prstGeom prst="star5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Bebas Neue" panose="020B0606020202050201" pitchFamily="34" charset="0"/>
                </a:rPr>
                <a:t>7</a:t>
              </a:r>
            </a:p>
          </p:txBody>
        </p:sp>
      </p:grpSp>
      <p:grpSp>
        <p:nvGrpSpPr>
          <p:cNvPr id="40" name="Group 39"/>
          <p:cNvGrpSpPr/>
          <p:nvPr/>
        </p:nvGrpSpPr>
        <p:grpSpPr bwMode="auto">
          <a:xfrm>
            <a:off x="7802352" y="2826463"/>
            <a:ext cx="662840" cy="4066463"/>
            <a:chOff x="647700" y="4572000"/>
            <a:chExt cx="838200" cy="5109731"/>
          </a:xfr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rgbClr val="2977A1"/>
              </a:gs>
            </a:gsLst>
            <a:lin ang="4800000" scaled="0"/>
          </a:gradFill>
        </p:grpSpPr>
        <p:sp>
          <p:nvSpPr>
            <p:cNvPr id="44" name="Rectangle 25"/>
            <p:cNvSpPr>
              <a:spLocks/>
            </p:cNvSpPr>
            <p:nvPr/>
          </p:nvSpPr>
          <p:spPr bwMode="auto">
            <a:xfrm>
              <a:off x="685800" y="5333999"/>
              <a:ext cx="762000" cy="4347732"/>
            </a:xfrm>
            <a:prstGeom prst="rect">
              <a:avLst/>
            </a:prstGeom>
            <a:grpFill/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>
                <a:solidFill>
                  <a:prstClr val="white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Lato" charset="0"/>
                  <a:ea typeface="Lato" charset="0"/>
                  <a:cs typeface="Lato" charset="0"/>
                </a:rPr>
                <a:t>50,000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Lato" charset="0"/>
                  <a:ea typeface="Lato" charset="0"/>
                  <a:cs typeface="Lato" charset="0"/>
                </a:rPr>
                <a:t>ITAs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>
                <a:solidFill>
                  <a:prstClr val="white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  <a:t>$50k</a:t>
              </a:r>
            </a:p>
          </p:txBody>
        </p:sp>
        <p:sp>
          <p:nvSpPr>
            <p:cNvPr id="45" name="5-Point Star 44"/>
            <p:cNvSpPr/>
            <p:nvPr/>
          </p:nvSpPr>
          <p:spPr>
            <a:xfrm>
              <a:off x="647700" y="4572000"/>
              <a:ext cx="838200" cy="762000"/>
            </a:xfrm>
            <a:prstGeom prst="star5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Bebas Neue" panose="020B0606020202050201" pitchFamily="34" charset="0"/>
                </a:rPr>
                <a:t>8</a:t>
              </a:r>
            </a:p>
          </p:txBody>
        </p:sp>
      </p:grpSp>
      <p:grpSp>
        <p:nvGrpSpPr>
          <p:cNvPr id="41" name="Group 40"/>
          <p:cNvGrpSpPr/>
          <p:nvPr/>
        </p:nvGrpSpPr>
        <p:grpSpPr bwMode="auto">
          <a:xfrm>
            <a:off x="8495448" y="2538413"/>
            <a:ext cx="662840" cy="4354512"/>
            <a:chOff x="647700" y="4572000"/>
            <a:chExt cx="838200" cy="5471680"/>
          </a:xfr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rgbClr val="2977A1"/>
              </a:gs>
            </a:gsLst>
            <a:lin ang="4800000" scaled="0"/>
          </a:gradFill>
        </p:grpSpPr>
        <p:sp>
          <p:nvSpPr>
            <p:cNvPr id="42" name="Rectangle 25"/>
            <p:cNvSpPr>
              <a:spLocks/>
            </p:cNvSpPr>
            <p:nvPr/>
          </p:nvSpPr>
          <p:spPr bwMode="auto">
            <a:xfrm>
              <a:off x="685800" y="5333999"/>
              <a:ext cx="762000" cy="4709681"/>
            </a:xfrm>
            <a:prstGeom prst="rect">
              <a:avLst/>
            </a:prstGeom>
            <a:grpFill/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b="1" dirty="0">
                <a:solidFill>
                  <a:prstClr val="white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Lato" charset="0"/>
                  <a:ea typeface="Lato" charset="0"/>
                  <a:cs typeface="Lato" charset="0"/>
                </a:rPr>
                <a:t>100,000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Lato" charset="0"/>
                  <a:ea typeface="Lato" charset="0"/>
                  <a:cs typeface="Lato" charset="0"/>
                </a:rPr>
                <a:t>ITAs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>
                <a:solidFill>
                  <a:prstClr val="white"/>
                </a:solidFill>
                <a:latin typeface="Lato" charset="0"/>
                <a:ea typeface="Lato" charset="0"/>
                <a:cs typeface="Lato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  <a:t>$100k</a:t>
              </a:r>
            </a:p>
          </p:txBody>
        </p:sp>
        <p:sp>
          <p:nvSpPr>
            <p:cNvPr id="43" name="5-Point Star 42"/>
            <p:cNvSpPr/>
            <p:nvPr/>
          </p:nvSpPr>
          <p:spPr>
            <a:xfrm>
              <a:off x="647700" y="4572000"/>
              <a:ext cx="838200" cy="762000"/>
            </a:xfrm>
            <a:prstGeom prst="star5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Bebas Neue" panose="020B0606020202050201" pitchFamily="34" charset="0"/>
                </a:rPr>
                <a:t>9</a:t>
              </a:r>
            </a:p>
          </p:txBody>
        </p:sp>
      </p:grpSp>
      <p:grpSp>
        <p:nvGrpSpPr>
          <p:cNvPr id="66597" name="Group 37"/>
          <p:cNvGrpSpPr>
            <a:grpSpLocks/>
          </p:cNvGrpSpPr>
          <p:nvPr/>
        </p:nvGrpSpPr>
        <p:grpSpPr bwMode="auto">
          <a:xfrm>
            <a:off x="0" y="0"/>
            <a:ext cx="2871788" cy="6858000"/>
            <a:chOff x="0" y="0"/>
            <a:chExt cx="1809" cy="4320"/>
          </a:xfrm>
        </p:grpSpPr>
        <p:sp>
          <p:nvSpPr>
            <p:cNvPr id="85013" name="Rectangle 2"/>
            <p:cNvSpPr>
              <a:spLocks/>
            </p:cNvSpPr>
            <p:nvPr/>
          </p:nvSpPr>
          <p:spPr bwMode="auto">
            <a:xfrm rot="10800000" flipH="1">
              <a:off x="0" y="0"/>
              <a:ext cx="1809" cy="4320"/>
            </a:xfrm>
            <a:prstGeom prst="rect">
              <a:avLst/>
            </a:prstGeom>
            <a:solidFill>
              <a:srgbClr val="071927">
                <a:alpha val="9097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>
                      <a:alpha val="70195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prstClr val="black"/>
                </a:solidFill>
              </a:endParaRPr>
            </a:p>
          </p:txBody>
        </p:sp>
        <p:sp>
          <p:nvSpPr>
            <p:cNvPr id="85014" name="Rectangle 14"/>
            <p:cNvSpPr>
              <a:spLocks/>
            </p:cNvSpPr>
            <p:nvPr/>
          </p:nvSpPr>
          <p:spPr bwMode="auto">
            <a:xfrm>
              <a:off x="582" y="3392"/>
              <a:ext cx="1181" cy="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i="1" smtClean="0">
                  <a:solidFill>
                    <a:prstClr val="white"/>
                  </a:solidFill>
                  <a:latin typeface="Trebuchet MS" panose="020B0603020202020204" pitchFamily="34" charset="0"/>
                  <a:sym typeface="Lato Light"/>
                </a:rPr>
                <a:t>Directors receive PlanNet Marketing Director Jacket and  awards/recognition</a:t>
              </a:r>
            </a:p>
          </p:txBody>
        </p:sp>
        <p:grpSp>
          <p:nvGrpSpPr>
            <p:cNvPr id="85015" name="Group 12"/>
            <p:cNvGrpSpPr>
              <a:grpSpLocks/>
            </p:cNvGrpSpPr>
            <p:nvPr/>
          </p:nvGrpSpPr>
          <p:grpSpPr bwMode="auto">
            <a:xfrm>
              <a:off x="97" y="3554"/>
              <a:ext cx="405" cy="486"/>
              <a:chOff x="112040" y="5424505"/>
              <a:chExt cx="643424" cy="742254"/>
            </a:xfrm>
          </p:grpSpPr>
          <p:sp>
            <p:nvSpPr>
              <p:cNvPr id="72" name="Shape 67"/>
              <p:cNvSpPr/>
              <p:nvPr/>
            </p:nvSpPr>
            <p:spPr>
              <a:xfrm>
                <a:off x="112040" y="5424505"/>
                <a:ext cx="643423" cy="7422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7" h="21600" extrusionOk="0">
                    <a:moveTo>
                      <a:pt x="18262" y="20851"/>
                    </a:moveTo>
                    <a:cubicBezTo>
                      <a:pt x="18231" y="20345"/>
                      <a:pt x="18177" y="19358"/>
                      <a:pt x="18128" y="18133"/>
                    </a:cubicBezTo>
                    <a:lnTo>
                      <a:pt x="20054" y="17888"/>
                    </a:lnTo>
                    <a:cubicBezTo>
                      <a:pt x="20042" y="18099"/>
                      <a:pt x="20034" y="18284"/>
                      <a:pt x="20025" y="18438"/>
                    </a:cubicBezTo>
                    <a:cubicBezTo>
                      <a:pt x="19917" y="20262"/>
                      <a:pt x="18720" y="20735"/>
                      <a:pt x="18262" y="20851"/>
                    </a:cubicBezTo>
                    <a:cubicBezTo>
                      <a:pt x="18262" y="20851"/>
                      <a:pt x="18262" y="20851"/>
                      <a:pt x="18262" y="20851"/>
                    </a:cubicBezTo>
                    <a:close/>
                    <a:moveTo>
                      <a:pt x="11127" y="20883"/>
                    </a:moveTo>
                    <a:lnTo>
                      <a:pt x="7971" y="20883"/>
                    </a:lnTo>
                    <a:lnTo>
                      <a:pt x="7971" y="7243"/>
                    </a:lnTo>
                    <a:cubicBezTo>
                      <a:pt x="8812" y="7219"/>
                      <a:pt x="10642" y="7107"/>
                      <a:pt x="11461" y="6592"/>
                    </a:cubicBezTo>
                    <a:cubicBezTo>
                      <a:pt x="12542" y="5914"/>
                      <a:pt x="12565" y="4613"/>
                      <a:pt x="12578" y="3838"/>
                    </a:cubicBezTo>
                    <a:cubicBezTo>
                      <a:pt x="12581" y="3695"/>
                      <a:pt x="12585" y="3524"/>
                      <a:pt x="12587" y="3454"/>
                    </a:cubicBezTo>
                    <a:cubicBezTo>
                      <a:pt x="12829" y="3355"/>
                      <a:pt x="13649" y="3232"/>
                      <a:pt x="14438" y="3180"/>
                    </a:cubicBezTo>
                    <a:lnTo>
                      <a:pt x="16910" y="3180"/>
                    </a:lnTo>
                    <a:cubicBezTo>
                      <a:pt x="19386" y="3068"/>
                      <a:pt x="20213" y="3512"/>
                      <a:pt x="20489" y="3788"/>
                    </a:cubicBezTo>
                    <a:cubicBezTo>
                      <a:pt x="20608" y="3909"/>
                      <a:pt x="20652" y="4026"/>
                      <a:pt x="20667" y="4109"/>
                    </a:cubicBezTo>
                    <a:cubicBezTo>
                      <a:pt x="20101" y="4423"/>
                      <a:pt x="18584" y="5435"/>
                      <a:pt x="17742" y="7634"/>
                    </a:cubicBezTo>
                    <a:cubicBezTo>
                      <a:pt x="16839" y="9994"/>
                      <a:pt x="17319" y="18899"/>
                      <a:pt x="17438" y="20883"/>
                    </a:cubicBezTo>
                    <a:cubicBezTo>
                      <a:pt x="17438" y="20883"/>
                      <a:pt x="11127" y="20883"/>
                      <a:pt x="11127" y="20883"/>
                    </a:cubicBezTo>
                    <a:close/>
                    <a:moveTo>
                      <a:pt x="4029" y="8728"/>
                    </a:moveTo>
                    <a:cubicBezTo>
                      <a:pt x="3568" y="6744"/>
                      <a:pt x="1347" y="4634"/>
                      <a:pt x="824" y="4162"/>
                    </a:cubicBezTo>
                    <a:cubicBezTo>
                      <a:pt x="829" y="4077"/>
                      <a:pt x="862" y="3934"/>
                      <a:pt x="1008" y="3788"/>
                    </a:cubicBezTo>
                    <a:cubicBezTo>
                      <a:pt x="1284" y="3512"/>
                      <a:pt x="2118" y="3067"/>
                      <a:pt x="4608" y="3182"/>
                    </a:cubicBezTo>
                    <a:lnTo>
                      <a:pt x="7066" y="3182"/>
                    </a:lnTo>
                    <a:cubicBezTo>
                      <a:pt x="7079" y="3182"/>
                      <a:pt x="7088" y="3177"/>
                      <a:pt x="7096" y="3176"/>
                    </a:cubicBezTo>
                    <a:cubicBezTo>
                      <a:pt x="7102" y="3176"/>
                      <a:pt x="7107" y="3177"/>
                      <a:pt x="7114" y="3177"/>
                    </a:cubicBezTo>
                    <a:cubicBezTo>
                      <a:pt x="7451" y="3145"/>
                      <a:pt x="8454" y="3140"/>
                      <a:pt x="9030" y="3532"/>
                    </a:cubicBezTo>
                    <a:cubicBezTo>
                      <a:pt x="9428" y="3802"/>
                      <a:pt x="9623" y="5192"/>
                      <a:pt x="9592" y="6392"/>
                    </a:cubicBezTo>
                    <a:cubicBezTo>
                      <a:pt x="8819" y="6502"/>
                      <a:pt x="7974" y="6533"/>
                      <a:pt x="7558" y="6533"/>
                    </a:cubicBezTo>
                    <a:cubicBezTo>
                      <a:pt x="7448" y="6533"/>
                      <a:pt x="7343" y="6569"/>
                      <a:pt x="7267" y="6637"/>
                    </a:cubicBezTo>
                    <a:cubicBezTo>
                      <a:pt x="7190" y="6703"/>
                      <a:pt x="7146" y="6795"/>
                      <a:pt x="7146" y="6890"/>
                    </a:cubicBezTo>
                    <a:lnTo>
                      <a:pt x="7146" y="20883"/>
                    </a:lnTo>
                    <a:lnTo>
                      <a:pt x="4053" y="20883"/>
                    </a:lnTo>
                    <a:cubicBezTo>
                      <a:pt x="4138" y="18985"/>
                      <a:pt x="4475" y="10663"/>
                      <a:pt x="4029" y="8728"/>
                    </a:cubicBezTo>
                    <a:cubicBezTo>
                      <a:pt x="4029" y="8728"/>
                      <a:pt x="4029" y="8728"/>
                      <a:pt x="4029" y="8728"/>
                    </a:cubicBezTo>
                    <a:close/>
                    <a:moveTo>
                      <a:pt x="1576" y="17987"/>
                    </a:moveTo>
                    <a:cubicBezTo>
                      <a:pt x="1576" y="17967"/>
                      <a:pt x="1573" y="17942"/>
                      <a:pt x="1573" y="17922"/>
                    </a:cubicBezTo>
                    <a:lnTo>
                      <a:pt x="3332" y="18144"/>
                    </a:lnTo>
                    <a:cubicBezTo>
                      <a:pt x="3294" y="19306"/>
                      <a:pt x="3255" y="20266"/>
                      <a:pt x="3234" y="20791"/>
                    </a:cubicBezTo>
                    <a:cubicBezTo>
                      <a:pt x="2712" y="20642"/>
                      <a:pt x="1691" y="20086"/>
                      <a:pt x="1576" y="17987"/>
                    </a:cubicBezTo>
                    <a:cubicBezTo>
                      <a:pt x="1576" y="17987"/>
                      <a:pt x="1576" y="17987"/>
                      <a:pt x="1576" y="17987"/>
                    </a:cubicBezTo>
                    <a:close/>
                    <a:moveTo>
                      <a:pt x="3353" y="17422"/>
                    </a:moveTo>
                    <a:lnTo>
                      <a:pt x="1534" y="17190"/>
                    </a:lnTo>
                    <a:cubicBezTo>
                      <a:pt x="1379" y="14375"/>
                      <a:pt x="1026" y="7815"/>
                      <a:pt x="891" y="5306"/>
                    </a:cubicBezTo>
                    <a:cubicBezTo>
                      <a:pt x="1705" y="6143"/>
                      <a:pt x="2918" y="7566"/>
                      <a:pt x="3221" y="8871"/>
                    </a:cubicBezTo>
                    <a:cubicBezTo>
                      <a:pt x="3506" y="10106"/>
                      <a:pt x="3448" y="14266"/>
                      <a:pt x="3353" y="17422"/>
                    </a:cubicBezTo>
                    <a:cubicBezTo>
                      <a:pt x="3353" y="17422"/>
                      <a:pt x="3353" y="17422"/>
                      <a:pt x="3353" y="17422"/>
                    </a:cubicBezTo>
                    <a:close/>
                    <a:moveTo>
                      <a:pt x="7063" y="1565"/>
                    </a:moveTo>
                    <a:cubicBezTo>
                      <a:pt x="7226" y="1262"/>
                      <a:pt x="7945" y="762"/>
                      <a:pt x="10854" y="722"/>
                    </a:cubicBezTo>
                    <a:cubicBezTo>
                      <a:pt x="13249" y="752"/>
                      <a:pt x="13953" y="972"/>
                      <a:pt x="14404" y="1379"/>
                    </a:cubicBezTo>
                    <a:cubicBezTo>
                      <a:pt x="14553" y="1514"/>
                      <a:pt x="14623" y="1655"/>
                      <a:pt x="14618" y="1807"/>
                    </a:cubicBezTo>
                    <a:cubicBezTo>
                      <a:pt x="14609" y="2066"/>
                      <a:pt x="14390" y="2331"/>
                      <a:pt x="14243" y="2475"/>
                    </a:cubicBezTo>
                    <a:cubicBezTo>
                      <a:pt x="12174" y="2621"/>
                      <a:pt x="11947" y="2959"/>
                      <a:pt x="11873" y="3073"/>
                    </a:cubicBezTo>
                    <a:cubicBezTo>
                      <a:pt x="11765" y="3239"/>
                      <a:pt x="11761" y="3460"/>
                      <a:pt x="11756" y="3827"/>
                    </a:cubicBezTo>
                    <a:cubicBezTo>
                      <a:pt x="11743" y="4510"/>
                      <a:pt x="11724" y="5542"/>
                      <a:pt x="10980" y="6010"/>
                    </a:cubicBezTo>
                    <a:cubicBezTo>
                      <a:pt x="10841" y="6096"/>
                      <a:pt x="10646" y="6170"/>
                      <a:pt x="10418" y="6231"/>
                    </a:cubicBezTo>
                    <a:cubicBezTo>
                      <a:pt x="10427" y="5381"/>
                      <a:pt x="10348" y="3518"/>
                      <a:pt x="9538" y="2968"/>
                    </a:cubicBezTo>
                    <a:cubicBezTo>
                      <a:pt x="8755" y="2432"/>
                      <a:pt x="7608" y="2432"/>
                      <a:pt x="7183" y="2454"/>
                    </a:cubicBezTo>
                    <a:cubicBezTo>
                      <a:pt x="7036" y="2343"/>
                      <a:pt x="6791" y="2070"/>
                      <a:pt x="7063" y="1565"/>
                    </a:cubicBezTo>
                    <a:cubicBezTo>
                      <a:pt x="7063" y="1565"/>
                      <a:pt x="7063" y="1565"/>
                      <a:pt x="7063" y="1565"/>
                    </a:cubicBezTo>
                    <a:close/>
                    <a:moveTo>
                      <a:pt x="20090" y="17180"/>
                    </a:moveTo>
                    <a:cubicBezTo>
                      <a:pt x="20048" y="17174"/>
                      <a:pt x="20005" y="17170"/>
                      <a:pt x="19960" y="17174"/>
                    </a:cubicBezTo>
                    <a:lnTo>
                      <a:pt x="18101" y="17412"/>
                    </a:lnTo>
                    <a:cubicBezTo>
                      <a:pt x="17983" y="14025"/>
                      <a:pt x="17943" y="9381"/>
                      <a:pt x="18523" y="7861"/>
                    </a:cubicBezTo>
                    <a:cubicBezTo>
                      <a:pt x="19096" y="6370"/>
                      <a:pt x="20016" y="5485"/>
                      <a:pt x="20628" y="5032"/>
                    </a:cubicBezTo>
                    <a:cubicBezTo>
                      <a:pt x="20534" y="7240"/>
                      <a:pt x="20249" y="13952"/>
                      <a:pt x="20090" y="17180"/>
                    </a:cubicBezTo>
                    <a:cubicBezTo>
                      <a:pt x="20090" y="17180"/>
                      <a:pt x="20090" y="17180"/>
                      <a:pt x="20090" y="17180"/>
                    </a:cubicBezTo>
                    <a:close/>
                    <a:moveTo>
                      <a:pt x="21140" y="3349"/>
                    </a:moveTo>
                    <a:cubicBezTo>
                      <a:pt x="20490" y="2660"/>
                      <a:pt x="19051" y="2362"/>
                      <a:pt x="16891" y="2462"/>
                    </a:cubicBezTo>
                    <a:lnTo>
                      <a:pt x="15245" y="2462"/>
                    </a:lnTo>
                    <a:cubicBezTo>
                      <a:pt x="15351" y="2279"/>
                      <a:pt x="15432" y="2066"/>
                      <a:pt x="15441" y="1835"/>
                    </a:cubicBezTo>
                    <a:cubicBezTo>
                      <a:pt x="15455" y="1485"/>
                      <a:pt x="15300" y="1156"/>
                      <a:pt x="14996" y="881"/>
                    </a:cubicBezTo>
                    <a:cubicBezTo>
                      <a:pt x="14348" y="296"/>
                      <a:pt x="13428" y="64"/>
                      <a:pt x="11316" y="11"/>
                    </a:cubicBezTo>
                    <a:cubicBezTo>
                      <a:pt x="11293" y="9"/>
                      <a:pt x="11271" y="0"/>
                      <a:pt x="11247" y="0"/>
                    </a:cubicBezTo>
                    <a:cubicBezTo>
                      <a:pt x="11109" y="0"/>
                      <a:pt x="10973" y="2"/>
                      <a:pt x="10843" y="4"/>
                    </a:cubicBezTo>
                    <a:cubicBezTo>
                      <a:pt x="10652" y="2"/>
                      <a:pt x="10457" y="0"/>
                      <a:pt x="10248" y="0"/>
                    </a:cubicBezTo>
                    <a:cubicBezTo>
                      <a:pt x="10199" y="0"/>
                      <a:pt x="10154" y="11"/>
                      <a:pt x="10109" y="25"/>
                    </a:cubicBezTo>
                    <a:cubicBezTo>
                      <a:pt x="7932" y="123"/>
                      <a:pt x="6714" y="521"/>
                      <a:pt x="6317" y="1261"/>
                    </a:cubicBezTo>
                    <a:cubicBezTo>
                      <a:pt x="6057" y="1744"/>
                      <a:pt x="6076" y="2150"/>
                      <a:pt x="6215" y="2463"/>
                    </a:cubicBezTo>
                    <a:lnTo>
                      <a:pt x="4630" y="2463"/>
                    </a:lnTo>
                    <a:cubicBezTo>
                      <a:pt x="2445" y="2360"/>
                      <a:pt x="1008" y="2663"/>
                      <a:pt x="358" y="3349"/>
                    </a:cubicBezTo>
                    <a:cubicBezTo>
                      <a:pt x="-51" y="3781"/>
                      <a:pt x="-11" y="4215"/>
                      <a:pt x="16" y="4360"/>
                    </a:cubicBezTo>
                    <a:cubicBezTo>
                      <a:pt x="42" y="4846"/>
                      <a:pt x="615" y="15513"/>
                      <a:pt x="753" y="18022"/>
                    </a:cubicBezTo>
                    <a:cubicBezTo>
                      <a:pt x="929" y="21182"/>
                      <a:pt x="2974" y="21519"/>
                      <a:pt x="3436" y="21555"/>
                    </a:cubicBezTo>
                    <a:cubicBezTo>
                      <a:pt x="3494" y="21583"/>
                      <a:pt x="3557" y="21600"/>
                      <a:pt x="3623" y="21600"/>
                    </a:cubicBezTo>
                    <a:lnTo>
                      <a:pt x="17874" y="21600"/>
                    </a:lnTo>
                    <a:cubicBezTo>
                      <a:pt x="17916" y="21600"/>
                      <a:pt x="17957" y="21589"/>
                      <a:pt x="17996" y="21579"/>
                    </a:cubicBezTo>
                    <a:cubicBezTo>
                      <a:pt x="18041" y="21592"/>
                      <a:pt x="18085" y="21600"/>
                      <a:pt x="18133" y="21600"/>
                    </a:cubicBezTo>
                    <a:cubicBezTo>
                      <a:pt x="18148" y="21600"/>
                      <a:pt x="18166" y="21600"/>
                      <a:pt x="18182" y="21598"/>
                    </a:cubicBezTo>
                    <a:cubicBezTo>
                      <a:pt x="18205" y="21595"/>
                      <a:pt x="20682" y="21310"/>
                      <a:pt x="20847" y="18473"/>
                    </a:cubicBezTo>
                    <a:cubicBezTo>
                      <a:pt x="20995" y="15931"/>
                      <a:pt x="21459" y="4869"/>
                      <a:pt x="21482" y="4358"/>
                    </a:cubicBezTo>
                    <a:cubicBezTo>
                      <a:pt x="21508" y="4212"/>
                      <a:pt x="21549" y="3778"/>
                      <a:pt x="21140" y="3349"/>
                    </a:cubicBezTo>
                    <a:cubicBezTo>
                      <a:pt x="21140" y="3349"/>
                      <a:pt x="21140" y="3349"/>
                      <a:pt x="21140" y="3349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Calibri" panose="020F0502020204030204"/>
                </a:endParaRPr>
              </a:p>
            </p:txBody>
          </p:sp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982" y="5666260"/>
                <a:ext cx="251676" cy="258743"/>
              </a:xfrm>
              <a:prstGeom prst="rect">
                <a:avLst/>
              </a:prstGeom>
            </p:spPr>
          </p:pic>
        </p:grpSp>
        <p:sp>
          <p:nvSpPr>
            <p:cNvPr id="85016" name="Rectangle 14"/>
            <p:cNvSpPr>
              <a:spLocks/>
            </p:cNvSpPr>
            <p:nvPr/>
          </p:nvSpPr>
          <p:spPr bwMode="auto">
            <a:xfrm>
              <a:off x="585" y="2456"/>
              <a:ext cx="1178" cy="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i="1" smtClean="0">
                  <a:solidFill>
                    <a:prstClr val="white"/>
                  </a:solidFill>
                  <a:latin typeface="Trebuchet MS" panose="020B0603020202020204" pitchFamily="34" charset="0"/>
                  <a:sym typeface="Lato Light"/>
                </a:rPr>
                <a:t>One-Star Directors receive a $1,000 monthly income guarantee from all sources of income.</a:t>
              </a:r>
            </a:p>
          </p:txBody>
        </p:sp>
        <p:grpSp>
          <p:nvGrpSpPr>
            <p:cNvPr id="85017" name="Group 17"/>
            <p:cNvGrpSpPr>
              <a:grpSpLocks/>
            </p:cNvGrpSpPr>
            <p:nvPr/>
          </p:nvGrpSpPr>
          <p:grpSpPr bwMode="auto">
            <a:xfrm>
              <a:off x="133" y="2389"/>
              <a:ext cx="713" cy="694"/>
              <a:chOff x="168498" y="3646600"/>
              <a:chExt cx="1132302" cy="1058925"/>
            </a:xfrm>
          </p:grpSpPr>
          <p:sp>
            <p:nvSpPr>
              <p:cNvPr id="78" name="Shape 11400"/>
              <p:cNvSpPr/>
              <p:nvPr/>
            </p:nvSpPr>
            <p:spPr>
              <a:xfrm>
                <a:off x="201847" y="4131813"/>
                <a:ext cx="612999" cy="573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328" extrusionOk="0">
                    <a:moveTo>
                      <a:pt x="18662" y="18432"/>
                    </a:moveTo>
                    <a:cubicBezTo>
                      <a:pt x="18653" y="18470"/>
                      <a:pt x="18336" y="19521"/>
                      <a:pt x="17076" y="19717"/>
                    </a:cubicBezTo>
                    <a:cubicBezTo>
                      <a:pt x="15280" y="20009"/>
                      <a:pt x="11951" y="19832"/>
                      <a:pt x="11458" y="19575"/>
                    </a:cubicBezTo>
                    <a:cubicBezTo>
                      <a:pt x="11458" y="19578"/>
                      <a:pt x="10646" y="19020"/>
                      <a:pt x="10646" y="19020"/>
                    </a:cubicBezTo>
                    <a:lnTo>
                      <a:pt x="9105" y="18078"/>
                    </a:lnTo>
                    <a:cubicBezTo>
                      <a:pt x="8749" y="17949"/>
                      <a:pt x="7941" y="17935"/>
                      <a:pt x="6847" y="17987"/>
                    </a:cubicBezTo>
                    <a:lnTo>
                      <a:pt x="6847" y="10698"/>
                    </a:lnTo>
                    <a:cubicBezTo>
                      <a:pt x="7949" y="10210"/>
                      <a:pt x="9658" y="9168"/>
                      <a:pt x="10633" y="7548"/>
                    </a:cubicBezTo>
                    <a:cubicBezTo>
                      <a:pt x="11565" y="5989"/>
                      <a:pt x="12179" y="4140"/>
                      <a:pt x="12627" y="2788"/>
                    </a:cubicBezTo>
                    <a:cubicBezTo>
                      <a:pt x="12627" y="2788"/>
                      <a:pt x="13018" y="1717"/>
                      <a:pt x="13115" y="1468"/>
                    </a:cubicBezTo>
                    <a:cubicBezTo>
                      <a:pt x="13795" y="1473"/>
                      <a:pt x="14173" y="1879"/>
                      <a:pt x="14314" y="2764"/>
                    </a:cubicBezTo>
                    <a:cubicBezTo>
                      <a:pt x="14371" y="3112"/>
                      <a:pt x="14393" y="3456"/>
                      <a:pt x="14393" y="3785"/>
                    </a:cubicBezTo>
                    <a:cubicBezTo>
                      <a:pt x="14393" y="5980"/>
                      <a:pt x="13356" y="7725"/>
                      <a:pt x="13339" y="7749"/>
                    </a:cubicBezTo>
                    <a:lnTo>
                      <a:pt x="12658" y="8882"/>
                    </a:lnTo>
                    <a:lnTo>
                      <a:pt x="17071" y="8882"/>
                    </a:lnTo>
                    <a:cubicBezTo>
                      <a:pt x="18249" y="8882"/>
                      <a:pt x="18965" y="9383"/>
                      <a:pt x="19391" y="10506"/>
                    </a:cubicBezTo>
                    <a:cubicBezTo>
                      <a:pt x="20058" y="12271"/>
                      <a:pt x="19088" y="16826"/>
                      <a:pt x="18662" y="18432"/>
                    </a:cubicBezTo>
                    <a:close/>
                    <a:moveTo>
                      <a:pt x="20634" y="9947"/>
                    </a:moveTo>
                    <a:cubicBezTo>
                      <a:pt x="20002" y="8271"/>
                      <a:pt x="18802" y="7418"/>
                      <a:pt x="17071" y="7418"/>
                    </a:cubicBezTo>
                    <a:lnTo>
                      <a:pt x="14994" y="7418"/>
                    </a:lnTo>
                    <a:cubicBezTo>
                      <a:pt x="15346" y="6558"/>
                      <a:pt x="15737" y="5307"/>
                      <a:pt x="15737" y="3800"/>
                    </a:cubicBezTo>
                    <a:cubicBezTo>
                      <a:pt x="15737" y="3384"/>
                      <a:pt x="15706" y="2960"/>
                      <a:pt x="15636" y="2519"/>
                    </a:cubicBezTo>
                    <a:cubicBezTo>
                      <a:pt x="15364" y="771"/>
                      <a:pt x="14266" y="-162"/>
                      <a:pt x="12701" y="24"/>
                    </a:cubicBezTo>
                    <a:cubicBezTo>
                      <a:pt x="12082" y="101"/>
                      <a:pt x="11872" y="742"/>
                      <a:pt x="11358" y="2291"/>
                    </a:cubicBezTo>
                    <a:cubicBezTo>
                      <a:pt x="10932" y="3577"/>
                      <a:pt x="10348" y="5334"/>
                      <a:pt x="9504" y="6750"/>
                    </a:cubicBezTo>
                    <a:cubicBezTo>
                      <a:pt x="8880" y="7787"/>
                      <a:pt x="7773" y="8609"/>
                      <a:pt x="6847" y="9116"/>
                    </a:cubicBezTo>
                    <a:lnTo>
                      <a:pt x="6847" y="8987"/>
                    </a:lnTo>
                    <a:lnTo>
                      <a:pt x="0" y="8987"/>
                    </a:lnTo>
                    <a:lnTo>
                      <a:pt x="0" y="20053"/>
                    </a:lnTo>
                    <a:lnTo>
                      <a:pt x="6847" y="20053"/>
                    </a:lnTo>
                    <a:lnTo>
                      <a:pt x="6847" y="19445"/>
                    </a:lnTo>
                    <a:cubicBezTo>
                      <a:pt x="7924" y="19388"/>
                      <a:pt x="8538" y="19421"/>
                      <a:pt x="8684" y="19469"/>
                    </a:cubicBezTo>
                    <a:lnTo>
                      <a:pt x="9904" y="20243"/>
                    </a:lnTo>
                    <a:lnTo>
                      <a:pt x="10822" y="20864"/>
                    </a:lnTo>
                    <a:cubicBezTo>
                      <a:pt x="11709" y="21386"/>
                      <a:pt x="15600" y="21438"/>
                      <a:pt x="17270" y="21170"/>
                    </a:cubicBezTo>
                    <a:cubicBezTo>
                      <a:pt x="19417" y="20827"/>
                      <a:pt x="19935" y="18914"/>
                      <a:pt x="19958" y="18834"/>
                    </a:cubicBezTo>
                    <a:cubicBezTo>
                      <a:pt x="20124" y="18198"/>
                      <a:pt x="21600" y="12505"/>
                      <a:pt x="20634" y="9947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 dirty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85032" name="Rectangle 14"/>
              <p:cNvSpPr>
                <a:spLocks/>
              </p:cNvSpPr>
              <p:nvPr/>
            </p:nvSpPr>
            <p:spPr bwMode="auto">
              <a:xfrm>
                <a:off x="168498" y="3646600"/>
                <a:ext cx="1132302" cy="901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smtClean="0">
                    <a:solidFill>
                      <a:prstClr val="white"/>
                    </a:solidFill>
                    <a:latin typeface="Lato" panose="020B0604020202020204"/>
                    <a:sym typeface="Lato Light"/>
                  </a:rPr>
                  <a:t>$</a:t>
                </a:r>
              </a:p>
            </p:txBody>
          </p:sp>
        </p:grpSp>
        <p:sp>
          <p:nvSpPr>
            <p:cNvPr id="85018" name="Rectangle 14"/>
            <p:cNvSpPr>
              <a:spLocks/>
            </p:cNvSpPr>
            <p:nvPr/>
          </p:nvSpPr>
          <p:spPr bwMode="auto">
            <a:xfrm>
              <a:off x="583" y="1624"/>
              <a:ext cx="1188" cy="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i="1" smtClean="0">
                  <a:solidFill>
                    <a:prstClr val="white"/>
                  </a:solidFill>
                  <a:latin typeface="Trebuchet MS" panose="020B0603020202020204" pitchFamily="34" charset="0"/>
                  <a:sym typeface="Lato Light"/>
                </a:rPr>
                <a:t>Director bonus paid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i="1" smtClean="0">
                  <a:solidFill>
                    <a:prstClr val="white"/>
                  </a:solidFill>
                  <a:latin typeface="Trebuchet MS" panose="020B0603020202020204" pitchFamily="34" charset="0"/>
                  <a:sym typeface="Lato Light"/>
                </a:rPr>
                <a:t>in addition to weekly and residual pay!</a:t>
              </a:r>
            </a:p>
          </p:txBody>
        </p:sp>
        <p:grpSp>
          <p:nvGrpSpPr>
            <p:cNvPr id="85019" name="Group 18"/>
            <p:cNvGrpSpPr>
              <a:grpSpLocks/>
            </p:cNvGrpSpPr>
            <p:nvPr/>
          </p:nvGrpSpPr>
          <p:grpSpPr bwMode="auto">
            <a:xfrm>
              <a:off x="90" y="1803"/>
              <a:ext cx="420" cy="452"/>
              <a:chOff x="6451600" y="2343151"/>
              <a:chExt cx="404280" cy="417184"/>
            </a:xfrm>
          </p:grpSpPr>
          <p:sp>
            <p:nvSpPr>
              <p:cNvPr id="91" name="Shape 11406"/>
              <p:cNvSpPr/>
              <p:nvPr/>
            </p:nvSpPr>
            <p:spPr>
              <a:xfrm>
                <a:off x="6794275" y="2413297"/>
                <a:ext cx="13476" cy="21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87"/>
                    </a:moveTo>
                    <a:cubicBezTo>
                      <a:pt x="21600" y="3467"/>
                      <a:pt x="9486" y="1299"/>
                      <a:pt x="0" y="0"/>
                    </a:cubicBezTo>
                    <a:lnTo>
                      <a:pt x="0" y="21600"/>
                    </a:lnTo>
                    <a:cubicBezTo>
                      <a:pt x="10529" y="21181"/>
                      <a:pt x="21600" y="18096"/>
                      <a:pt x="21600" y="10887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2" name="Shape 11407"/>
              <p:cNvSpPr/>
              <p:nvPr/>
            </p:nvSpPr>
            <p:spPr>
              <a:xfrm>
                <a:off x="6775024" y="2380993"/>
                <a:ext cx="12514" cy="19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8508" y="241"/>
                      <a:pt x="0" y="5080"/>
                      <a:pt x="0" y="10256"/>
                    </a:cubicBezTo>
                    <a:cubicBezTo>
                      <a:pt x="0" y="16286"/>
                      <a:pt x="7185" y="19774"/>
                      <a:pt x="21600" y="21600"/>
                    </a:cubicBezTo>
                    <a:cubicBezTo>
                      <a:pt x="2160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3" name="Shape 11408"/>
              <p:cNvSpPr/>
              <p:nvPr/>
            </p:nvSpPr>
            <p:spPr>
              <a:xfrm>
                <a:off x="6724970" y="2343151"/>
                <a:ext cx="130910" cy="1310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51" y="8008"/>
                    </a:moveTo>
                    <a:cubicBezTo>
                      <a:pt x="6051" y="5582"/>
                      <a:pt x="8074" y="4329"/>
                      <a:pt x="10301" y="4257"/>
                    </a:cubicBezTo>
                    <a:lnTo>
                      <a:pt x="10301" y="3306"/>
                    </a:lnTo>
                    <a:cubicBezTo>
                      <a:pt x="10301" y="3002"/>
                      <a:pt x="10534" y="2701"/>
                      <a:pt x="10840" y="2701"/>
                    </a:cubicBezTo>
                    <a:cubicBezTo>
                      <a:pt x="11144" y="2701"/>
                      <a:pt x="11371" y="3002"/>
                      <a:pt x="11371" y="3306"/>
                    </a:cubicBezTo>
                    <a:lnTo>
                      <a:pt x="11371" y="4257"/>
                    </a:lnTo>
                    <a:cubicBezTo>
                      <a:pt x="12761" y="4290"/>
                      <a:pt x="15627" y="5163"/>
                      <a:pt x="15627" y="6924"/>
                    </a:cubicBezTo>
                    <a:cubicBezTo>
                      <a:pt x="15627" y="7619"/>
                      <a:pt x="15102" y="8029"/>
                      <a:pt x="14500" y="8029"/>
                    </a:cubicBezTo>
                    <a:cubicBezTo>
                      <a:pt x="13336" y="8029"/>
                      <a:pt x="13351" y="6115"/>
                      <a:pt x="11371" y="6079"/>
                    </a:cubicBezTo>
                    <a:lnTo>
                      <a:pt x="11371" y="9477"/>
                    </a:lnTo>
                    <a:cubicBezTo>
                      <a:pt x="13732" y="9973"/>
                      <a:pt x="15819" y="10667"/>
                      <a:pt x="15819" y="13421"/>
                    </a:cubicBezTo>
                    <a:cubicBezTo>
                      <a:pt x="15819" y="15811"/>
                      <a:pt x="14033" y="17023"/>
                      <a:pt x="11371" y="17187"/>
                    </a:cubicBezTo>
                    <a:lnTo>
                      <a:pt x="11371" y="18293"/>
                    </a:lnTo>
                    <a:cubicBezTo>
                      <a:pt x="11371" y="18597"/>
                      <a:pt x="11144" y="18902"/>
                      <a:pt x="10840" y="18902"/>
                    </a:cubicBezTo>
                    <a:cubicBezTo>
                      <a:pt x="10534" y="18902"/>
                      <a:pt x="10301" y="18597"/>
                      <a:pt x="10301" y="18293"/>
                    </a:cubicBezTo>
                    <a:lnTo>
                      <a:pt x="10301" y="17187"/>
                    </a:lnTo>
                    <a:cubicBezTo>
                      <a:pt x="7286" y="17115"/>
                      <a:pt x="5781" y="15315"/>
                      <a:pt x="5781" y="13902"/>
                    </a:cubicBezTo>
                    <a:cubicBezTo>
                      <a:pt x="5781" y="13188"/>
                      <a:pt x="6214" y="12774"/>
                      <a:pt x="6888" y="12774"/>
                    </a:cubicBezTo>
                    <a:cubicBezTo>
                      <a:pt x="8888" y="12774"/>
                      <a:pt x="7335" y="15236"/>
                      <a:pt x="10301" y="15362"/>
                    </a:cubicBezTo>
                    <a:lnTo>
                      <a:pt x="10301" y="11632"/>
                    </a:lnTo>
                    <a:cubicBezTo>
                      <a:pt x="7655" y="11151"/>
                      <a:pt x="6051" y="9987"/>
                      <a:pt x="6051" y="8008"/>
                    </a:cubicBezTo>
                    <a:close/>
                    <a:moveTo>
                      <a:pt x="10803" y="21600"/>
                    </a:moveTo>
                    <a:cubicBezTo>
                      <a:pt x="16756" y="21600"/>
                      <a:pt x="21600" y="16755"/>
                      <a:pt x="21600" y="10795"/>
                    </a:cubicBezTo>
                    <a:cubicBezTo>
                      <a:pt x="21600" y="4845"/>
                      <a:pt x="16756" y="0"/>
                      <a:pt x="10803" y="0"/>
                    </a:cubicBezTo>
                    <a:cubicBezTo>
                      <a:pt x="4846" y="0"/>
                      <a:pt x="0" y="4845"/>
                      <a:pt x="0" y="10795"/>
                    </a:cubicBezTo>
                    <a:cubicBezTo>
                      <a:pt x="0" y="16755"/>
                      <a:pt x="4846" y="21600"/>
                      <a:pt x="10803" y="2160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4" name="Shape 11409"/>
              <p:cNvSpPr/>
              <p:nvPr/>
            </p:nvSpPr>
            <p:spPr>
              <a:xfrm>
                <a:off x="6451600" y="2634811"/>
                <a:ext cx="94332" cy="122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285" y="0"/>
                    </a:moveTo>
                    <a:lnTo>
                      <a:pt x="4315" y="0"/>
                    </a:lnTo>
                    <a:cubicBezTo>
                      <a:pt x="1927" y="0"/>
                      <a:pt x="0" y="1489"/>
                      <a:pt x="0" y="3318"/>
                    </a:cubicBezTo>
                    <a:lnTo>
                      <a:pt x="0" y="18273"/>
                    </a:lnTo>
                    <a:cubicBezTo>
                      <a:pt x="0" y="20111"/>
                      <a:pt x="1936" y="21600"/>
                      <a:pt x="4315" y="21600"/>
                    </a:cubicBezTo>
                    <a:lnTo>
                      <a:pt x="17285" y="21600"/>
                    </a:lnTo>
                    <a:cubicBezTo>
                      <a:pt x="19664" y="21600"/>
                      <a:pt x="21600" y="20111"/>
                      <a:pt x="21600" y="18273"/>
                    </a:cubicBezTo>
                    <a:lnTo>
                      <a:pt x="21600" y="3318"/>
                    </a:lnTo>
                    <a:cubicBezTo>
                      <a:pt x="21600" y="1489"/>
                      <a:pt x="19664" y="0"/>
                      <a:pt x="1728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5" name="Shape 11410"/>
              <p:cNvSpPr/>
              <p:nvPr/>
            </p:nvSpPr>
            <p:spPr>
              <a:xfrm>
                <a:off x="6597911" y="2572048"/>
                <a:ext cx="94332" cy="1882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276" y="0"/>
                    </a:moveTo>
                    <a:lnTo>
                      <a:pt x="4313" y="0"/>
                    </a:lnTo>
                    <a:cubicBezTo>
                      <a:pt x="1938" y="0"/>
                      <a:pt x="0" y="968"/>
                      <a:pt x="0" y="2163"/>
                    </a:cubicBezTo>
                    <a:lnTo>
                      <a:pt x="0" y="19438"/>
                    </a:lnTo>
                    <a:cubicBezTo>
                      <a:pt x="0" y="20633"/>
                      <a:pt x="1938" y="21600"/>
                      <a:pt x="4313" y="21600"/>
                    </a:cubicBezTo>
                    <a:lnTo>
                      <a:pt x="17276" y="21600"/>
                    </a:lnTo>
                    <a:cubicBezTo>
                      <a:pt x="19665" y="21600"/>
                      <a:pt x="21600" y="20633"/>
                      <a:pt x="21600" y="19438"/>
                    </a:cubicBezTo>
                    <a:lnTo>
                      <a:pt x="21600" y="2163"/>
                    </a:lnTo>
                    <a:cubicBezTo>
                      <a:pt x="21600" y="968"/>
                      <a:pt x="19665" y="0"/>
                      <a:pt x="1727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6" name="Shape 11411"/>
              <p:cNvSpPr/>
              <p:nvPr/>
            </p:nvSpPr>
            <p:spPr>
              <a:xfrm>
                <a:off x="6743259" y="2495441"/>
                <a:ext cx="94332" cy="263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9" h="21600" extrusionOk="0">
                    <a:moveTo>
                      <a:pt x="17276" y="0"/>
                    </a:moveTo>
                    <a:lnTo>
                      <a:pt x="4313" y="0"/>
                    </a:lnTo>
                    <a:cubicBezTo>
                      <a:pt x="1935" y="0"/>
                      <a:pt x="0" y="692"/>
                      <a:pt x="0" y="1544"/>
                    </a:cubicBezTo>
                    <a:lnTo>
                      <a:pt x="0" y="20056"/>
                    </a:lnTo>
                    <a:cubicBezTo>
                      <a:pt x="0" y="20909"/>
                      <a:pt x="1935" y="21600"/>
                      <a:pt x="4313" y="21600"/>
                    </a:cubicBezTo>
                    <a:lnTo>
                      <a:pt x="17276" y="21600"/>
                    </a:lnTo>
                    <a:cubicBezTo>
                      <a:pt x="19665" y="21600"/>
                      <a:pt x="21589" y="20909"/>
                      <a:pt x="21589" y="20056"/>
                    </a:cubicBezTo>
                    <a:lnTo>
                      <a:pt x="21589" y="1544"/>
                    </a:lnTo>
                    <a:cubicBezTo>
                      <a:pt x="21600" y="692"/>
                      <a:pt x="19665" y="0"/>
                      <a:pt x="1727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7" name="Shape 11412"/>
              <p:cNvSpPr/>
              <p:nvPr/>
            </p:nvSpPr>
            <p:spPr>
              <a:xfrm>
                <a:off x="6451600" y="2431756"/>
                <a:ext cx="266633" cy="158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3" h="21526" extrusionOk="0">
                    <a:moveTo>
                      <a:pt x="20859" y="1357"/>
                    </a:moveTo>
                    <a:lnTo>
                      <a:pt x="17092" y="27"/>
                    </a:lnTo>
                    <a:cubicBezTo>
                      <a:pt x="16804" y="-74"/>
                      <a:pt x="16509" y="113"/>
                      <a:pt x="16333" y="514"/>
                    </a:cubicBezTo>
                    <a:cubicBezTo>
                      <a:pt x="16155" y="911"/>
                      <a:pt x="16132" y="1444"/>
                      <a:pt x="16270" y="1884"/>
                    </a:cubicBezTo>
                    <a:lnTo>
                      <a:pt x="17106" y="4540"/>
                    </a:lnTo>
                    <a:lnTo>
                      <a:pt x="410" y="19105"/>
                    </a:lnTo>
                    <a:cubicBezTo>
                      <a:pt x="39" y="19428"/>
                      <a:pt x="-107" y="20200"/>
                      <a:pt x="83" y="20828"/>
                    </a:cubicBezTo>
                    <a:cubicBezTo>
                      <a:pt x="219" y="21267"/>
                      <a:pt x="485" y="21526"/>
                      <a:pt x="759" y="21526"/>
                    </a:cubicBezTo>
                    <a:cubicBezTo>
                      <a:pt x="877" y="21526"/>
                      <a:pt x="995" y="21478"/>
                      <a:pt x="1106" y="21379"/>
                    </a:cubicBezTo>
                    <a:lnTo>
                      <a:pt x="17816" y="6802"/>
                    </a:lnTo>
                    <a:lnTo>
                      <a:pt x="18582" y="9236"/>
                    </a:lnTo>
                    <a:cubicBezTo>
                      <a:pt x="18713" y="9657"/>
                      <a:pt x="18970" y="9914"/>
                      <a:pt x="19251" y="9914"/>
                    </a:cubicBezTo>
                    <a:cubicBezTo>
                      <a:pt x="19265" y="9914"/>
                      <a:pt x="19275" y="9914"/>
                      <a:pt x="19289" y="9914"/>
                    </a:cubicBezTo>
                    <a:cubicBezTo>
                      <a:pt x="19583" y="9892"/>
                      <a:pt x="19843" y="9581"/>
                      <a:pt x="19954" y="9118"/>
                    </a:cubicBezTo>
                    <a:lnTo>
                      <a:pt x="21406" y="3097"/>
                    </a:lnTo>
                    <a:cubicBezTo>
                      <a:pt x="21493" y="2740"/>
                      <a:pt x="21479" y="2348"/>
                      <a:pt x="21375" y="2008"/>
                    </a:cubicBezTo>
                    <a:cubicBezTo>
                      <a:pt x="21268" y="1673"/>
                      <a:pt x="21080" y="1439"/>
                      <a:pt x="20859" y="1357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85020" name="Rectangle 13"/>
            <p:cNvSpPr>
              <a:spLocks/>
            </p:cNvSpPr>
            <p:nvPr/>
          </p:nvSpPr>
          <p:spPr bwMode="auto">
            <a:xfrm>
              <a:off x="90" y="842"/>
              <a:ext cx="1715" cy="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200" smtClean="0">
                  <a:solidFill>
                    <a:prstClr val="white"/>
                  </a:solidFill>
                  <a:latin typeface="Arial" panose="020B0604020202020204" pitchFamily="34" charset="0"/>
                  <a:sym typeface="Bebas Neue"/>
                </a:rPr>
                <a:t>DIRECTOR PROGRAM</a:t>
              </a:r>
            </a:p>
          </p:txBody>
        </p:sp>
        <p:sp>
          <p:nvSpPr>
            <p:cNvPr id="85021" name="Rectangle 14"/>
            <p:cNvSpPr>
              <a:spLocks/>
            </p:cNvSpPr>
            <p:nvPr/>
          </p:nvSpPr>
          <p:spPr bwMode="auto">
            <a:xfrm>
              <a:off x="365" y="1186"/>
              <a:ext cx="1165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i="1" smtClean="0">
                  <a:solidFill>
                    <a:prstClr val="white"/>
                  </a:solidFill>
                  <a:latin typeface="Trebuchet MS" panose="020B0603020202020204" pitchFamily="34" charset="0"/>
                  <a:sym typeface="Lato Light"/>
                </a:rPr>
                <a:t>Hit it, you GET IT!</a:t>
              </a:r>
            </a:p>
          </p:txBody>
        </p:sp>
        <p:sp>
          <p:nvSpPr>
            <p:cNvPr id="85022" name="Line 15"/>
            <p:cNvSpPr>
              <a:spLocks noChangeShapeType="1"/>
            </p:cNvSpPr>
            <p:nvPr/>
          </p:nvSpPr>
          <p:spPr bwMode="auto">
            <a:xfrm flipV="1">
              <a:off x="103" y="1672"/>
              <a:ext cx="1598" cy="4"/>
            </a:xfrm>
            <a:prstGeom prst="line">
              <a:avLst/>
            </a:prstGeom>
            <a:noFill/>
            <a:ln w="6350">
              <a:solidFill>
                <a:schemeClr val="bg2">
                  <a:alpha val="25098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eaLnBrk="0" hangingPunct="0"/>
              <a:endParaRPr lang="en-US" smtClean="0">
                <a:solidFill>
                  <a:prstClr val="black"/>
                </a:solidFill>
              </a:endParaRPr>
            </a:p>
          </p:txBody>
        </p:sp>
        <p:pic>
          <p:nvPicPr>
            <p:cNvPr id="85023" name="Picture 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22" cy="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5006" name="Group 2"/>
          <p:cNvGrpSpPr>
            <a:grpSpLocks/>
          </p:cNvGrpSpPr>
          <p:nvPr/>
        </p:nvGrpSpPr>
        <p:grpSpPr bwMode="auto">
          <a:xfrm>
            <a:off x="2995613" y="6397625"/>
            <a:ext cx="3368675" cy="500063"/>
            <a:chOff x="2994876" y="6436062"/>
            <a:chExt cx="3368685" cy="500137"/>
          </a:xfrm>
        </p:grpSpPr>
        <p:sp>
          <p:nvSpPr>
            <p:cNvPr id="2" name="TextBox 1"/>
            <p:cNvSpPr txBox="1"/>
            <p:nvPr/>
          </p:nvSpPr>
          <p:spPr>
            <a:xfrm>
              <a:off x="2994876" y="6436062"/>
              <a:ext cx="596902" cy="5001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  <a:t>Team Bonus </a:t>
              </a:r>
              <a:r>
                <a:rPr lang="en-US" sz="10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  <a:t/>
              </a:r>
              <a:br>
                <a:rPr lang="en-US" sz="10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</a:br>
              <a:r>
                <a:rPr lang="en-US" sz="1050" b="1" dirty="0">
                  <a:solidFill>
                    <a:srgbClr val="FF0000"/>
                  </a:solidFill>
                  <a:latin typeface="Lato" charset="0"/>
                  <a:ea typeface="Lato" charset="0"/>
                  <a:cs typeface="Lato" charset="0"/>
                </a:rPr>
                <a:t>$10</a:t>
              </a:r>
              <a:endParaRPr lang="en-US" sz="1000" b="1" dirty="0">
                <a:solidFill>
                  <a:srgbClr val="FF0000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688615" y="6436062"/>
              <a:ext cx="596902" cy="5001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  <a:t>Team Bonus </a:t>
              </a:r>
              <a:r>
                <a:rPr lang="en-US" sz="10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  <a:t/>
              </a:r>
              <a:br>
                <a:rPr lang="en-US" sz="10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</a:br>
              <a:r>
                <a:rPr lang="en-US" sz="1050" b="1" dirty="0">
                  <a:solidFill>
                    <a:srgbClr val="FF0000"/>
                  </a:solidFill>
                  <a:latin typeface="Lato" charset="0"/>
                  <a:ea typeface="Lato" charset="0"/>
                  <a:cs typeface="Lato" charset="0"/>
                </a:rPr>
                <a:t>$10</a:t>
              </a:r>
              <a:endParaRPr lang="en-US" sz="1000" b="1" dirty="0">
                <a:solidFill>
                  <a:srgbClr val="FF0000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382355" y="6436062"/>
              <a:ext cx="596902" cy="5001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  <a:t>Team Bonus </a:t>
              </a:r>
              <a:r>
                <a:rPr lang="en-US" sz="10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  <a:t/>
              </a:r>
              <a:br>
                <a:rPr lang="en-US" sz="10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</a:br>
              <a:r>
                <a:rPr lang="en-US" sz="1050" b="1" dirty="0">
                  <a:solidFill>
                    <a:srgbClr val="FF0000"/>
                  </a:solidFill>
                  <a:latin typeface="Lato" charset="0"/>
                  <a:ea typeface="Lato" charset="0"/>
                  <a:cs typeface="Lato" charset="0"/>
                </a:rPr>
                <a:t>$10</a:t>
              </a:r>
              <a:endParaRPr lang="en-US" sz="1000" b="1" dirty="0">
                <a:solidFill>
                  <a:srgbClr val="FF0000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072919" y="6436062"/>
              <a:ext cx="598490" cy="5001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  <a:t>Team Bonus </a:t>
              </a:r>
              <a:r>
                <a:rPr lang="en-US" sz="10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  <a:t/>
              </a:r>
              <a:br>
                <a:rPr lang="en-US" sz="10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</a:br>
              <a:r>
                <a:rPr lang="en-US" sz="1050" b="1" dirty="0">
                  <a:solidFill>
                    <a:srgbClr val="FF0000"/>
                  </a:solidFill>
                  <a:latin typeface="Lato" charset="0"/>
                  <a:ea typeface="Lato" charset="0"/>
                  <a:cs typeface="Lato" charset="0"/>
                </a:rPr>
                <a:t>$10</a:t>
              </a:r>
              <a:endParaRPr lang="en-US" sz="1000" b="1" dirty="0">
                <a:solidFill>
                  <a:srgbClr val="FF0000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766659" y="6436062"/>
              <a:ext cx="596902" cy="5001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  <a:t>Team Bonus </a:t>
              </a:r>
              <a:r>
                <a:rPr lang="en-US" sz="10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  <a:t/>
              </a:r>
              <a:br>
                <a:rPr lang="en-US" sz="1000" b="1" dirty="0">
                  <a:solidFill>
                    <a:srgbClr val="071927"/>
                  </a:solidFill>
                  <a:latin typeface="Lato" charset="0"/>
                  <a:ea typeface="Lato" charset="0"/>
                  <a:cs typeface="Lato" charset="0"/>
                </a:rPr>
              </a:br>
              <a:r>
                <a:rPr lang="en-US" sz="1050" b="1" dirty="0">
                  <a:solidFill>
                    <a:srgbClr val="FF0000"/>
                  </a:solidFill>
                  <a:latin typeface="Lato" charset="0"/>
                  <a:ea typeface="Lato" charset="0"/>
                  <a:cs typeface="Lato" charset="0"/>
                </a:rPr>
                <a:t>$10</a:t>
              </a:r>
              <a:endParaRPr lang="en-US" sz="1000" b="1" dirty="0">
                <a:solidFill>
                  <a:srgbClr val="FF0000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</p:grpSp>
      <p:sp>
        <p:nvSpPr>
          <p:cNvPr id="85007" name="TextBox 3"/>
          <p:cNvSpPr txBox="1">
            <a:spLocks noChangeArrowheads="1"/>
          </p:cNvSpPr>
          <p:nvPr/>
        </p:nvSpPr>
        <p:spPr bwMode="auto">
          <a:xfrm>
            <a:off x="2954338" y="6094413"/>
            <a:ext cx="8318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smtClean="0">
                <a:solidFill>
                  <a:srgbClr val="071927"/>
                </a:solidFill>
                <a:latin typeface="Lato" panose="020B0604020202020204"/>
                <a:ea typeface="Lato" panose="020B0604020202020204"/>
                <a:cs typeface="Lato" panose="020B0604020202020204"/>
              </a:rPr>
              <a:t>$</a:t>
            </a:r>
            <a:r>
              <a:rPr lang="en-US" altLang="en-US" sz="1400" b="1" smtClean="0">
                <a:solidFill>
                  <a:srgbClr val="071927"/>
                </a:solidFill>
                <a:latin typeface="Lato" panose="020B0604020202020204"/>
                <a:ea typeface="Lato" panose="020B0604020202020204"/>
                <a:cs typeface="Lato" panose="020B0604020202020204"/>
              </a:rPr>
              <a:t>500</a:t>
            </a:r>
            <a:endParaRPr lang="en-US" altLang="en-US" sz="14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870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6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6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Rectangle 2"/>
          <p:cNvSpPr>
            <a:spLocks/>
          </p:cNvSpPr>
          <p:nvPr/>
        </p:nvSpPr>
        <p:spPr bwMode="auto">
          <a:xfrm rot="10800000" flipH="1">
            <a:off x="-20638" y="0"/>
            <a:ext cx="9164638" cy="6864350"/>
          </a:xfrm>
          <a:prstGeom prst="rect">
            <a:avLst/>
          </a:prstGeom>
          <a:solidFill>
            <a:srgbClr val="071927">
              <a:alpha val="7882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sp>
        <p:nvSpPr>
          <p:cNvPr id="24589" name="Rectangle 13"/>
          <p:cNvSpPr>
            <a:spLocks/>
          </p:cNvSpPr>
          <p:nvPr/>
        </p:nvSpPr>
        <p:spPr bwMode="auto">
          <a:xfrm>
            <a:off x="3800475" y="836613"/>
            <a:ext cx="40782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smtClean="0">
                <a:solidFill>
                  <a:prstClr val="white"/>
                </a:solidFill>
                <a:latin typeface="Arial" panose="020B0604020202020204" pitchFamily="34" charset="0"/>
                <a:sym typeface="Bebas Neue"/>
              </a:rPr>
              <a:t>Presidential Rings &amp; Rolex</a:t>
            </a:r>
          </a:p>
        </p:txBody>
      </p:sp>
      <p:pic>
        <p:nvPicPr>
          <p:cNvPr id="97285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6018213"/>
            <a:ext cx="2128838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Oval 37"/>
          <p:cNvSpPr>
            <a:spLocks/>
          </p:cNvSpPr>
          <p:nvPr/>
        </p:nvSpPr>
        <p:spPr bwMode="auto">
          <a:xfrm>
            <a:off x="755650" y="3000375"/>
            <a:ext cx="242888" cy="242888"/>
          </a:xfrm>
          <a:prstGeom prst="ellipse">
            <a:avLst/>
          </a:prstGeom>
          <a:solidFill>
            <a:schemeClr val="bg2">
              <a:alpha val="1490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sp>
        <p:nvSpPr>
          <p:cNvPr id="68" name="Oval 39"/>
          <p:cNvSpPr>
            <a:spLocks/>
          </p:cNvSpPr>
          <p:nvPr/>
        </p:nvSpPr>
        <p:spPr bwMode="auto">
          <a:xfrm>
            <a:off x="617538" y="2241550"/>
            <a:ext cx="138112" cy="138113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90538" y="1138238"/>
            <a:ext cx="3241675" cy="965200"/>
            <a:chOff x="490662" y="1138527"/>
            <a:chExt cx="3241132" cy="965642"/>
          </a:xfrm>
        </p:grpSpPr>
        <p:grpSp>
          <p:nvGrpSpPr>
            <p:cNvPr id="97313" name="Group 61"/>
            <p:cNvGrpSpPr>
              <a:grpSpLocks/>
            </p:cNvGrpSpPr>
            <p:nvPr/>
          </p:nvGrpSpPr>
          <p:grpSpPr bwMode="auto">
            <a:xfrm>
              <a:off x="490662" y="1138527"/>
              <a:ext cx="3241132" cy="965642"/>
              <a:chOff x="4908646" y="5703717"/>
              <a:chExt cx="4184898" cy="779200"/>
            </a:xfrm>
          </p:grpSpPr>
          <p:sp>
            <p:nvSpPr>
              <p:cNvPr id="97315" name="AutoShape 4"/>
              <p:cNvSpPr>
                <a:spLocks/>
              </p:cNvSpPr>
              <p:nvPr/>
            </p:nvSpPr>
            <p:spPr bwMode="auto">
              <a:xfrm rot="-5400000">
                <a:off x="6522599" y="4089764"/>
                <a:ext cx="779200" cy="4007105"/>
              </a:xfrm>
              <a:custGeom>
                <a:avLst/>
                <a:gdLst>
                  <a:gd name="T0" fmla="*/ 0 w 21600"/>
                  <a:gd name="T1" fmla="*/ 0 h 21600"/>
                  <a:gd name="T2" fmla="*/ 2147483646 w 21600"/>
                  <a:gd name="T3" fmla="*/ 0 h 21600"/>
                  <a:gd name="T4" fmla="*/ 2147483646 w 21600"/>
                  <a:gd name="T5" fmla="*/ 2147483646 h 21600"/>
                  <a:gd name="T6" fmla="*/ 0 w 21600"/>
                  <a:gd name="T7" fmla="*/ 2147483646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chemeClr val="bg2">
                  <a:alpha val="5098"/>
                </a:schemeClr>
              </a:solidFill>
              <a:ln w="12700" cap="flat">
                <a:solidFill>
                  <a:schemeClr val="bg2">
                    <a:alpha val="14902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316" name="Rectangle 46"/>
              <p:cNvSpPr>
                <a:spLocks/>
              </p:cNvSpPr>
              <p:nvPr/>
            </p:nvSpPr>
            <p:spPr bwMode="auto">
              <a:xfrm>
                <a:off x="6423076" y="5792867"/>
                <a:ext cx="2670468" cy="600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900" smtClean="0">
                    <a:solidFill>
                      <a:srgbClr val="E7E6E6"/>
                    </a:solidFill>
                    <a:latin typeface="Trebuchet MS" panose="020B0603020202020204" pitchFamily="34" charset="0"/>
                    <a:sym typeface="Lato Light"/>
                  </a:rPr>
                  <a:t>SAPPHIRE RING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smtClean="0">
                    <a:solidFill>
                      <a:srgbClr val="E7E6E6"/>
                    </a:solidFill>
                    <a:latin typeface="Trebuchet MS" panose="020B0603020202020204" pitchFamily="34" charset="0"/>
                    <a:sym typeface="Lato Light"/>
                  </a:rPr>
                  <a:t>$100K ANNUAL EARNING RATE</a:t>
                </a:r>
              </a:p>
            </p:txBody>
          </p:sp>
        </p:grpSp>
        <p:pic>
          <p:nvPicPr>
            <p:cNvPr id="97314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726" y="1255826"/>
              <a:ext cx="666772" cy="73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04009">
            <a:off x="20638" y="2798763"/>
            <a:ext cx="2720975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111375" y="2386013"/>
            <a:ext cx="3241675" cy="965200"/>
            <a:chOff x="2111228" y="2385556"/>
            <a:chExt cx="3241132" cy="965642"/>
          </a:xfrm>
        </p:grpSpPr>
        <p:grpSp>
          <p:nvGrpSpPr>
            <p:cNvPr id="97309" name="Group 85"/>
            <p:cNvGrpSpPr>
              <a:grpSpLocks/>
            </p:cNvGrpSpPr>
            <p:nvPr/>
          </p:nvGrpSpPr>
          <p:grpSpPr bwMode="auto">
            <a:xfrm>
              <a:off x="2111228" y="2385556"/>
              <a:ext cx="3241132" cy="965642"/>
              <a:chOff x="4908646" y="5703717"/>
              <a:chExt cx="4184898" cy="779200"/>
            </a:xfrm>
          </p:grpSpPr>
          <p:sp>
            <p:nvSpPr>
              <p:cNvPr id="97311" name="AutoShape 4"/>
              <p:cNvSpPr>
                <a:spLocks/>
              </p:cNvSpPr>
              <p:nvPr/>
            </p:nvSpPr>
            <p:spPr bwMode="auto">
              <a:xfrm rot="-5400000">
                <a:off x="6522599" y="4089764"/>
                <a:ext cx="779200" cy="4007105"/>
              </a:xfrm>
              <a:custGeom>
                <a:avLst/>
                <a:gdLst>
                  <a:gd name="T0" fmla="*/ 0 w 21600"/>
                  <a:gd name="T1" fmla="*/ 0 h 21600"/>
                  <a:gd name="T2" fmla="*/ 2147483646 w 21600"/>
                  <a:gd name="T3" fmla="*/ 0 h 21600"/>
                  <a:gd name="T4" fmla="*/ 2147483646 w 21600"/>
                  <a:gd name="T5" fmla="*/ 2147483646 h 21600"/>
                  <a:gd name="T6" fmla="*/ 0 w 21600"/>
                  <a:gd name="T7" fmla="*/ 2147483646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chemeClr val="bg2">
                  <a:alpha val="5098"/>
                </a:schemeClr>
              </a:solidFill>
              <a:ln w="12700" cap="flat">
                <a:solidFill>
                  <a:schemeClr val="bg2">
                    <a:alpha val="14902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312" name="Rectangle 46"/>
              <p:cNvSpPr>
                <a:spLocks/>
              </p:cNvSpPr>
              <p:nvPr/>
            </p:nvSpPr>
            <p:spPr bwMode="auto">
              <a:xfrm>
                <a:off x="6423076" y="5792867"/>
                <a:ext cx="2670468" cy="600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900" smtClean="0">
                    <a:solidFill>
                      <a:srgbClr val="E7E6E6"/>
                    </a:solidFill>
                    <a:latin typeface="Trebuchet MS" panose="020B0603020202020204" pitchFamily="34" charset="0"/>
                    <a:sym typeface="Lato Light"/>
                  </a:rPr>
                  <a:t>RUBY RING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smtClean="0">
                    <a:solidFill>
                      <a:srgbClr val="E7E6E6"/>
                    </a:solidFill>
                    <a:latin typeface="Trebuchet MS" panose="020B0603020202020204" pitchFamily="34" charset="0"/>
                    <a:sym typeface="Lato Light"/>
                  </a:rPr>
                  <a:t>$250K ANNUAL EARNING RATE</a:t>
                </a:r>
              </a:p>
            </p:txBody>
          </p:sp>
        </p:grpSp>
        <p:pic>
          <p:nvPicPr>
            <p:cNvPr id="97310" name="Picture 8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4292" y="2428691"/>
              <a:ext cx="666772" cy="879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732213" y="3632200"/>
            <a:ext cx="3240087" cy="966788"/>
            <a:chOff x="3731794" y="3632583"/>
            <a:chExt cx="3241132" cy="965642"/>
          </a:xfrm>
        </p:grpSpPr>
        <p:grpSp>
          <p:nvGrpSpPr>
            <p:cNvPr id="97305" name="Group 89"/>
            <p:cNvGrpSpPr>
              <a:grpSpLocks/>
            </p:cNvGrpSpPr>
            <p:nvPr/>
          </p:nvGrpSpPr>
          <p:grpSpPr bwMode="auto">
            <a:xfrm>
              <a:off x="3731794" y="3632583"/>
              <a:ext cx="3241132" cy="965642"/>
              <a:chOff x="4908646" y="5703717"/>
              <a:chExt cx="4184898" cy="779200"/>
            </a:xfrm>
          </p:grpSpPr>
          <p:sp>
            <p:nvSpPr>
              <p:cNvPr id="97307" name="AutoShape 4"/>
              <p:cNvSpPr>
                <a:spLocks/>
              </p:cNvSpPr>
              <p:nvPr/>
            </p:nvSpPr>
            <p:spPr bwMode="auto">
              <a:xfrm rot="-5400000">
                <a:off x="6522599" y="4089764"/>
                <a:ext cx="779200" cy="4007105"/>
              </a:xfrm>
              <a:custGeom>
                <a:avLst/>
                <a:gdLst>
                  <a:gd name="T0" fmla="*/ 0 w 21600"/>
                  <a:gd name="T1" fmla="*/ 0 h 21600"/>
                  <a:gd name="T2" fmla="*/ 2147483646 w 21600"/>
                  <a:gd name="T3" fmla="*/ 0 h 21600"/>
                  <a:gd name="T4" fmla="*/ 2147483646 w 21600"/>
                  <a:gd name="T5" fmla="*/ 2147483646 h 21600"/>
                  <a:gd name="T6" fmla="*/ 0 w 21600"/>
                  <a:gd name="T7" fmla="*/ 2147483646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chemeClr val="bg2">
                  <a:alpha val="5098"/>
                </a:schemeClr>
              </a:solidFill>
              <a:ln w="12700" cap="flat">
                <a:solidFill>
                  <a:schemeClr val="bg2">
                    <a:alpha val="14902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308" name="Rectangle 46"/>
              <p:cNvSpPr>
                <a:spLocks/>
              </p:cNvSpPr>
              <p:nvPr/>
            </p:nvSpPr>
            <p:spPr bwMode="auto">
              <a:xfrm>
                <a:off x="6423076" y="5792867"/>
                <a:ext cx="2670468" cy="600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900" smtClean="0">
                    <a:solidFill>
                      <a:srgbClr val="E7E6E6"/>
                    </a:solidFill>
                    <a:latin typeface="Trebuchet MS" panose="020B0603020202020204" pitchFamily="34" charset="0"/>
                    <a:sym typeface="Lato Light"/>
                  </a:rPr>
                  <a:t>DIAMOND RING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smtClean="0">
                    <a:solidFill>
                      <a:srgbClr val="E7E6E6"/>
                    </a:solidFill>
                    <a:latin typeface="Trebuchet MS" panose="020B0603020202020204" pitchFamily="34" charset="0"/>
                    <a:sym typeface="Lato Light"/>
                  </a:rPr>
                  <a:t>$500K ANNUAL EARNING RATE</a:t>
                </a:r>
              </a:p>
            </p:txBody>
          </p:sp>
        </p:grpSp>
        <p:pic>
          <p:nvPicPr>
            <p:cNvPr id="97306" name="Picture 9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858" y="3675718"/>
              <a:ext cx="666772" cy="879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248275" y="4938713"/>
            <a:ext cx="3173413" cy="965200"/>
            <a:chOff x="5353773" y="4883237"/>
            <a:chExt cx="3172909" cy="965642"/>
          </a:xfrm>
        </p:grpSpPr>
        <p:grpSp>
          <p:nvGrpSpPr>
            <p:cNvPr id="97301" name="Group 100"/>
            <p:cNvGrpSpPr>
              <a:grpSpLocks/>
            </p:cNvGrpSpPr>
            <p:nvPr/>
          </p:nvGrpSpPr>
          <p:grpSpPr bwMode="auto">
            <a:xfrm>
              <a:off x="5353773" y="4883237"/>
              <a:ext cx="3172909" cy="965642"/>
              <a:chOff x="4908646" y="5703717"/>
              <a:chExt cx="4096810" cy="779200"/>
            </a:xfrm>
          </p:grpSpPr>
          <p:sp>
            <p:nvSpPr>
              <p:cNvPr id="97303" name="AutoShape 4"/>
              <p:cNvSpPr>
                <a:spLocks/>
              </p:cNvSpPr>
              <p:nvPr/>
            </p:nvSpPr>
            <p:spPr bwMode="auto">
              <a:xfrm rot="-5400000">
                <a:off x="6522599" y="4089764"/>
                <a:ext cx="779200" cy="4007105"/>
              </a:xfrm>
              <a:custGeom>
                <a:avLst/>
                <a:gdLst>
                  <a:gd name="T0" fmla="*/ 0 w 21600"/>
                  <a:gd name="T1" fmla="*/ 0 h 21600"/>
                  <a:gd name="T2" fmla="*/ 2147483646 w 21600"/>
                  <a:gd name="T3" fmla="*/ 0 h 21600"/>
                  <a:gd name="T4" fmla="*/ 2147483646 w 21600"/>
                  <a:gd name="T5" fmla="*/ 2147483646 h 21600"/>
                  <a:gd name="T6" fmla="*/ 0 w 21600"/>
                  <a:gd name="T7" fmla="*/ 2147483646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chemeClr val="bg2">
                  <a:alpha val="5098"/>
                </a:schemeClr>
              </a:solidFill>
              <a:ln w="12700" cap="flat">
                <a:solidFill>
                  <a:schemeClr val="bg2">
                    <a:alpha val="14902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eaLnBrk="0" hangingPunct="0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304" name="Rectangle 46"/>
              <p:cNvSpPr>
                <a:spLocks/>
              </p:cNvSpPr>
              <p:nvPr/>
            </p:nvSpPr>
            <p:spPr bwMode="auto">
              <a:xfrm>
                <a:off x="6019558" y="5787114"/>
                <a:ext cx="2985898" cy="600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900" smtClean="0">
                    <a:solidFill>
                      <a:srgbClr val="E7E6E6"/>
                    </a:solidFill>
                    <a:latin typeface="Trebuchet MS" panose="020B0603020202020204" pitchFamily="34" charset="0"/>
                    <a:sym typeface="Lato Light"/>
                  </a:rPr>
                  <a:t>DOUBLE DIAMOND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smtClean="0">
                    <a:solidFill>
                      <a:srgbClr val="E7E6E6"/>
                    </a:solidFill>
                    <a:latin typeface="Trebuchet MS" panose="020B0603020202020204" pitchFamily="34" charset="0"/>
                    <a:sym typeface="Lato Light"/>
                  </a:rPr>
                  <a:t>$1 MILLION ANNUAL EARNING RATE</a:t>
                </a:r>
              </a:p>
            </p:txBody>
          </p:sp>
        </p:grpSp>
        <p:pic>
          <p:nvPicPr>
            <p:cNvPr id="97302" name="Picture 10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607" y="4969511"/>
              <a:ext cx="666772" cy="879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Oval 37"/>
          <p:cNvSpPr>
            <a:spLocks/>
          </p:cNvSpPr>
          <p:nvPr/>
        </p:nvSpPr>
        <p:spPr bwMode="auto">
          <a:xfrm>
            <a:off x="4949825" y="222250"/>
            <a:ext cx="242888" cy="242888"/>
          </a:xfrm>
          <a:prstGeom prst="ellipse">
            <a:avLst/>
          </a:prstGeom>
          <a:solidFill>
            <a:schemeClr val="bg2">
              <a:alpha val="1490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sp>
        <p:nvSpPr>
          <p:cNvPr id="30" name="Oval 39"/>
          <p:cNvSpPr>
            <a:spLocks/>
          </p:cNvSpPr>
          <p:nvPr/>
        </p:nvSpPr>
        <p:spPr bwMode="auto">
          <a:xfrm>
            <a:off x="3643313" y="952500"/>
            <a:ext cx="138112" cy="13811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Oval 37"/>
          <p:cNvSpPr>
            <a:spLocks/>
          </p:cNvSpPr>
          <p:nvPr/>
        </p:nvSpPr>
        <p:spPr bwMode="auto">
          <a:xfrm>
            <a:off x="4075113" y="2055813"/>
            <a:ext cx="242887" cy="242887"/>
          </a:xfrm>
          <a:prstGeom prst="ellipse">
            <a:avLst/>
          </a:prstGeom>
          <a:solidFill>
            <a:schemeClr val="bg2">
              <a:alpha val="1490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sp>
        <p:nvSpPr>
          <p:cNvPr id="32" name="Oval 37"/>
          <p:cNvSpPr>
            <a:spLocks/>
          </p:cNvSpPr>
          <p:nvPr/>
        </p:nvSpPr>
        <p:spPr bwMode="auto">
          <a:xfrm>
            <a:off x="942975" y="744538"/>
            <a:ext cx="242888" cy="242887"/>
          </a:xfrm>
          <a:prstGeom prst="ellipse">
            <a:avLst/>
          </a:prstGeom>
          <a:solidFill>
            <a:schemeClr val="bg2">
              <a:alpha val="1490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sp>
        <p:nvSpPr>
          <p:cNvPr id="33" name="Oval 39"/>
          <p:cNvSpPr>
            <a:spLocks/>
          </p:cNvSpPr>
          <p:nvPr/>
        </p:nvSpPr>
        <p:spPr bwMode="auto">
          <a:xfrm>
            <a:off x="1905000" y="314325"/>
            <a:ext cx="138113" cy="138113"/>
          </a:xfrm>
          <a:prstGeom prst="ellipse">
            <a:avLst/>
          </a:prstGeom>
          <a:solidFill>
            <a:srgbClr val="6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pic>
        <p:nvPicPr>
          <p:cNvPr id="39954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8438">
            <a:off x="5156994" y="1867694"/>
            <a:ext cx="23701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7" name="AutoShape 4"/>
          <p:cNvSpPr>
            <a:spLocks/>
          </p:cNvSpPr>
          <p:nvPr/>
        </p:nvSpPr>
        <p:spPr bwMode="auto">
          <a:xfrm rot="-5400000">
            <a:off x="7474744" y="1600994"/>
            <a:ext cx="990600" cy="2039938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bg2">
              <a:alpha val="5098"/>
            </a:schemeClr>
          </a:solidFill>
          <a:ln w="12700" cap="flat">
            <a:solidFill>
              <a:schemeClr val="bg2">
                <a:alpha val="1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eaLnBrk="0" hangingPunct="0"/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3028" name="Rectangle 46"/>
          <p:cNvSpPr>
            <a:spLocks/>
          </p:cNvSpPr>
          <p:nvPr/>
        </p:nvSpPr>
        <p:spPr bwMode="auto">
          <a:xfrm>
            <a:off x="7129463" y="2262188"/>
            <a:ext cx="2066925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900" smtClean="0">
                <a:solidFill>
                  <a:srgbClr val="E7E6E6"/>
                </a:solidFill>
                <a:latin typeface="Trebuchet MS" panose="020B0603020202020204" pitchFamily="34" charset="0"/>
                <a:sym typeface="Lato Light"/>
              </a:rPr>
              <a:t>ROLEX WATCH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smtClean="0">
                <a:solidFill>
                  <a:srgbClr val="E7E6E6"/>
                </a:solidFill>
                <a:latin typeface="Trebuchet MS" panose="020B0603020202020204" pitchFamily="34" charset="0"/>
                <a:sym typeface="Lato Light"/>
              </a:rPr>
              <a:t>RECEIVED AT 5 STAR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smtClean="0">
                <a:solidFill>
                  <a:srgbClr val="E7E6E6"/>
                </a:solidFill>
                <a:latin typeface="Trebuchet MS" panose="020B0603020202020204" pitchFamily="34" charset="0"/>
                <a:sym typeface="Lato Light"/>
              </a:rPr>
              <a:t>DIRECTOR</a:t>
            </a:r>
          </a:p>
        </p:txBody>
      </p:sp>
    </p:spTree>
    <p:extLst>
      <p:ext uri="{BB962C8B-B14F-4D97-AF65-F5344CB8AC3E}">
        <p14:creationId xmlns:p14="http://schemas.microsoft.com/office/powerpoint/2010/main" val="22040344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9" grpId="0"/>
      <p:bldP spid="66" grpId="0" animBg="1"/>
      <p:bldP spid="6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3027" grpId="0" animBg="1"/>
      <p:bldP spid="430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885825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2"/>
          <p:cNvSpPr>
            <a:spLocks/>
          </p:cNvSpPr>
          <p:nvPr/>
        </p:nvSpPr>
        <p:spPr bwMode="auto">
          <a:xfrm rot="10800000" flipH="1">
            <a:off x="-25400" y="1419225"/>
            <a:ext cx="9186863" cy="5562600"/>
          </a:xfrm>
          <a:prstGeom prst="rect">
            <a:avLst/>
          </a:prstGeom>
          <a:solidFill>
            <a:srgbClr val="071927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99332" name="Rectangle 45"/>
          <p:cNvSpPr>
            <a:spLocks/>
          </p:cNvSpPr>
          <p:nvPr/>
        </p:nvSpPr>
        <p:spPr bwMode="auto">
          <a:xfrm>
            <a:off x="260350" y="381000"/>
            <a:ext cx="5759450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altLang="en-US" sz="4800" smtClean="0">
                <a:solidFill>
                  <a:srgbClr val="243A62"/>
                </a:solidFill>
                <a:latin typeface="Bebas Neue"/>
                <a:ea typeface="Bebas Neue Light"/>
                <a:cs typeface="Bebas Neue Light"/>
                <a:sym typeface="Bebas Neue"/>
              </a:rPr>
              <a:t>PlanNet Marketing Pledge</a:t>
            </a:r>
            <a:endParaRPr lang="en-US" altLang="en-US" sz="4800" b="1" smtClean="0">
              <a:solidFill>
                <a:srgbClr val="243A62"/>
              </a:solidFill>
              <a:latin typeface="Bebas Neue Light"/>
              <a:ea typeface="Bebas Neue Light"/>
              <a:cs typeface="Bebas Neue Light"/>
              <a:sym typeface="Bebas Neue"/>
            </a:endParaRPr>
          </a:p>
        </p:txBody>
      </p:sp>
      <p:pic>
        <p:nvPicPr>
          <p:cNvPr id="99333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5735638"/>
            <a:ext cx="2128838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3686175" y="1905000"/>
            <a:ext cx="533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2400" b="1" smtClean="0">
                <a:solidFill>
                  <a:srgbClr val="FFFFFF"/>
                </a:solidFill>
                <a:latin typeface="Century Gothic" panose="020B0502020202020204" pitchFamily="34" charset="0"/>
              </a:rPr>
              <a:t>Become a PlanNet Marketing Director.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2400" smtClean="0">
                <a:solidFill>
                  <a:srgbClr val="FFFFFF"/>
                </a:solidFill>
                <a:latin typeface="Century Gothic" panose="020B0502020202020204" pitchFamily="34" charset="0"/>
              </a:rPr>
              <a:t>Feel secure in knowing that in the event of your death, the PlanNet business you’ve built will outlast you.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2400" smtClean="0">
                <a:solidFill>
                  <a:srgbClr val="FFFFFF"/>
                </a:solidFill>
                <a:latin typeface="Century Gothic" panose="020B0502020202020204" pitchFamily="34" charset="0"/>
              </a:rPr>
              <a:t>Your family will still receive your PlanNet Marketing </a:t>
            </a:r>
            <a:r>
              <a:rPr lang="en-US" altLang="en-US" sz="2400" b="1" smtClean="0">
                <a:solidFill>
                  <a:srgbClr val="FFFFFF"/>
                </a:solidFill>
                <a:latin typeface="Century Gothic" panose="020B0502020202020204" pitchFamily="34" charset="0"/>
              </a:rPr>
              <a:t>weekly commissions</a:t>
            </a:r>
            <a:r>
              <a:rPr lang="en-US" altLang="en-US" sz="2400" smtClean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en-US" altLang="en-US" sz="2400" b="1" smtClean="0">
                <a:solidFill>
                  <a:srgbClr val="FFFFFF"/>
                </a:solidFill>
                <a:latin typeface="Century Gothic" panose="020B0502020202020204" pitchFamily="34" charset="0"/>
              </a:rPr>
              <a:t>Director pay, Director Bonuses</a:t>
            </a:r>
            <a:r>
              <a:rPr lang="en-US" altLang="en-US" sz="2400" smtClean="0">
                <a:solidFill>
                  <a:srgbClr val="FFFFFF"/>
                </a:solidFill>
                <a:latin typeface="Century Gothic" panose="020B0502020202020204" pitchFamily="34" charset="0"/>
              </a:rPr>
              <a:t> and </a:t>
            </a:r>
            <a:r>
              <a:rPr lang="en-US" altLang="en-US" sz="2400" b="1" smtClean="0">
                <a:solidFill>
                  <a:srgbClr val="FFFFFF"/>
                </a:solidFill>
                <a:latin typeface="Century Gothic" panose="020B0502020202020204" pitchFamily="34" charset="0"/>
              </a:rPr>
              <a:t>monthly</a:t>
            </a:r>
            <a:r>
              <a:rPr lang="en-US" altLang="en-US" sz="240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2400" b="1" smtClean="0">
                <a:solidFill>
                  <a:srgbClr val="FFFFFF"/>
                </a:solidFill>
                <a:latin typeface="Century Gothic" panose="020B0502020202020204" pitchFamily="34" charset="0"/>
              </a:rPr>
              <a:t>residual income</a:t>
            </a:r>
            <a:r>
              <a:rPr lang="en-US" altLang="en-US" sz="2400" smtClean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9933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3314700"/>
            <a:ext cx="4927600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466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Rectangle 2"/>
          <p:cNvSpPr>
            <a:spLocks/>
          </p:cNvSpPr>
          <p:nvPr/>
        </p:nvSpPr>
        <p:spPr bwMode="auto">
          <a:xfrm rot="10800000" flipH="1">
            <a:off x="0" y="1295400"/>
            <a:ext cx="9144000" cy="5562600"/>
          </a:xfrm>
          <a:prstGeom prst="rect">
            <a:avLst/>
          </a:prstGeom>
          <a:solidFill>
            <a:srgbClr val="071927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109580" name="Rectangle 12"/>
          <p:cNvSpPr>
            <a:spLocks/>
          </p:cNvSpPr>
          <p:nvPr/>
        </p:nvSpPr>
        <p:spPr bwMode="auto">
          <a:xfrm>
            <a:off x="1606550" y="1590675"/>
            <a:ext cx="594836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altLang="en-US" sz="2000" smtClean="0">
                <a:solidFill>
                  <a:srgbClr val="E7E6E6"/>
                </a:solidFill>
                <a:latin typeface="Arial" panose="020B0604020202020204" pitchFamily="34" charset="0"/>
                <a:sym typeface="Bebas Neue"/>
              </a:rPr>
              <a:t>VALUABLE TOOLS, SYSTEMS &amp; SUPPORT!</a:t>
            </a:r>
            <a:endParaRPr lang="en-US" altLang="en-US" sz="2000" b="1" smtClean="0">
              <a:solidFill>
                <a:srgbClr val="ED7D31"/>
              </a:solidFill>
              <a:latin typeface="Arial" panose="020B0604020202020204" pitchFamily="34" charset="0"/>
              <a:sym typeface="Bebas Neue"/>
            </a:endParaRPr>
          </a:p>
        </p:txBody>
      </p:sp>
      <p:sp>
        <p:nvSpPr>
          <p:cNvPr id="98309" name="Rectangle 45"/>
          <p:cNvSpPr>
            <a:spLocks/>
          </p:cNvSpPr>
          <p:nvPr/>
        </p:nvSpPr>
        <p:spPr bwMode="auto">
          <a:xfrm>
            <a:off x="247650" y="300038"/>
            <a:ext cx="6418263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altLang="en-US" sz="4800" smtClean="0">
                <a:solidFill>
                  <a:srgbClr val="243A62"/>
                </a:solidFill>
                <a:latin typeface="Arial" panose="020B0604020202020204" pitchFamily="34" charset="0"/>
                <a:sym typeface="Bebas Neue"/>
              </a:rPr>
              <a:t>TURNKEY BUSINESS</a:t>
            </a:r>
            <a:endParaRPr lang="en-US" altLang="en-US" sz="4800" b="1" smtClean="0">
              <a:solidFill>
                <a:srgbClr val="243A62"/>
              </a:solidFill>
              <a:latin typeface="Arial" panose="020B0604020202020204" pitchFamily="34" charset="0"/>
              <a:sym typeface="Bebas Neue"/>
            </a:endParaRPr>
          </a:p>
        </p:txBody>
      </p:sp>
      <p:pic>
        <p:nvPicPr>
          <p:cNvPr id="98310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6018213"/>
            <a:ext cx="212883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2149475"/>
            <a:ext cx="425291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Line 15"/>
          <p:cNvSpPr>
            <a:spLocks noChangeShapeType="1"/>
          </p:cNvSpPr>
          <p:nvPr/>
        </p:nvSpPr>
        <p:spPr bwMode="auto">
          <a:xfrm>
            <a:off x="1050925" y="4732338"/>
            <a:ext cx="7165975" cy="0"/>
          </a:xfrm>
          <a:prstGeom prst="line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/>
            <a:endParaRPr lang="en-US" smtClean="0">
              <a:solidFill>
                <a:prstClr val="black"/>
              </a:solidFill>
            </a:endParaRPr>
          </a:p>
        </p:txBody>
      </p:sp>
      <p:grpSp>
        <p:nvGrpSpPr>
          <p:cNvPr id="52" name="Group 16"/>
          <p:cNvGrpSpPr>
            <a:grpSpLocks/>
          </p:cNvGrpSpPr>
          <p:nvPr/>
        </p:nvGrpSpPr>
        <p:grpSpPr bwMode="auto">
          <a:xfrm>
            <a:off x="1690688" y="5164138"/>
            <a:ext cx="1581150" cy="960437"/>
            <a:chOff x="0" y="0"/>
            <a:chExt cx="2656" cy="1304"/>
          </a:xfrm>
        </p:grpSpPr>
        <p:sp>
          <p:nvSpPr>
            <p:cNvPr id="98331" name="Rectangle 17"/>
            <p:cNvSpPr>
              <a:spLocks/>
            </p:cNvSpPr>
            <p:nvPr/>
          </p:nvSpPr>
          <p:spPr bwMode="auto">
            <a:xfrm>
              <a:off x="0" y="520"/>
              <a:ext cx="2656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smtClean="0">
                  <a:solidFill>
                    <a:srgbClr val="FFFFFF"/>
                  </a:solidFill>
                  <a:latin typeface="Arial" panose="020B0604020202020204" pitchFamily="34" charset="0"/>
                  <a:sym typeface="Lato Light"/>
                </a:rPr>
                <a:t>Website to track your business, mobile app to grow your business and more!</a:t>
              </a:r>
            </a:p>
          </p:txBody>
        </p:sp>
        <p:sp>
          <p:nvSpPr>
            <p:cNvPr id="98332" name="Rectangle 18"/>
            <p:cNvSpPr>
              <a:spLocks/>
            </p:cNvSpPr>
            <p:nvPr/>
          </p:nvSpPr>
          <p:spPr bwMode="auto">
            <a:xfrm>
              <a:off x="0" y="0"/>
              <a:ext cx="265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00" smtClean="0">
                  <a:solidFill>
                    <a:srgbClr val="FFFFFF"/>
                  </a:solidFill>
                  <a:latin typeface="Trebuchet MS" panose="020B0603020202020204" pitchFamily="34" charset="0"/>
                  <a:sym typeface="Bebas Neue"/>
                </a:rPr>
                <a:t>tools</a:t>
              </a:r>
            </a:p>
          </p:txBody>
        </p:sp>
      </p:grpSp>
      <p:grpSp>
        <p:nvGrpSpPr>
          <p:cNvPr id="55" name="Group 19"/>
          <p:cNvGrpSpPr>
            <a:grpSpLocks/>
          </p:cNvGrpSpPr>
          <p:nvPr/>
        </p:nvGrpSpPr>
        <p:grpSpPr bwMode="auto">
          <a:xfrm>
            <a:off x="1087438" y="5199063"/>
            <a:ext cx="679450" cy="476250"/>
            <a:chOff x="58" y="0"/>
            <a:chExt cx="1141" cy="798"/>
          </a:xfrm>
        </p:grpSpPr>
        <p:sp>
          <p:nvSpPr>
            <p:cNvPr id="98329" name="Oval 20"/>
            <p:cNvSpPr>
              <a:spLocks/>
            </p:cNvSpPr>
            <p:nvPr/>
          </p:nvSpPr>
          <p:spPr bwMode="auto">
            <a:xfrm>
              <a:off x="58" y="0"/>
              <a:ext cx="764" cy="76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98330" name="Rectangle 21"/>
            <p:cNvSpPr>
              <a:spLocks/>
            </p:cNvSpPr>
            <p:nvPr/>
          </p:nvSpPr>
          <p:spPr bwMode="auto">
            <a:xfrm>
              <a:off x="335" y="93"/>
              <a:ext cx="864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00" smtClean="0">
                  <a:solidFill>
                    <a:srgbClr val="FFFFFF"/>
                  </a:solidFill>
                  <a:latin typeface="Arial" panose="020B0604020202020204" pitchFamily="34" charset="0"/>
                  <a:sym typeface="Bebas Neue"/>
                </a:rPr>
                <a:t>1</a:t>
              </a:r>
            </a:p>
          </p:txBody>
        </p:sp>
      </p:grpSp>
      <p:grpSp>
        <p:nvGrpSpPr>
          <p:cNvPr id="58" name="Group 22"/>
          <p:cNvGrpSpPr>
            <a:grpSpLocks/>
          </p:cNvGrpSpPr>
          <p:nvPr/>
        </p:nvGrpSpPr>
        <p:grpSpPr bwMode="auto">
          <a:xfrm>
            <a:off x="4238625" y="5164138"/>
            <a:ext cx="1581150" cy="777875"/>
            <a:chOff x="0" y="0"/>
            <a:chExt cx="2656" cy="1304"/>
          </a:xfrm>
        </p:grpSpPr>
        <p:sp>
          <p:nvSpPr>
            <p:cNvPr id="98327" name="Rectangle 23"/>
            <p:cNvSpPr>
              <a:spLocks/>
            </p:cNvSpPr>
            <p:nvPr/>
          </p:nvSpPr>
          <p:spPr bwMode="auto">
            <a:xfrm>
              <a:off x="0" y="520"/>
              <a:ext cx="2656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smtClean="0">
                  <a:solidFill>
                    <a:srgbClr val="FFFFFF"/>
                  </a:solidFill>
                  <a:latin typeface="Arial" panose="020B0604020202020204" pitchFamily="34" charset="0"/>
                  <a:sym typeface="Lato Light"/>
                </a:rPr>
                <a:t>On demand and live training via web, calls and live!</a:t>
              </a:r>
            </a:p>
          </p:txBody>
        </p:sp>
        <p:sp>
          <p:nvSpPr>
            <p:cNvPr id="98328" name="Rectangle 24"/>
            <p:cNvSpPr>
              <a:spLocks/>
            </p:cNvSpPr>
            <p:nvPr/>
          </p:nvSpPr>
          <p:spPr bwMode="auto">
            <a:xfrm>
              <a:off x="0" y="0"/>
              <a:ext cx="265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00" smtClean="0">
                  <a:solidFill>
                    <a:srgbClr val="FFFFFF"/>
                  </a:solidFill>
                  <a:latin typeface="Trebuchet MS" panose="020B0603020202020204" pitchFamily="34" charset="0"/>
                  <a:sym typeface="Bebas Neue"/>
                </a:rPr>
                <a:t>training</a:t>
              </a:r>
            </a:p>
          </p:txBody>
        </p:sp>
      </p:grpSp>
      <p:grpSp>
        <p:nvGrpSpPr>
          <p:cNvPr id="61" name="Group 25"/>
          <p:cNvGrpSpPr>
            <a:grpSpLocks/>
          </p:cNvGrpSpPr>
          <p:nvPr/>
        </p:nvGrpSpPr>
        <p:grpSpPr bwMode="auto">
          <a:xfrm>
            <a:off x="3635375" y="5199063"/>
            <a:ext cx="663575" cy="473075"/>
            <a:chOff x="58" y="0"/>
            <a:chExt cx="1116" cy="794"/>
          </a:xfrm>
        </p:grpSpPr>
        <p:sp>
          <p:nvSpPr>
            <p:cNvPr id="98325" name="Oval 26"/>
            <p:cNvSpPr>
              <a:spLocks/>
            </p:cNvSpPr>
            <p:nvPr/>
          </p:nvSpPr>
          <p:spPr bwMode="auto">
            <a:xfrm>
              <a:off x="58" y="0"/>
              <a:ext cx="764" cy="76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98326" name="Rectangle 27"/>
            <p:cNvSpPr>
              <a:spLocks/>
            </p:cNvSpPr>
            <p:nvPr/>
          </p:nvSpPr>
          <p:spPr bwMode="auto">
            <a:xfrm>
              <a:off x="310" y="89"/>
              <a:ext cx="864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00" smtClean="0">
                  <a:solidFill>
                    <a:srgbClr val="FFFFFF"/>
                  </a:solidFill>
                  <a:latin typeface="Arial" panose="020B0604020202020204" pitchFamily="34" charset="0"/>
                  <a:sym typeface="Bebas Neue"/>
                </a:rPr>
                <a:t>2</a:t>
              </a:r>
            </a:p>
          </p:txBody>
        </p:sp>
      </p:grpSp>
      <p:grpSp>
        <p:nvGrpSpPr>
          <p:cNvPr id="64" name="Group 28"/>
          <p:cNvGrpSpPr>
            <a:grpSpLocks/>
          </p:cNvGrpSpPr>
          <p:nvPr/>
        </p:nvGrpSpPr>
        <p:grpSpPr bwMode="auto">
          <a:xfrm>
            <a:off x="6648450" y="5164138"/>
            <a:ext cx="1581150" cy="777875"/>
            <a:chOff x="0" y="0"/>
            <a:chExt cx="2656" cy="1304"/>
          </a:xfrm>
        </p:grpSpPr>
        <p:sp>
          <p:nvSpPr>
            <p:cNvPr id="98323" name="Rectangle 29"/>
            <p:cNvSpPr>
              <a:spLocks/>
            </p:cNvSpPr>
            <p:nvPr/>
          </p:nvSpPr>
          <p:spPr bwMode="auto">
            <a:xfrm>
              <a:off x="0" y="520"/>
              <a:ext cx="2656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smtClean="0">
                  <a:solidFill>
                    <a:srgbClr val="FFFFFF"/>
                  </a:solidFill>
                  <a:latin typeface="Arial" panose="020B0604020202020204" pitchFamily="34" charset="0"/>
                  <a:sym typeface="Lato Light"/>
                </a:rPr>
                <a:t>Live events, trainings and conventions!</a:t>
              </a:r>
            </a:p>
          </p:txBody>
        </p:sp>
        <p:sp>
          <p:nvSpPr>
            <p:cNvPr id="98324" name="Rectangle 30"/>
            <p:cNvSpPr>
              <a:spLocks/>
            </p:cNvSpPr>
            <p:nvPr/>
          </p:nvSpPr>
          <p:spPr bwMode="auto">
            <a:xfrm>
              <a:off x="0" y="0"/>
              <a:ext cx="265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00" smtClean="0">
                  <a:solidFill>
                    <a:srgbClr val="FFFFFF"/>
                  </a:solidFill>
                  <a:latin typeface="Trebuchet MS" panose="020B0603020202020204" pitchFamily="34" charset="0"/>
                  <a:sym typeface="Bebas Neue"/>
                </a:rPr>
                <a:t>events</a:t>
              </a:r>
            </a:p>
          </p:txBody>
        </p:sp>
      </p:grpSp>
      <p:grpSp>
        <p:nvGrpSpPr>
          <p:cNvPr id="67" name="Group 31"/>
          <p:cNvGrpSpPr>
            <a:grpSpLocks/>
          </p:cNvGrpSpPr>
          <p:nvPr/>
        </p:nvGrpSpPr>
        <p:grpSpPr bwMode="auto">
          <a:xfrm>
            <a:off x="6045200" y="5199063"/>
            <a:ext cx="679450" cy="485775"/>
            <a:chOff x="58" y="0"/>
            <a:chExt cx="1142" cy="815"/>
          </a:xfrm>
        </p:grpSpPr>
        <p:sp>
          <p:nvSpPr>
            <p:cNvPr id="98321" name="Oval 32"/>
            <p:cNvSpPr>
              <a:spLocks/>
            </p:cNvSpPr>
            <p:nvPr/>
          </p:nvSpPr>
          <p:spPr bwMode="auto">
            <a:xfrm>
              <a:off x="58" y="0"/>
              <a:ext cx="764" cy="76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98322" name="Rectangle 33"/>
            <p:cNvSpPr>
              <a:spLocks/>
            </p:cNvSpPr>
            <p:nvPr/>
          </p:nvSpPr>
          <p:spPr bwMode="auto">
            <a:xfrm>
              <a:off x="336" y="110"/>
              <a:ext cx="864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00" smtClean="0">
                  <a:solidFill>
                    <a:srgbClr val="FFFFFF"/>
                  </a:solidFill>
                  <a:latin typeface="Arial" panose="020B0604020202020204" pitchFamily="34" charset="0"/>
                  <a:sym typeface="Bebas Neue"/>
                </a:rPr>
                <a:t>3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63" y="2214717"/>
            <a:ext cx="1411288" cy="2144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340" y="2271869"/>
            <a:ext cx="1546225" cy="2076772"/>
          </a:xfrm>
          <a:prstGeom prst="roundRect">
            <a:avLst/>
          </a:prstGeom>
          <a:effectLst>
            <a:softEdge rad="0"/>
          </a:effectLst>
          <a:scene3d>
            <a:camera prst="perspectiveFron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4461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9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80" grpId="0"/>
      <p:bldP spid="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/>
          </p:cNvSpPr>
          <p:nvPr/>
        </p:nvSpPr>
        <p:spPr bwMode="auto">
          <a:xfrm rot="10800000" flipH="1">
            <a:off x="-42863" y="1295400"/>
            <a:ext cx="9186863" cy="5562600"/>
          </a:xfrm>
          <a:prstGeom prst="rect">
            <a:avLst/>
          </a:prstGeom>
          <a:solidFill>
            <a:srgbClr val="071927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100355" name="Rectangle 45"/>
          <p:cNvSpPr>
            <a:spLocks/>
          </p:cNvSpPr>
          <p:nvPr/>
        </p:nvSpPr>
        <p:spPr bwMode="auto">
          <a:xfrm>
            <a:off x="200025" y="404813"/>
            <a:ext cx="3627438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altLang="en-US" sz="4800" smtClean="0">
                <a:solidFill>
                  <a:srgbClr val="243A62"/>
                </a:solidFill>
                <a:latin typeface="Bebas Neue"/>
                <a:ea typeface="Bebas Neue Light"/>
                <a:cs typeface="Bebas Neue Light"/>
                <a:sym typeface="Bebas Neue"/>
              </a:rPr>
              <a:t>Make A Decision</a:t>
            </a:r>
            <a:endParaRPr lang="en-US" altLang="en-US" sz="4800" b="1" smtClean="0">
              <a:solidFill>
                <a:srgbClr val="243A62"/>
              </a:solidFill>
              <a:latin typeface="Bebas Neue Light"/>
              <a:ea typeface="Bebas Neue Light"/>
              <a:cs typeface="Bebas Neue Light"/>
              <a:sym typeface="Bebas Neue"/>
            </a:endParaRPr>
          </a:p>
        </p:txBody>
      </p:sp>
      <p:pic>
        <p:nvPicPr>
          <p:cNvPr id="100356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2" y="5878514"/>
            <a:ext cx="2128838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04801" y="1474448"/>
            <a:ext cx="8232776" cy="2062163"/>
            <a:chOff x="-304801" y="1474448"/>
            <a:chExt cx="8232776" cy="2062163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1946275" y="2226169"/>
              <a:ext cx="59817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dirty="0" smtClean="0">
                  <a:solidFill>
                    <a:srgbClr val="FFFFFF"/>
                  </a:solidFill>
                  <a:latin typeface="Century Gothic" panose="020B0502020202020204" pitchFamily="34" charset="0"/>
                </a:rPr>
                <a:t>You are excited and ready to go!</a:t>
              </a:r>
              <a:endParaRPr lang="en-US" altLang="en-US" sz="1800" dirty="0" smtClean="0">
                <a:solidFill>
                  <a:srgbClr val="000000"/>
                </a:solidFill>
              </a:endParaRPr>
            </a:p>
          </p:txBody>
        </p:sp>
        <p:pic>
          <p:nvPicPr>
            <p:cNvPr id="100360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4801" y="1474448"/>
              <a:ext cx="2541588" cy="206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-160338" y="3194050"/>
            <a:ext cx="8064501" cy="1765300"/>
            <a:chOff x="-160338" y="3194050"/>
            <a:chExt cx="8064501" cy="1765300"/>
          </a:xfrm>
        </p:grpSpPr>
        <p:sp>
          <p:nvSpPr>
            <p:cNvPr id="31" name="TextBox 30"/>
            <p:cNvSpPr txBox="1">
              <a:spLocks noChangeArrowheads="1"/>
            </p:cNvSpPr>
            <p:nvPr/>
          </p:nvSpPr>
          <p:spPr bwMode="auto">
            <a:xfrm>
              <a:off x="1920875" y="3814246"/>
              <a:ext cx="59832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dirty="0" smtClean="0">
                  <a:solidFill>
                    <a:srgbClr val="FFFFFF"/>
                  </a:solidFill>
                  <a:latin typeface="Century Gothic" panose="020B0502020202020204" pitchFamily="34" charset="0"/>
                </a:rPr>
                <a:t>You are very interested, but they have a question?</a:t>
              </a:r>
              <a:endParaRPr lang="en-US" altLang="en-US" sz="1800" dirty="0" smtClean="0">
                <a:solidFill>
                  <a:srgbClr val="000000"/>
                </a:solidFill>
              </a:endParaRPr>
            </a:p>
          </p:txBody>
        </p:sp>
        <p:pic>
          <p:nvPicPr>
            <p:cNvPr id="100361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0338" y="3194050"/>
              <a:ext cx="2174876" cy="176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-254945" y="4797015"/>
            <a:ext cx="7543158" cy="1689100"/>
            <a:chOff x="-254945" y="4797015"/>
            <a:chExt cx="7543158" cy="1689100"/>
          </a:xfrm>
        </p:grpSpPr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1960563" y="5386228"/>
              <a:ext cx="53276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dirty="0" smtClean="0">
                  <a:solidFill>
                    <a:srgbClr val="FFFFFF"/>
                  </a:solidFill>
                  <a:latin typeface="Century Gothic" panose="020B0502020202020204" pitchFamily="34" charset="0"/>
                </a:rPr>
                <a:t>Thank you, but  no thank you.  </a:t>
              </a:r>
              <a:endParaRPr lang="en-US" altLang="en-US" sz="1800" dirty="0" smtClean="0">
                <a:solidFill>
                  <a:srgbClr val="000000"/>
                </a:solidFill>
              </a:endParaRPr>
            </a:p>
          </p:txBody>
        </p:sp>
        <p:pic>
          <p:nvPicPr>
            <p:cNvPr id="100362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4945" y="4797015"/>
              <a:ext cx="2233614" cy="168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7165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/>
          </p:cNvSpPr>
          <p:nvPr/>
        </p:nvSpPr>
        <p:spPr bwMode="auto">
          <a:xfrm rot="10800000" flipH="1">
            <a:off x="0" y="3284538"/>
            <a:ext cx="9186863" cy="3573462"/>
          </a:xfrm>
          <a:prstGeom prst="rect">
            <a:avLst/>
          </a:prstGeom>
          <a:solidFill>
            <a:srgbClr val="071927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70038" y="3430588"/>
            <a:ext cx="5780087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4400" b="1" smtClean="0">
                <a:solidFill>
                  <a:srgbClr val="E7E6E6"/>
                </a:solidFill>
                <a:latin typeface="Trebuchet MS" panose="020B0603020202020204" pitchFamily="34" charset="0"/>
                <a:sym typeface="Bebas Neue"/>
              </a:rPr>
              <a:t>“</a:t>
            </a:r>
            <a:r>
              <a:rPr lang="en-US" altLang="en-US" sz="4400" smtClean="0">
                <a:solidFill>
                  <a:srgbClr val="E7E6E6"/>
                </a:solidFill>
                <a:latin typeface="Trebuchet MS" panose="020B0603020202020204" pitchFamily="34" charset="0"/>
                <a:sym typeface="Bebas Neue"/>
              </a:rPr>
              <a:t>THE</a:t>
            </a:r>
            <a:r>
              <a:rPr lang="en-US" altLang="en-US" sz="4800" b="1" smtClean="0">
                <a:solidFill>
                  <a:srgbClr val="E7E6E6"/>
                </a:solidFill>
                <a:latin typeface="Trebuchet MS" panose="020B0603020202020204" pitchFamily="34" charset="0"/>
                <a:sym typeface="Bebas Neue"/>
              </a:rPr>
              <a:t> </a:t>
            </a:r>
            <a:r>
              <a:rPr lang="en-US" altLang="en-US" sz="6600" smtClean="0">
                <a:solidFill>
                  <a:srgbClr val="ED7D31"/>
                </a:solidFill>
                <a:latin typeface="Arial" panose="020B0604020202020204" pitchFamily="34" charset="0"/>
                <a:sym typeface="Bebas Neue"/>
              </a:rPr>
              <a:t>journey</a:t>
            </a:r>
            <a:r>
              <a:rPr lang="en-US" altLang="en-US" sz="4800" b="1" smtClean="0">
                <a:solidFill>
                  <a:srgbClr val="E7E6E6"/>
                </a:solidFill>
                <a:latin typeface="Trebuchet MS" panose="020B0603020202020204" pitchFamily="34" charset="0"/>
                <a:sym typeface="Bebas Neue"/>
              </a:rPr>
              <a:t> </a:t>
            </a:r>
            <a:r>
              <a:rPr lang="en-US" altLang="en-US" sz="4400" smtClean="0">
                <a:solidFill>
                  <a:srgbClr val="E7E6E6"/>
                </a:solidFill>
                <a:latin typeface="Trebuchet MS" panose="020B0603020202020204" pitchFamily="34" charset="0"/>
                <a:sym typeface="Bebas Neue"/>
              </a:rPr>
              <a:t>OF A THOUSAND MILES</a:t>
            </a:r>
            <a:r>
              <a:rPr lang="en-US" altLang="en-US" sz="4800" b="1" smtClean="0">
                <a:solidFill>
                  <a:srgbClr val="E7E6E6"/>
                </a:solidFill>
                <a:latin typeface="Trebuchet MS" panose="020B0603020202020204" pitchFamily="34" charset="0"/>
                <a:sym typeface="Bebas Neue"/>
              </a:rPr>
              <a:t> </a:t>
            </a:r>
            <a:r>
              <a:rPr lang="en-US" altLang="en-US" sz="6600" smtClean="0">
                <a:solidFill>
                  <a:srgbClr val="ED7D31"/>
                </a:solidFill>
                <a:latin typeface="Arial" panose="020B0604020202020204" pitchFamily="34" charset="0"/>
                <a:sym typeface="Bebas Neue"/>
              </a:rPr>
              <a:t>begins</a:t>
            </a:r>
            <a:r>
              <a:rPr lang="en-US" altLang="en-US" sz="4800" b="1" smtClean="0">
                <a:solidFill>
                  <a:srgbClr val="E7E6E6"/>
                </a:solidFill>
                <a:latin typeface="Trebuchet MS" panose="020B0603020202020204" pitchFamily="34" charset="0"/>
                <a:sym typeface="Bebas Neue"/>
              </a:rPr>
              <a:t> </a:t>
            </a:r>
            <a:r>
              <a:rPr lang="en-US" altLang="en-US" sz="4400" smtClean="0">
                <a:solidFill>
                  <a:srgbClr val="E7E6E6"/>
                </a:solidFill>
                <a:latin typeface="Trebuchet MS" panose="020B0603020202020204" pitchFamily="34" charset="0"/>
                <a:sym typeface="Bebas Neue"/>
              </a:rPr>
              <a:t>WITH</a:t>
            </a:r>
            <a:r>
              <a:rPr lang="en-US" altLang="en-US" sz="4400" b="1" smtClean="0">
                <a:solidFill>
                  <a:srgbClr val="E7E6E6"/>
                </a:solidFill>
                <a:latin typeface="Trebuchet MS" panose="020B0603020202020204" pitchFamily="34" charset="0"/>
                <a:sym typeface="Bebas Neue"/>
              </a:rPr>
              <a:t> </a:t>
            </a:r>
            <a:r>
              <a:rPr lang="en-US" altLang="en-US" sz="6600" smtClean="0">
                <a:solidFill>
                  <a:srgbClr val="ED7D31"/>
                </a:solidFill>
                <a:latin typeface="Arial" panose="020B0604020202020204" pitchFamily="34" charset="0"/>
                <a:sym typeface="Bebas Neue"/>
              </a:rPr>
              <a:t>one step</a:t>
            </a:r>
            <a:r>
              <a:rPr lang="en-US" altLang="en-US" sz="6000" b="1" smtClean="0">
                <a:solidFill>
                  <a:srgbClr val="E7E6E6"/>
                </a:solidFill>
                <a:latin typeface="Arial" panose="020B0604020202020204" pitchFamily="34" charset="0"/>
                <a:sym typeface="Bebas Neue"/>
              </a:rPr>
              <a:t>”       </a:t>
            </a:r>
            <a:r>
              <a:rPr lang="en-US" altLang="en-US" sz="4000" smtClean="0">
                <a:solidFill>
                  <a:srgbClr val="E7E6E6"/>
                </a:solidFill>
                <a:latin typeface="Trebuchet MS" panose="020B0603020202020204" pitchFamily="34" charset="0"/>
                <a:sym typeface="Bebas Neue"/>
              </a:rPr>
              <a:t>-lao tzu</a:t>
            </a:r>
            <a:endParaRPr lang="en-US" altLang="en-US" sz="4000" smtClean="0">
              <a:solidFill>
                <a:srgbClr val="ED7D31"/>
              </a:solidFill>
              <a:latin typeface="Trebuchet MS" panose="020B0603020202020204" pitchFamily="34" charset="0"/>
              <a:sym typeface="Bebas Neue"/>
            </a:endParaRPr>
          </a:p>
        </p:txBody>
      </p:sp>
      <p:pic>
        <p:nvPicPr>
          <p:cNvPr id="101381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6018213"/>
            <a:ext cx="2128838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47" name="Group 15"/>
          <p:cNvGrpSpPr>
            <a:grpSpLocks/>
          </p:cNvGrpSpPr>
          <p:nvPr/>
        </p:nvGrpSpPr>
        <p:grpSpPr bwMode="auto">
          <a:xfrm>
            <a:off x="0" y="2087563"/>
            <a:ext cx="9144000" cy="1196975"/>
            <a:chOff x="0" y="1315"/>
            <a:chExt cx="5760" cy="754"/>
          </a:xfrm>
        </p:grpSpPr>
        <p:sp>
          <p:nvSpPr>
            <p:cNvPr id="101383" name="Rectangle 3"/>
            <p:cNvSpPr>
              <a:spLocks/>
            </p:cNvSpPr>
            <p:nvPr/>
          </p:nvSpPr>
          <p:spPr bwMode="auto">
            <a:xfrm rot="10800000" flipH="1">
              <a:off x="0" y="1315"/>
              <a:ext cx="5760" cy="754"/>
            </a:xfrm>
            <a:prstGeom prst="rect">
              <a:avLst/>
            </a:prstGeom>
            <a:solidFill>
              <a:schemeClr val="accent2">
                <a:alpha val="8509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prstClr val="black"/>
                </a:solidFill>
              </a:endParaRPr>
            </a:p>
          </p:txBody>
        </p:sp>
        <p:sp>
          <p:nvSpPr>
            <p:cNvPr id="101384" name="Rectangle 5"/>
            <p:cNvSpPr>
              <a:spLocks/>
            </p:cNvSpPr>
            <p:nvPr/>
          </p:nvSpPr>
          <p:spPr bwMode="auto">
            <a:xfrm>
              <a:off x="488" y="1458"/>
              <a:ext cx="482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000" b="1" smtClean="0">
                  <a:solidFill>
                    <a:srgbClr val="071927"/>
                  </a:solidFill>
                  <a:latin typeface="Arial" panose="020B0604020202020204" pitchFamily="34" charset="0"/>
                  <a:sym typeface="Bebas Neue"/>
                </a:rPr>
                <a:t>Start your journey of success!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895253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2000"/>
                                        <p:tgtEl>
                                          <p:spTgt spid="69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/>
          </p:cNvSpPr>
          <p:nvPr/>
        </p:nvSpPr>
        <p:spPr bwMode="auto">
          <a:xfrm rot="10800000" flipH="1">
            <a:off x="0" y="3386138"/>
            <a:ext cx="9186863" cy="3471861"/>
          </a:xfrm>
          <a:prstGeom prst="rect">
            <a:avLst/>
          </a:prstGeom>
          <a:solidFill>
            <a:srgbClr val="071927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19459" name="Rectangle 3"/>
          <p:cNvSpPr>
            <a:spLocks/>
          </p:cNvSpPr>
          <p:nvPr/>
        </p:nvSpPr>
        <p:spPr bwMode="auto">
          <a:xfrm rot="10800000" flipH="1">
            <a:off x="0" y="2078038"/>
            <a:ext cx="9186863" cy="1308100"/>
          </a:xfrm>
          <a:prstGeom prst="rect">
            <a:avLst/>
          </a:prstGeom>
          <a:solidFill>
            <a:schemeClr val="accent2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75780" name="Rectangle 5"/>
          <p:cNvSpPr>
            <a:spLocks/>
          </p:cNvSpPr>
          <p:nvPr/>
        </p:nvSpPr>
        <p:spPr bwMode="auto">
          <a:xfrm>
            <a:off x="895350" y="2063750"/>
            <a:ext cx="51625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smtClean="0">
                <a:solidFill>
                  <a:srgbClr val="071927"/>
                </a:solidFill>
                <a:latin typeface="Trebuchet MS" panose="020B0603020202020204" pitchFamily="34" charset="0"/>
                <a:sym typeface="Arial Unicode MS" panose="020B0604020202020204" pitchFamily="34" charset="-128"/>
              </a:rPr>
              <a:t>Design your ideal life!</a:t>
            </a:r>
          </a:p>
        </p:txBody>
      </p:sp>
      <p:sp>
        <p:nvSpPr>
          <p:cNvPr id="75781" name="Rectangle 6"/>
          <p:cNvSpPr>
            <a:spLocks/>
          </p:cNvSpPr>
          <p:nvPr/>
        </p:nvSpPr>
        <p:spPr bwMode="auto">
          <a:xfrm>
            <a:off x="938213" y="2644775"/>
            <a:ext cx="700405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1" smtClean="0">
                <a:solidFill>
                  <a:srgbClr val="071927"/>
                </a:solidFill>
                <a:latin typeface="Arial" panose="020B0604020202020204" pitchFamily="34" charset="0"/>
                <a:sym typeface="Lato Regular"/>
              </a:rPr>
              <a:t>With PlanNet Marketing, we show you how to take control of your future through the power of entrepreneurship, the travel industry and e-commerce.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3250" y="3635375"/>
            <a:ext cx="4164013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rgbClr val="FFFFFF"/>
                </a:solidFill>
                <a:latin typeface="Arial" panose="020B0604020202020204" pitchFamily="34" charset="0"/>
              </a:rPr>
              <a:t>DISCOVER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rgbClr val="FFFFFF"/>
                </a:solidFill>
                <a:latin typeface="Arial" panose="020B0604020202020204" pitchFamily="34" charset="0"/>
              </a:rPr>
              <a:t>HOW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rgbClr val="FFFFFF"/>
                </a:solidFill>
                <a:latin typeface="Arial" panose="020B0604020202020204" pitchFamily="34" charset="0"/>
              </a:rPr>
              <a:t>TO</a:t>
            </a:r>
          </a:p>
        </p:txBody>
      </p:sp>
      <p:pic>
        <p:nvPicPr>
          <p:cNvPr id="75783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5878513"/>
            <a:ext cx="212883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3" name="Group 7"/>
          <p:cNvGrpSpPr>
            <a:grpSpLocks/>
          </p:cNvGrpSpPr>
          <p:nvPr/>
        </p:nvGrpSpPr>
        <p:grpSpPr bwMode="auto">
          <a:xfrm>
            <a:off x="5988050" y="3800475"/>
            <a:ext cx="381000" cy="339725"/>
            <a:chOff x="0" y="0"/>
            <a:chExt cx="640" cy="568"/>
          </a:xfrm>
        </p:grpSpPr>
        <p:sp>
          <p:nvSpPr>
            <p:cNvPr id="75798" name="Oval 8"/>
            <p:cNvSpPr>
              <a:spLocks/>
            </p:cNvSpPr>
            <p:nvPr/>
          </p:nvSpPr>
          <p:spPr bwMode="auto">
            <a:xfrm>
              <a:off x="0" y="0"/>
              <a:ext cx="568" cy="56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75799" name="Rectangle 9"/>
            <p:cNvSpPr>
              <a:spLocks/>
            </p:cNvSpPr>
            <p:nvPr/>
          </p:nvSpPr>
          <p:spPr bwMode="auto">
            <a:xfrm>
              <a:off x="176" y="24"/>
              <a:ext cx="464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00" smtClean="0">
                  <a:solidFill>
                    <a:srgbClr val="FFFFFF"/>
                  </a:solidFill>
                  <a:latin typeface="Bebas Neue"/>
                  <a:sym typeface="Bebas Neue"/>
                </a:rPr>
                <a:t>1</a:t>
              </a:r>
            </a:p>
          </p:txBody>
        </p:sp>
      </p:grpSp>
      <p:grpSp>
        <p:nvGrpSpPr>
          <p:cNvPr id="19466" name="Group 10"/>
          <p:cNvGrpSpPr>
            <a:grpSpLocks/>
          </p:cNvGrpSpPr>
          <p:nvPr/>
        </p:nvGrpSpPr>
        <p:grpSpPr bwMode="auto">
          <a:xfrm>
            <a:off x="5988050" y="4306888"/>
            <a:ext cx="411163" cy="336550"/>
            <a:chOff x="0" y="0"/>
            <a:chExt cx="690" cy="563"/>
          </a:xfrm>
        </p:grpSpPr>
        <p:sp>
          <p:nvSpPr>
            <p:cNvPr id="75796" name="Oval 11"/>
            <p:cNvSpPr>
              <a:spLocks/>
            </p:cNvSpPr>
            <p:nvPr/>
          </p:nvSpPr>
          <p:spPr bwMode="auto">
            <a:xfrm>
              <a:off x="0" y="0"/>
              <a:ext cx="568" cy="56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75797" name="Rectangle 12"/>
            <p:cNvSpPr>
              <a:spLocks/>
            </p:cNvSpPr>
            <p:nvPr/>
          </p:nvSpPr>
          <p:spPr bwMode="auto">
            <a:xfrm>
              <a:off x="204" y="16"/>
              <a:ext cx="48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00" smtClean="0">
                  <a:solidFill>
                    <a:srgbClr val="FFFFFF"/>
                  </a:solidFill>
                  <a:latin typeface="Bebas Neue"/>
                  <a:sym typeface="Bebas Neue"/>
                </a:rPr>
                <a:t>2</a:t>
              </a:r>
            </a:p>
          </p:txBody>
        </p:sp>
      </p:grpSp>
      <p:grpSp>
        <p:nvGrpSpPr>
          <p:cNvPr id="19469" name="Group 13"/>
          <p:cNvGrpSpPr>
            <a:grpSpLocks/>
          </p:cNvGrpSpPr>
          <p:nvPr/>
        </p:nvGrpSpPr>
        <p:grpSpPr bwMode="auto">
          <a:xfrm>
            <a:off x="5988050" y="4805363"/>
            <a:ext cx="398463" cy="336550"/>
            <a:chOff x="0" y="0"/>
            <a:chExt cx="668" cy="563"/>
          </a:xfrm>
        </p:grpSpPr>
        <p:sp>
          <p:nvSpPr>
            <p:cNvPr id="75794" name="Oval 14"/>
            <p:cNvSpPr>
              <a:spLocks/>
            </p:cNvSpPr>
            <p:nvPr/>
          </p:nvSpPr>
          <p:spPr bwMode="auto">
            <a:xfrm>
              <a:off x="0" y="0"/>
              <a:ext cx="568" cy="56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75795" name="Rectangle 15"/>
            <p:cNvSpPr>
              <a:spLocks/>
            </p:cNvSpPr>
            <p:nvPr/>
          </p:nvSpPr>
          <p:spPr bwMode="auto">
            <a:xfrm>
              <a:off x="204" y="18"/>
              <a:ext cx="464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00" smtClean="0">
                  <a:solidFill>
                    <a:srgbClr val="FFFFFF"/>
                  </a:solidFill>
                  <a:latin typeface="Bebas Neue"/>
                  <a:sym typeface="Bebas Neue"/>
                </a:rPr>
                <a:t>3</a:t>
              </a:r>
            </a:p>
          </p:txBody>
        </p:sp>
      </p:grpSp>
      <p:grpSp>
        <p:nvGrpSpPr>
          <p:cNvPr id="19472" name="Group 16"/>
          <p:cNvGrpSpPr>
            <a:grpSpLocks/>
          </p:cNvGrpSpPr>
          <p:nvPr/>
        </p:nvGrpSpPr>
        <p:grpSpPr bwMode="auto">
          <a:xfrm>
            <a:off x="5978525" y="5327650"/>
            <a:ext cx="381000" cy="336550"/>
            <a:chOff x="0" y="0"/>
            <a:chExt cx="640" cy="563"/>
          </a:xfrm>
        </p:grpSpPr>
        <p:sp>
          <p:nvSpPr>
            <p:cNvPr id="75792" name="Oval 17"/>
            <p:cNvSpPr>
              <a:spLocks/>
            </p:cNvSpPr>
            <p:nvPr/>
          </p:nvSpPr>
          <p:spPr bwMode="auto">
            <a:xfrm>
              <a:off x="0" y="0"/>
              <a:ext cx="568" cy="56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75793" name="Rectangle 18"/>
            <p:cNvSpPr>
              <a:spLocks/>
            </p:cNvSpPr>
            <p:nvPr/>
          </p:nvSpPr>
          <p:spPr bwMode="auto">
            <a:xfrm>
              <a:off x="176" y="18"/>
              <a:ext cx="464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00" smtClean="0">
                  <a:solidFill>
                    <a:srgbClr val="FFFFFF"/>
                  </a:solidFill>
                  <a:latin typeface="Bebas Neue"/>
                  <a:sym typeface="Bebas Neue"/>
                </a:rPr>
                <a:t>4</a:t>
              </a:r>
            </a:p>
          </p:txBody>
        </p:sp>
      </p:grpSp>
      <p:sp>
        <p:nvSpPr>
          <p:cNvPr id="19475" name="Rectangle 19"/>
          <p:cNvSpPr>
            <a:spLocks/>
          </p:cNvSpPr>
          <p:nvPr/>
        </p:nvSpPr>
        <p:spPr bwMode="auto">
          <a:xfrm>
            <a:off x="6472238" y="3767138"/>
            <a:ext cx="219075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smtClean="0">
                <a:solidFill>
                  <a:srgbClr val="FFFFFF"/>
                </a:solidFill>
                <a:latin typeface="Arial" panose="020B0604020202020204" pitchFamily="34" charset="0"/>
                <a:sym typeface="Lato Regular"/>
              </a:rPr>
              <a:t>EARN MORE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100" smtClean="0">
                <a:solidFill>
                  <a:srgbClr val="FFFFFF"/>
                </a:solidFill>
                <a:latin typeface="Arial" panose="020B0604020202020204" pitchFamily="34" charset="0"/>
                <a:sym typeface="Lato Regular"/>
              </a:rPr>
              <a:t>Through a home-based business</a:t>
            </a:r>
          </a:p>
        </p:txBody>
      </p:sp>
      <p:sp>
        <p:nvSpPr>
          <p:cNvPr id="19476" name="Rectangle 20"/>
          <p:cNvSpPr>
            <a:spLocks/>
          </p:cNvSpPr>
          <p:nvPr/>
        </p:nvSpPr>
        <p:spPr bwMode="auto">
          <a:xfrm>
            <a:off x="6472238" y="4281488"/>
            <a:ext cx="24145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smtClean="0">
                <a:solidFill>
                  <a:srgbClr val="FFFFFF"/>
                </a:solidFill>
                <a:latin typeface="Arial" panose="020B0604020202020204" pitchFamily="34" charset="0"/>
                <a:sym typeface="Lato Regular"/>
              </a:rPr>
              <a:t>TRAVEL MORE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100" smtClean="0">
                <a:solidFill>
                  <a:srgbClr val="FFFFFF"/>
                </a:solidFill>
                <a:latin typeface="Arial" panose="020B0604020202020204" pitchFamily="34" charset="0"/>
                <a:sym typeface="Lato Regular"/>
              </a:rPr>
              <a:t>Learn secrets of travel professionals</a:t>
            </a:r>
          </a:p>
        </p:txBody>
      </p:sp>
      <p:sp>
        <p:nvSpPr>
          <p:cNvPr id="19477" name="Rectangle 21"/>
          <p:cNvSpPr>
            <a:spLocks/>
          </p:cNvSpPr>
          <p:nvPr/>
        </p:nvSpPr>
        <p:spPr bwMode="auto">
          <a:xfrm>
            <a:off x="6472238" y="4816475"/>
            <a:ext cx="2414587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smtClean="0">
                <a:solidFill>
                  <a:srgbClr val="FFFFFF"/>
                </a:solidFill>
                <a:latin typeface="Arial" panose="020B0604020202020204" pitchFamily="34" charset="0"/>
                <a:sym typeface="Lato Regular"/>
              </a:rPr>
              <a:t>SAVE MORE</a:t>
            </a:r>
            <a:endParaRPr lang="en-US" altLang="en-US" sz="1100" b="1" smtClean="0">
              <a:solidFill>
                <a:srgbClr val="FFFFFF"/>
              </a:solidFill>
              <a:latin typeface="Arial" panose="020B0604020202020204" pitchFamily="34" charset="0"/>
              <a:sym typeface="Lato Regular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100" smtClean="0">
                <a:solidFill>
                  <a:srgbClr val="FFFFFF"/>
                </a:solidFill>
                <a:latin typeface="Arial" panose="020B0604020202020204" pitchFamily="34" charset="0"/>
                <a:sym typeface="Lato Regular"/>
              </a:rPr>
              <a:t>Save on what you’re doing ANYWAY</a:t>
            </a:r>
          </a:p>
        </p:txBody>
      </p:sp>
      <p:sp>
        <p:nvSpPr>
          <p:cNvPr id="19478" name="Rectangle 22"/>
          <p:cNvSpPr>
            <a:spLocks/>
          </p:cNvSpPr>
          <p:nvPr/>
        </p:nvSpPr>
        <p:spPr bwMode="auto">
          <a:xfrm>
            <a:off x="6462713" y="5341938"/>
            <a:ext cx="2414587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smtClean="0">
                <a:solidFill>
                  <a:srgbClr val="FFFFFF"/>
                </a:solidFill>
                <a:latin typeface="Arial" panose="020B0604020202020204" pitchFamily="34" charset="0"/>
                <a:sym typeface="Lato Regular"/>
              </a:rPr>
              <a:t>EXPERIENCE MORE</a:t>
            </a:r>
            <a:endParaRPr lang="en-US" altLang="en-US" sz="1600" smtClean="0">
              <a:solidFill>
                <a:srgbClr val="FFFFFF"/>
              </a:solidFill>
              <a:latin typeface="Arial" panose="020B0604020202020204" pitchFamily="34" charset="0"/>
              <a:sym typeface="Lato Regular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100" smtClean="0">
                <a:solidFill>
                  <a:srgbClr val="FFFFFF"/>
                </a:solidFill>
                <a:latin typeface="Arial" panose="020B0604020202020204" pitchFamily="34" charset="0"/>
                <a:sym typeface="Lato Regular"/>
              </a:rPr>
              <a:t>Enjoy all of the above without an additional job</a:t>
            </a:r>
          </a:p>
        </p:txBody>
      </p:sp>
    </p:spTree>
    <p:extLst>
      <p:ext uri="{BB962C8B-B14F-4D97-AF65-F5344CB8AC3E}">
        <p14:creationId xmlns:p14="http://schemas.microsoft.com/office/powerpoint/2010/main" val="353650878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/>
      <p:bldP spid="19459" grpId="0" animBg="1"/>
      <p:bldP spid="6" grpId="0"/>
      <p:bldP spid="19475" grpId="0" autoUpdateAnimBg="0"/>
      <p:bldP spid="19476" grpId="0" autoUpdateAnimBg="0"/>
      <p:bldP spid="19477" grpId="0" autoUpdateAnimBg="0"/>
      <p:bldP spid="19478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Placeholder 9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2" b="36934"/>
          <a:stretch>
            <a:fillRect/>
          </a:stretch>
        </p:blipFill>
        <p:spPr>
          <a:xfrm>
            <a:off x="-7938" y="2452688"/>
            <a:ext cx="9151938" cy="2903537"/>
          </a:xfrm>
        </p:spPr>
      </p:pic>
      <p:sp>
        <p:nvSpPr>
          <p:cNvPr id="113666" name="Rectangle 113665"/>
          <p:cNvSpPr>
            <a:spLocks noChangeArrowheads="1"/>
          </p:cNvSpPr>
          <p:nvPr/>
        </p:nvSpPr>
        <p:spPr bwMode="auto">
          <a:xfrm>
            <a:off x="0" y="2706688"/>
            <a:ext cx="9151938" cy="2178050"/>
          </a:xfrm>
          <a:prstGeom prst="rect">
            <a:avLst/>
          </a:prstGeom>
          <a:solidFill>
            <a:schemeClr val="tx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5600" smtClean="0">
              <a:solidFill>
                <a:srgbClr val="000000"/>
              </a:solidFill>
              <a:latin typeface="Gill Sans"/>
              <a:ea typeface="ヒラギノ角ゴ ProN W3"/>
              <a:cs typeface="ヒラギノ角ゴ ProN W3"/>
              <a:sym typeface="Gill Sans"/>
            </a:endParaRPr>
          </a:p>
        </p:txBody>
      </p:sp>
      <p:pic>
        <p:nvPicPr>
          <p:cNvPr id="77828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9"/>
          <a:stretch>
            <a:fillRect/>
          </a:stretch>
        </p:blipFill>
        <p:spPr bwMode="auto">
          <a:xfrm>
            <a:off x="3232150" y="860425"/>
            <a:ext cx="3132138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3" b="16867"/>
          <a:stretch>
            <a:fillRect/>
          </a:stretch>
        </p:blipFill>
        <p:spPr bwMode="auto">
          <a:xfrm>
            <a:off x="400050" y="0"/>
            <a:ext cx="2867025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50" name="Group 38"/>
          <p:cNvGrpSpPr>
            <a:grpSpLocks/>
          </p:cNvGrpSpPr>
          <p:nvPr/>
        </p:nvGrpSpPr>
        <p:grpSpPr bwMode="auto">
          <a:xfrm>
            <a:off x="6384925" y="2970213"/>
            <a:ext cx="2365375" cy="1576387"/>
            <a:chOff x="4022" y="1871"/>
            <a:chExt cx="1490" cy="993"/>
          </a:xfrm>
        </p:grpSpPr>
        <p:sp>
          <p:nvSpPr>
            <p:cNvPr id="101" name="Freeform 100"/>
            <p:cNvSpPr/>
            <p:nvPr/>
          </p:nvSpPr>
          <p:spPr>
            <a:xfrm>
              <a:off x="4079" y="1871"/>
              <a:ext cx="338" cy="263"/>
            </a:xfrm>
            <a:custGeom>
              <a:avLst/>
              <a:gdLst>
                <a:gd name="connsiteX0" fmla="*/ 61705 w 360886"/>
                <a:gd name="connsiteY0" fmla="*/ 155523 h 281411"/>
                <a:gd name="connsiteX1" fmla="*/ 109355 w 360886"/>
                <a:gd name="connsiteY1" fmla="*/ 155523 h 281411"/>
                <a:gd name="connsiteX2" fmla="*/ 113767 w 360886"/>
                <a:gd name="connsiteY2" fmla="*/ 157551 h 281411"/>
                <a:gd name="connsiteX3" fmla="*/ 123566 w 360886"/>
                <a:gd name="connsiteY3" fmla="*/ 168549 h 281411"/>
                <a:gd name="connsiteX4" fmla="*/ 132928 w 360886"/>
                <a:gd name="connsiteY4" fmla="*/ 179005 h 281411"/>
                <a:gd name="connsiteX5" fmla="*/ 76387 w 360886"/>
                <a:gd name="connsiteY5" fmla="*/ 179005 h 281411"/>
                <a:gd name="connsiteX6" fmla="*/ 71117 w 360886"/>
                <a:gd name="connsiteY6" fmla="*/ 182303 h 281411"/>
                <a:gd name="connsiteX7" fmla="*/ 34293 w 360886"/>
                <a:gd name="connsiteY7" fmla="*/ 257924 h 281411"/>
                <a:gd name="connsiteX8" fmla="*/ 326594 w 360886"/>
                <a:gd name="connsiteY8" fmla="*/ 257924 h 281411"/>
                <a:gd name="connsiteX9" fmla="*/ 289770 w 360886"/>
                <a:gd name="connsiteY9" fmla="*/ 182303 h 281411"/>
                <a:gd name="connsiteX10" fmla="*/ 284500 w 360886"/>
                <a:gd name="connsiteY10" fmla="*/ 179005 h 281411"/>
                <a:gd name="connsiteX11" fmla="*/ 227825 w 360886"/>
                <a:gd name="connsiteY11" fmla="*/ 179005 h 281411"/>
                <a:gd name="connsiteX12" fmla="*/ 237186 w 360886"/>
                <a:gd name="connsiteY12" fmla="*/ 168549 h 281411"/>
                <a:gd name="connsiteX13" fmla="*/ 247036 w 360886"/>
                <a:gd name="connsiteY13" fmla="*/ 157545 h 281411"/>
                <a:gd name="connsiteX14" fmla="*/ 251431 w 360886"/>
                <a:gd name="connsiteY14" fmla="*/ 155523 h 281411"/>
                <a:gd name="connsiteX15" fmla="*/ 299182 w 360886"/>
                <a:gd name="connsiteY15" fmla="*/ 155523 h 281411"/>
                <a:gd name="connsiteX16" fmla="*/ 304452 w 360886"/>
                <a:gd name="connsiteY16" fmla="*/ 158822 h 281411"/>
                <a:gd name="connsiteX17" fmla="*/ 360033 w 360886"/>
                <a:gd name="connsiteY17" fmla="*/ 272972 h 281411"/>
                <a:gd name="connsiteX18" fmla="*/ 354746 w 360886"/>
                <a:gd name="connsiteY18" fmla="*/ 281411 h 281411"/>
                <a:gd name="connsiteX19" fmla="*/ 6140 w 360886"/>
                <a:gd name="connsiteY19" fmla="*/ 281411 h 281411"/>
                <a:gd name="connsiteX20" fmla="*/ 853 w 360886"/>
                <a:gd name="connsiteY20" fmla="*/ 272972 h 281411"/>
                <a:gd name="connsiteX21" fmla="*/ 56418 w 360886"/>
                <a:gd name="connsiteY21" fmla="*/ 158822 h 281411"/>
                <a:gd name="connsiteX22" fmla="*/ 61705 w 360886"/>
                <a:gd name="connsiteY22" fmla="*/ 155523 h 281411"/>
                <a:gd name="connsiteX23" fmla="*/ 179552 w 360886"/>
                <a:gd name="connsiteY23" fmla="*/ 38581 h 281411"/>
                <a:gd name="connsiteX24" fmla="*/ 136378 w 360886"/>
                <a:gd name="connsiteY24" fmla="*/ 81752 h 281411"/>
                <a:gd name="connsiteX25" fmla="*/ 179552 w 360886"/>
                <a:gd name="connsiteY25" fmla="*/ 124923 h 281411"/>
                <a:gd name="connsiteX26" fmla="*/ 222725 w 360886"/>
                <a:gd name="connsiteY26" fmla="*/ 81752 h 281411"/>
                <a:gd name="connsiteX27" fmla="*/ 179552 w 360886"/>
                <a:gd name="connsiteY27" fmla="*/ 38581 h 281411"/>
                <a:gd name="connsiteX28" fmla="*/ 171589 w 360886"/>
                <a:gd name="connsiteY28" fmla="*/ 376 h 281411"/>
                <a:gd name="connsiteX29" fmla="*/ 261305 w 360886"/>
                <a:gd name="connsiteY29" fmla="*/ 81752 h 281411"/>
                <a:gd name="connsiteX30" fmla="*/ 184957 w 360886"/>
                <a:gd name="connsiteY30" fmla="*/ 215762 h 281411"/>
                <a:gd name="connsiteX31" fmla="*/ 174130 w 360886"/>
                <a:gd name="connsiteY31" fmla="*/ 215741 h 281411"/>
                <a:gd name="connsiteX32" fmla="*/ 99218 w 360886"/>
                <a:gd name="connsiteY32" fmla="*/ 98731 h 281411"/>
                <a:gd name="connsiteX33" fmla="*/ 171589 w 360886"/>
                <a:gd name="connsiteY33" fmla="*/ 376 h 28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60886" h="281411">
                  <a:moveTo>
                    <a:pt x="61705" y="155523"/>
                  </a:moveTo>
                  <a:lnTo>
                    <a:pt x="109355" y="155523"/>
                  </a:lnTo>
                  <a:cubicBezTo>
                    <a:pt x="110820" y="155523"/>
                    <a:pt x="112807" y="156438"/>
                    <a:pt x="113767" y="157551"/>
                  </a:cubicBezTo>
                  <a:cubicBezTo>
                    <a:pt x="116983" y="161281"/>
                    <a:pt x="120283" y="164930"/>
                    <a:pt x="123566" y="168549"/>
                  </a:cubicBezTo>
                  <a:cubicBezTo>
                    <a:pt x="126681" y="171976"/>
                    <a:pt x="129813" y="175450"/>
                    <a:pt x="132928" y="179005"/>
                  </a:cubicBezTo>
                  <a:lnTo>
                    <a:pt x="76387" y="179005"/>
                  </a:lnTo>
                  <a:cubicBezTo>
                    <a:pt x="74366" y="179005"/>
                    <a:pt x="71992" y="180491"/>
                    <a:pt x="71117" y="182303"/>
                  </a:cubicBezTo>
                  <a:lnTo>
                    <a:pt x="34293" y="257924"/>
                  </a:lnTo>
                  <a:lnTo>
                    <a:pt x="326594" y="257924"/>
                  </a:lnTo>
                  <a:lnTo>
                    <a:pt x="289770" y="182303"/>
                  </a:lnTo>
                  <a:cubicBezTo>
                    <a:pt x="288895" y="180485"/>
                    <a:pt x="286520" y="179005"/>
                    <a:pt x="284500" y="179005"/>
                  </a:cubicBezTo>
                  <a:lnTo>
                    <a:pt x="227825" y="179005"/>
                  </a:lnTo>
                  <a:cubicBezTo>
                    <a:pt x="230940" y="175450"/>
                    <a:pt x="234071" y="171976"/>
                    <a:pt x="237186" y="168549"/>
                  </a:cubicBezTo>
                  <a:cubicBezTo>
                    <a:pt x="240486" y="164924"/>
                    <a:pt x="243787" y="161281"/>
                    <a:pt x="247036" y="157545"/>
                  </a:cubicBezTo>
                  <a:cubicBezTo>
                    <a:pt x="247996" y="156438"/>
                    <a:pt x="249966" y="155523"/>
                    <a:pt x="251431" y="155523"/>
                  </a:cubicBezTo>
                  <a:lnTo>
                    <a:pt x="299182" y="155523"/>
                  </a:lnTo>
                  <a:cubicBezTo>
                    <a:pt x="301203" y="155523"/>
                    <a:pt x="303577" y="157003"/>
                    <a:pt x="304452" y="158822"/>
                  </a:cubicBezTo>
                  <a:lnTo>
                    <a:pt x="360033" y="272972"/>
                  </a:lnTo>
                  <a:cubicBezTo>
                    <a:pt x="362290" y="277611"/>
                    <a:pt x="359915" y="281411"/>
                    <a:pt x="354746" y="281411"/>
                  </a:cubicBezTo>
                  <a:lnTo>
                    <a:pt x="6140" y="281411"/>
                  </a:lnTo>
                  <a:cubicBezTo>
                    <a:pt x="971" y="281411"/>
                    <a:pt x="-1403" y="277611"/>
                    <a:pt x="853" y="272972"/>
                  </a:cubicBezTo>
                  <a:lnTo>
                    <a:pt x="56418" y="158822"/>
                  </a:lnTo>
                  <a:cubicBezTo>
                    <a:pt x="57310" y="157003"/>
                    <a:pt x="59684" y="155523"/>
                    <a:pt x="61705" y="155523"/>
                  </a:cubicBezTo>
                  <a:close/>
                  <a:moveTo>
                    <a:pt x="179552" y="38581"/>
                  </a:moveTo>
                  <a:cubicBezTo>
                    <a:pt x="155704" y="38581"/>
                    <a:pt x="136378" y="57913"/>
                    <a:pt x="136378" y="81752"/>
                  </a:cubicBezTo>
                  <a:cubicBezTo>
                    <a:pt x="136378" y="105602"/>
                    <a:pt x="155704" y="124923"/>
                    <a:pt x="179552" y="124923"/>
                  </a:cubicBezTo>
                  <a:cubicBezTo>
                    <a:pt x="203391" y="124923"/>
                    <a:pt x="222725" y="105602"/>
                    <a:pt x="222725" y="81752"/>
                  </a:cubicBezTo>
                  <a:cubicBezTo>
                    <a:pt x="222725" y="57913"/>
                    <a:pt x="203391" y="38581"/>
                    <a:pt x="179552" y="38581"/>
                  </a:cubicBezTo>
                  <a:close/>
                  <a:moveTo>
                    <a:pt x="171589" y="376"/>
                  </a:moveTo>
                  <a:cubicBezTo>
                    <a:pt x="220318" y="-4226"/>
                    <a:pt x="261305" y="33980"/>
                    <a:pt x="261305" y="81752"/>
                  </a:cubicBezTo>
                  <a:cubicBezTo>
                    <a:pt x="261305" y="144129"/>
                    <a:pt x="209373" y="155830"/>
                    <a:pt x="184957" y="215762"/>
                  </a:cubicBezTo>
                  <a:cubicBezTo>
                    <a:pt x="182968" y="220634"/>
                    <a:pt x="176111" y="220613"/>
                    <a:pt x="174130" y="215741"/>
                  </a:cubicBezTo>
                  <a:cubicBezTo>
                    <a:pt x="152098" y="161691"/>
                    <a:pt x="107709" y="146878"/>
                    <a:pt x="99218" y="98731"/>
                  </a:cubicBezTo>
                  <a:cubicBezTo>
                    <a:pt x="90853" y="51334"/>
                    <a:pt x="123673" y="4904"/>
                    <a:pt x="171589" y="376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defTabSz="171450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7842" name="Rectangle 34"/>
            <p:cNvSpPr>
              <a:spLocks/>
            </p:cNvSpPr>
            <p:nvPr/>
          </p:nvSpPr>
          <p:spPr bwMode="auto">
            <a:xfrm>
              <a:off x="4024" y="2155"/>
              <a:ext cx="710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300" b="1" i="1" smtClean="0">
                  <a:solidFill>
                    <a:srgbClr val="A5A5A5"/>
                  </a:solidFill>
                  <a:latin typeface="Trebuchet MS" panose="020B0603020202020204" pitchFamily="34" charset="0"/>
                  <a:sym typeface="Arial Unicode MS" panose="020B0604020202020204" pitchFamily="34" charset="-128"/>
                </a:rPr>
                <a:t>Based In Atlanta, GA</a:t>
              </a:r>
            </a:p>
          </p:txBody>
        </p:sp>
        <p:sp>
          <p:nvSpPr>
            <p:cNvPr id="77843" name="Rectangle 35"/>
            <p:cNvSpPr>
              <a:spLocks/>
            </p:cNvSpPr>
            <p:nvPr/>
          </p:nvSpPr>
          <p:spPr bwMode="auto">
            <a:xfrm>
              <a:off x="4022" y="2480"/>
              <a:ext cx="712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smtClean="0">
                  <a:solidFill>
                    <a:prstClr val="white"/>
                  </a:solidFill>
                  <a:latin typeface="Arial" panose="020B0604020202020204" pitchFamily="34" charset="0"/>
                  <a:sym typeface="Lato Light"/>
                </a:rPr>
                <a:t>International company growing globally</a:t>
              </a:r>
            </a:p>
          </p:txBody>
        </p:sp>
        <p:grpSp>
          <p:nvGrpSpPr>
            <p:cNvPr id="77844" name="Group 36"/>
            <p:cNvGrpSpPr>
              <a:grpSpLocks/>
            </p:cNvGrpSpPr>
            <p:nvPr/>
          </p:nvGrpSpPr>
          <p:grpSpPr bwMode="auto">
            <a:xfrm>
              <a:off x="4761" y="1872"/>
              <a:ext cx="751" cy="990"/>
              <a:chOff x="4734" y="1877"/>
              <a:chExt cx="751" cy="990"/>
            </a:xfrm>
          </p:grpSpPr>
          <p:sp>
            <p:nvSpPr>
              <p:cNvPr id="77845" name="Rectangle 34"/>
              <p:cNvSpPr>
                <a:spLocks/>
              </p:cNvSpPr>
              <p:nvPr/>
            </p:nvSpPr>
            <p:spPr bwMode="auto">
              <a:xfrm>
                <a:off x="4774" y="2160"/>
                <a:ext cx="710" cy="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300" b="1" i="1" smtClean="0">
                    <a:solidFill>
                      <a:srgbClr val="2E75B6"/>
                    </a:solidFill>
                    <a:latin typeface="Trebuchet MS" panose="020B0603020202020204" pitchFamily="34" charset="0"/>
                    <a:sym typeface="Arial Unicode MS" panose="020B0604020202020204" pitchFamily="34" charset="-128"/>
                  </a:rPr>
                  <a:t>Solid Company Leadership</a:t>
                </a:r>
              </a:p>
            </p:txBody>
          </p:sp>
          <p:sp>
            <p:nvSpPr>
              <p:cNvPr id="77846" name="Rectangle 35"/>
              <p:cNvSpPr>
                <a:spLocks/>
              </p:cNvSpPr>
              <p:nvPr/>
            </p:nvSpPr>
            <p:spPr bwMode="auto">
              <a:xfrm>
                <a:off x="4774" y="2483"/>
                <a:ext cx="711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 smtClean="0">
                    <a:solidFill>
                      <a:prstClr val="white"/>
                    </a:solidFill>
                    <a:latin typeface="Arial" panose="020B0604020202020204" pitchFamily="34" charset="0"/>
                    <a:sym typeface="Lato Light"/>
                  </a:rPr>
                  <a:t>Highly qualified corporate leadership team</a:t>
                </a:r>
              </a:p>
            </p:txBody>
          </p:sp>
          <p:grpSp>
            <p:nvGrpSpPr>
              <p:cNvPr id="77847" name="Group 4"/>
              <p:cNvGrpSpPr>
                <a:grpSpLocks/>
              </p:cNvGrpSpPr>
              <p:nvPr/>
            </p:nvGrpSpPr>
            <p:grpSpPr bwMode="auto">
              <a:xfrm>
                <a:off x="4734" y="1877"/>
                <a:ext cx="671" cy="255"/>
                <a:chOff x="7169151" y="2451101"/>
                <a:chExt cx="746188" cy="283611"/>
              </a:xfrm>
            </p:grpSpPr>
            <p:sp>
              <p:nvSpPr>
                <p:cNvPr id="28" name="Shape 10660"/>
                <p:cNvSpPr/>
                <p:nvPr/>
              </p:nvSpPr>
              <p:spPr>
                <a:xfrm>
                  <a:off x="7492758" y="2451101"/>
                  <a:ext cx="96749" cy="1167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514" extrusionOk="0">
                      <a:moveTo>
                        <a:pt x="10698" y="21513"/>
                      </a:moveTo>
                      <a:cubicBezTo>
                        <a:pt x="10703" y="21513"/>
                        <a:pt x="10703" y="21513"/>
                        <a:pt x="10711" y="21513"/>
                      </a:cubicBezTo>
                      <a:lnTo>
                        <a:pt x="10720" y="21513"/>
                      </a:lnTo>
                      <a:lnTo>
                        <a:pt x="10733" y="21513"/>
                      </a:lnTo>
                      <a:cubicBezTo>
                        <a:pt x="10736" y="21513"/>
                        <a:pt x="10736" y="21513"/>
                        <a:pt x="10750" y="21513"/>
                      </a:cubicBezTo>
                      <a:lnTo>
                        <a:pt x="10755" y="21513"/>
                      </a:lnTo>
                      <a:cubicBezTo>
                        <a:pt x="17357" y="21600"/>
                        <a:pt x="21356" y="16775"/>
                        <a:pt x="21461" y="8824"/>
                      </a:cubicBezTo>
                      <a:cubicBezTo>
                        <a:pt x="21532" y="3303"/>
                        <a:pt x="17439" y="149"/>
                        <a:pt x="10772" y="0"/>
                      </a:cubicBezTo>
                      <a:lnTo>
                        <a:pt x="10689" y="0"/>
                      </a:lnTo>
                      <a:cubicBezTo>
                        <a:pt x="4022" y="149"/>
                        <a:pt x="-68" y="3303"/>
                        <a:pt x="1" y="8824"/>
                      </a:cubicBezTo>
                      <a:cubicBezTo>
                        <a:pt x="102" y="16775"/>
                        <a:pt x="4107" y="21600"/>
                        <a:pt x="10698" y="21513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29" name="Shape 10661"/>
                <p:cNvSpPr/>
                <p:nvPr/>
              </p:nvSpPr>
              <p:spPr>
                <a:xfrm>
                  <a:off x="7277020" y="2470009"/>
                  <a:ext cx="97861" cy="1167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85" h="20241" extrusionOk="0">
                      <a:moveTo>
                        <a:pt x="12012" y="20114"/>
                      </a:moveTo>
                      <a:cubicBezTo>
                        <a:pt x="12017" y="20114"/>
                        <a:pt x="12017" y="20114"/>
                        <a:pt x="12029" y="20108"/>
                      </a:cubicBezTo>
                      <a:lnTo>
                        <a:pt x="12034" y="20108"/>
                      </a:lnTo>
                      <a:lnTo>
                        <a:pt x="12042" y="20108"/>
                      </a:lnTo>
                      <a:cubicBezTo>
                        <a:pt x="12052" y="20108"/>
                        <a:pt x="12052" y="20108"/>
                        <a:pt x="12052" y="20108"/>
                      </a:cubicBezTo>
                      <a:cubicBezTo>
                        <a:pt x="12057" y="20108"/>
                        <a:pt x="12064" y="20108"/>
                        <a:pt x="12064" y="20108"/>
                      </a:cubicBezTo>
                      <a:cubicBezTo>
                        <a:pt x="18004" y="19355"/>
                        <a:pt x="20770" y="14370"/>
                        <a:pt x="19471" y="6967"/>
                      </a:cubicBezTo>
                      <a:cubicBezTo>
                        <a:pt x="18576" y="1837"/>
                        <a:pt x="14350" y="-580"/>
                        <a:pt x="8336" y="118"/>
                      </a:cubicBezTo>
                      <a:lnTo>
                        <a:pt x="8258" y="131"/>
                      </a:lnTo>
                      <a:cubicBezTo>
                        <a:pt x="2289" y="1103"/>
                        <a:pt x="-830" y="4550"/>
                        <a:pt x="192" y="9669"/>
                      </a:cubicBezTo>
                      <a:cubicBezTo>
                        <a:pt x="1661" y="17043"/>
                        <a:pt x="6097" y="21020"/>
                        <a:pt x="12012" y="20114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30" name="Shape 10662"/>
                <p:cNvSpPr/>
                <p:nvPr/>
              </p:nvSpPr>
              <p:spPr>
                <a:xfrm>
                  <a:off x="7708496" y="2470009"/>
                  <a:ext cx="98973" cy="1167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89" h="20232" extrusionOk="0">
                      <a:moveTo>
                        <a:pt x="7720" y="20094"/>
                      </a:moveTo>
                      <a:cubicBezTo>
                        <a:pt x="7720" y="20104"/>
                        <a:pt x="7725" y="20104"/>
                        <a:pt x="7735" y="20104"/>
                      </a:cubicBezTo>
                      <a:cubicBezTo>
                        <a:pt x="7735" y="20104"/>
                        <a:pt x="7735" y="20104"/>
                        <a:pt x="7740" y="20104"/>
                      </a:cubicBezTo>
                      <a:lnTo>
                        <a:pt x="7748" y="20104"/>
                      </a:lnTo>
                      <a:lnTo>
                        <a:pt x="7758" y="20104"/>
                      </a:lnTo>
                      <a:cubicBezTo>
                        <a:pt x="7763" y="20104"/>
                        <a:pt x="7763" y="20104"/>
                        <a:pt x="7773" y="20109"/>
                      </a:cubicBezTo>
                      <a:lnTo>
                        <a:pt x="7773" y="20104"/>
                      </a:lnTo>
                      <a:cubicBezTo>
                        <a:pt x="13687" y="21015"/>
                        <a:pt x="18122" y="17033"/>
                        <a:pt x="19599" y="9662"/>
                      </a:cubicBezTo>
                      <a:cubicBezTo>
                        <a:pt x="20618" y="4551"/>
                        <a:pt x="17492" y="1105"/>
                        <a:pt x="11526" y="128"/>
                      </a:cubicBezTo>
                      <a:lnTo>
                        <a:pt x="11448" y="120"/>
                      </a:lnTo>
                      <a:cubicBezTo>
                        <a:pt x="5434" y="-585"/>
                        <a:pt x="1209" y="1832"/>
                        <a:pt x="315" y="6963"/>
                      </a:cubicBezTo>
                      <a:cubicBezTo>
                        <a:pt x="-982" y="14362"/>
                        <a:pt x="1781" y="19350"/>
                        <a:pt x="7720" y="20094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31" name="Shape 10663"/>
                <p:cNvSpPr/>
                <p:nvPr/>
              </p:nvSpPr>
              <p:spPr>
                <a:xfrm>
                  <a:off x="7169151" y="2565658"/>
                  <a:ext cx="746187" cy="169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603" y="14028"/>
                      </a:moveTo>
                      <a:cubicBezTo>
                        <a:pt x="16422" y="13890"/>
                        <a:pt x="16236" y="13758"/>
                        <a:pt x="16050" y="13628"/>
                      </a:cubicBezTo>
                      <a:lnTo>
                        <a:pt x="16606" y="6209"/>
                      </a:lnTo>
                      <a:cubicBezTo>
                        <a:pt x="16606" y="6209"/>
                        <a:pt x="16603" y="14028"/>
                        <a:pt x="16603" y="14028"/>
                      </a:cubicBezTo>
                      <a:close/>
                      <a:moveTo>
                        <a:pt x="10800" y="11925"/>
                      </a:moveTo>
                      <a:cubicBezTo>
                        <a:pt x="10706" y="11925"/>
                        <a:pt x="10612" y="11930"/>
                        <a:pt x="10518" y="11936"/>
                      </a:cubicBezTo>
                      <a:lnTo>
                        <a:pt x="10800" y="4191"/>
                      </a:lnTo>
                      <a:lnTo>
                        <a:pt x="11081" y="11936"/>
                      </a:lnTo>
                      <a:cubicBezTo>
                        <a:pt x="10987" y="11930"/>
                        <a:pt x="10894" y="11925"/>
                        <a:pt x="10800" y="11925"/>
                      </a:cubicBezTo>
                      <a:close/>
                      <a:moveTo>
                        <a:pt x="4995" y="14028"/>
                      </a:moveTo>
                      <a:lnTo>
                        <a:pt x="4993" y="6209"/>
                      </a:lnTo>
                      <a:lnTo>
                        <a:pt x="5549" y="13628"/>
                      </a:lnTo>
                      <a:cubicBezTo>
                        <a:pt x="5362" y="13758"/>
                        <a:pt x="5177" y="13890"/>
                        <a:pt x="4995" y="14028"/>
                      </a:cubicBezTo>
                      <a:close/>
                      <a:moveTo>
                        <a:pt x="19381" y="17028"/>
                      </a:moveTo>
                      <a:cubicBezTo>
                        <a:pt x="19392" y="16640"/>
                        <a:pt x="19382" y="16240"/>
                        <a:pt x="19349" y="15861"/>
                      </a:cubicBezTo>
                      <a:lnTo>
                        <a:pt x="18572" y="7251"/>
                      </a:lnTo>
                      <a:cubicBezTo>
                        <a:pt x="18525" y="6731"/>
                        <a:pt x="18441" y="6326"/>
                        <a:pt x="18341" y="6057"/>
                      </a:cubicBezTo>
                      <a:lnTo>
                        <a:pt x="17666" y="4054"/>
                      </a:lnTo>
                      <a:lnTo>
                        <a:pt x="17362" y="2500"/>
                      </a:lnTo>
                      <a:lnTo>
                        <a:pt x="16661" y="4709"/>
                      </a:lnTo>
                      <a:lnTo>
                        <a:pt x="16155" y="1636"/>
                      </a:lnTo>
                      <a:lnTo>
                        <a:pt x="15757" y="2689"/>
                      </a:lnTo>
                      <a:lnTo>
                        <a:pt x="14973" y="3649"/>
                      </a:lnTo>
                      <a:cubicBezTo>
                        <a:pt x="14858" y="3768"/>
                        <a:pt x="14749" y="4038"/>
                        <a:pt x="14667" y="4467"/>
                      </a:cubicBezTo>
                      <a:lnTo>
                        <a:pt x="13612" y="9992"/>
                      </a:lnTo>
                      <a:lnTo>
                        <a:pt x="12778" y="3837"/>
                      </a:lnTo>
                      <a:cubicBezTo>
                        <a:pt x="12712" y="3361"/>
                        <a:pt x="12615" y="3016"/>
                        <a:pt x="12505" y="2820"/>
                      </a:cubicBezTo>
                      <a:lnTo>
                        <a:pt x="11766" y="1317"/>
                      </a:lnTo>
                      <a:lnTo>
                        <a:pt x="11411" y="0"/>
                      </a:lnTo>
                      <a:lnTo>
                        <a:pt x="10800" y="2671"/>
                      </a:lnTo>
                      <a:lnTo>
                        <a:pt x="10188" y="0"/>
                      </a:lnTo>
                      <a:lnTo>
                        <a:pt x="9832" y="1317"/>
                      </a:lnTo>
                      <a:lnTo>
                        <a:pt x="9093" y="2820"/>
                      </a:lnTo>
                      <a:cubicBezTo>
                        <a:pt x="8984" y="3016"/>
                        <a:pt x="8887" y="3361"/>
                        <a:pt x="8823" y="3837"/>
                      </a:cubicBezTo>
                      <a:lnTo>
                        <a:pt x="7987" y="9992"/>
                      </a:lnTo>
                      <a:lnTo>
                        <a:pt x="6934" y="4467"/>
                      </a:lnTo>
                      <a:cubicBezTo>
                        <a:pt x="6851" y="4038"/>
                        <a:pt x="6742" y="3768"/>
                        <a:pt x="6627" y="3649"/>
                      </a:cubicBezTo>
                      <a:lnTo>
                        <a:pt x="5843" y="2689"/>
                      </a:lnTo>
                      <a:lnTo>
                        <a:pt x="5444" y="1636"/>
                      </a:lnTo>
                      <a:lnTo>
                        <a:pt x="4939" y="4709"/>
                      </a:lnTo>
                      <a:lnTo>
                        <a:pt x="4237" y="2500"/>
                      </a:lnTo>
                      <a:lnTo>
                        <a:pt x="3934" y="4054"/>
                      </a:lnTo>
                      <a:lnTo>
                        <a:pt x="3259" y="6057"/>
                      </a:lnTo>
                      <a:cubicBezTo>
                        <a:pt x="3159" y="6326"/>
                        <a:pt x="3075" y="6731"/>
                        <a:pt x="3028" y="7251"/>
                      </a:cubicBezTo>
                      <a:lnTo>
                        <a:pt x="2251" y="15861"/>
                      </a:lnTo>
                      <a:cubicBezTo>
                        <a:pt x="2218" y="16240"/>
                        <a:pt x="2209" y="16640"/>
                        <a:pt x="2218" y="17028"/>
                      </a:cubicBezTo>
                      <a:cubicBezTo>
                        <a:pt x="1304" y="18362"/>
                        <a:pt x="551" y="19902"/>
                        <a:pt x="0" y="21600"/>
                      </a:cubicBezTo>
                      <a:cubicBezTo>
                        <a:pt x="2768" y="17786"/>
                        <a:pt x="6585" y="15434"/>
                        <a:pt x="10800" y="15434"/>
                      </a:cubicBezTo>
                      <a:cubicBezTo>
                        <a:pt x="15016" y="15434"/>
                        <a:pt x="18833" y="17786"/>
                        <a:pt x="21600" y="21600"/>
                      </a:cubicBezTo>
                      <a:cubicBezTo>
                        <a:pt x="21049" y="19902"/>
                        <a:pt x="20295" y="18362"/>
                        <a:pt x="19381" y="1702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</p:grpSp>
        </p:grpSp>
      </p:grpSp>
      <p:grpSp>
        <p:nvGrpSpPr>
          <p:cNvPr id="13349" name="Group 37"/>
          <p:cNvGrpSpPr>
            <a:grpSpLocks/>
          </p:cNvGrpSpPr>
          <p:nvPr/>
        </p:nvGrpSpPr>
        <p:grpSpPr bwMode="auto">
          <a:xfrm>
            <a:off x="160338" y="2970213"/>
            <a:ext cx="3260725" cy="1576387"/>
            <a:chOff x="101" y="1871"/>
            <a:chExt cx="2054" cy="993"/>
          </a:xfrm>
        </p:grpSpPr>
        <p:sp>
          <p:nvSpPr>
            <p:cNvPr id="77835" name="Rectangle 34"/>
            <p:cNvSpPr>
              <a:spLocks/>
            </p:cNvSpPr>
            <p:nvPr/>
          </p:nvSpPr>
          <p:spPr bwMode="auto">
            <a:xfrm>
              <a:off x="108" y="2169"/>
              <a:ext cx="983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300" b="1" i="1" smtClean="0">
                  <a:solidFill>
                    <a:srgbClr val="ED7D31"/>
                  </a:solidFill>
                  <a:latin typeface="Trebuchet MS" panose="020B0603020202020204" pitchFamily="34" charset="0"/>
                  <a:sym typeface="Arial Unicode MS" panose="020B0604020202020204" pitchFamily="34" charset="-128"/>
                </a:rPr>
                <a:t>A Newly Launched Marketing Company</a:t>
              </a:r>
            </a:p>
          </p:txBody>
        </p:sp>
        <p:sp>
          <p:nvSpPr>
            <p:cNvPr id="77836" name="Rectangle 35"/>
            <p:cNvSpPr>
              <a:spLocks/>
            </p:cNvSpPr>
            <p:nvPr/>
          </p:nvSpPr>
          <p:spPr bwMode="auto">
            <a:xfrm>
              <a:off x="101" y="2480"/>
              <a:ext cx="865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smtClean="0">
                  <a:solidFill>
                    <a:prstClr val="white"/>
                  </a:solidFill>
                  <a:latin typeface="Arial" panose="020B0604020202020204" pitchFamily="34" charset="0"/>
                  <a:sym typeface="Lato Light"/>
                </a:rPr>
                <a:t>A fresh opportunity without the risk of a startup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64" y="1871"/>
              <a:ext cx="277" cy="300"/>
              <a:chOff x="7397750" y="4000500"/>
              <a:chExt cx="281897" cy="305935"/>
            </a:xfrm>
            <a:solidFill>
              <a:schemeClr val="accent2"/>
            </a:solidFill>
          </p:grpSpPr>
          <p:sp>
            <p:nvSpPr>
              <p:cNvPr id="34" name="Shape 10720"/>
              <p:cNvSpPr/>
              <p:nvPr/>
            </p:nvSpPr>
            <p:spPr>
              <a:xfrm>
                <a:off x="7397750" y="4000500"/>
                <a:ext cx="281897" cy="210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19208" extrusionOk="0">
                    <a:moveTo>
                      <a:pt x="162" y="18217"/>
                    </a:moveTo>
                    <a:cubicBezTo>
                      <a:pt x="8266" y="21600"/>
                      <a:pt x="17604" y="16045"/>
                      <a:pt x="18957" y="5721"/>
                    </a:cubicBezTo>
                    <a:lnTo>
                      <a:pt x="21480" y="5721"/>
                    </a:lnTo>
                    <a:lnTo>
                      <a:pt x="18742" y="2859"/>
                    </a:lnTo>
                    <a:lnTo>
                      <a:pt x="16005" y="0"/>
                    </a:lnTo>
                    <a:lnTo>
                      <a:pt x="13269" y="2859"/>
                    </a:lnTo>
                    <a:lnTo>
                      <a:pt x="10533" y="5721"/>
                    </a:lnTo>
                    <a:lnTo>
                      <a:pt x="13526" y="5721"/>
                    </a:lnTo>
                    <a:cubicBezTo>
                      <a:pt x="12518" y="13145"/>
                      <a:pt x="6795" y="18921"/>
                      <a:pt x="282" y="17692"/>
                    </a:cubicBezTo>
                    <a:cubicBezTo>
                      <a:pt x="-5" y="17639"/>
                      <a:pt x="-120" y="18100"/>
                      <a:pt x="162" y="18217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5" name="Shape 10721"/>
              <p:cNvSpPr/>
              <p:nvPr/>
            </p:nvSpPr>
            <p:spPr>
              <a:xfrm>
                <a:off x="7562849" y="4178301"/>
                <a:ext cx="36787" cy="127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15119" y="1730"/>
                      <a:pt x="7858" y="3235"/>
                      <a:pt x="0" y="4494"/>
                    </a:cubicBezTo>
                    <a:cubicBezTo>
                      <a:pt x="0" y="4494"/>
                      <a:pt x="0" y="21600"/>
                      <a:pt x="0" y="2160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6" name="Shape 10722"/>
              <p:cNvSpPr/>
              <p:nvPr/>
            </p:nvSpPr>
            <p:spPr>
              <a:xfrm>
                <a:off x="7512050" y="4210051"/>
                <a:ext cx="36773" cy="91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14730" y="1171"/>
                      <a:pt x="7511" y="2092"/>
                      <a:pt x="0" y="2737"/>
                    </a:cubicBezTo>
                    <a:cubicBezTo>
                      <a:pt x="0" y="2737"/>
                      <a:pt x="0" y="21600"/>
                      <a:pt x="0" y="2160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7" name="Shape 10723"/>
              <p:cNvSpPr/>
              <p:nvPr/>
            </p:nvSpPr>
            <p:spPr>
              <a:xfrm>
                <a:off x="7620001" y="4083050"/>
                <a:ext cx="36761" cy="223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359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1061" y="0"/>
                    </a:lnTo>
                    <a:cubicBezTo>
                      <a:pt x="17672" y="2757"/>
                      <a:pt x="10312" y="5252"/>
                      <a:pt x="0" y="7359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8" name="Shape 10724"/>
              <p:cNvSpPr/>
              <p:nvPr/>
            </p:nvSpPr>
            <p:spPr>
              <a:xfrm>
                <a:off x="7397750" y="4216401"/>
                <a:ext cx="36773" cy="86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2208"/>
                    </a:lnTo>
                    <a:cubicBezTo>
                      <a:pt x="14271" y="1755"/>
                      <a:pt x="7037" y="1027"/>
                      <a:pt x="0" y="0"/>
                    </a:cubicBezTo>
                    <a:cubicBezTo>
                      <a:pt x="0" y="0"/>
                      <a:pt x="0" y="21600"/>
                      <a:pt x="0" y="2160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39" name="Shape 10725"/>
              <p:cNvSpPr/>
              <p:nvPr/>
            </p:nvSpPr>
            <p:spPr>
              <a:xfrm>
                <a:off x="7454900" y="4229101"/>
                <a:ext cx="36773" cy="77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42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16690" y="283"/>
                      <a:pt x="11692" y="433"/>
                      <a:pt x="6600" y="433"/>
                    </a:cubicBezTo>
                    <a:cubicBezTo>
                      <a:pt x="4400" y="433"/>
                      <a:pt x="2207" y="392"/>
                      <a:pt x="0" y="342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99" name="Freeform 98"/>
            <p:cNvSpPr/>
            <p:nvPr/>
          </p:nvSpPr>
          <p:spPr>
            <a:xfrm>
              <a:off x="1392" y="1891"/>
              <a:ext cx="374" cy="245"/>
            </a:xfrm>
            <a:custGeom>
              <a:avLst/>
              <a:gdLst>
                <a:gd name="connsiteX0" fmla="*/ 187836 w 441398"/>
                <a:gd name="connsiteY0" fmla="*/ 260405 h 289683"/>
                <a:gd name="connsiteX1" fmla="*/ 187836 w 441398"/>
                <a:gd name="connsiteY1" fmla="*/ 275525 h 289683"/>
                <a:gd name="connsiteX2" fmla="*/ 253556 w 441398"/>
                <a:gd name="connsiteY2" fmla="*/ 275525 h 289683"/>
                <a:gd name="connsiteX3" fmla="*/ 253556 w 441398"/>
                <a:gd name="connsiteY3" fmla="*/ 260405 h 289683"/>
                <a:gd name="connsiteX4" fmla="*/ 2248 w 441398"/>
                <a:gd name="connsiteY4" fmla="*/ 246242 h 289683"/>
                <a:gd name="connsiteX5" fmla="*/ 439145 w 441398"/>
                <a:gd name="connsiteY5" fmla="*/ 246242 h 289683"/>
                <a:gd name="connsiteX6" fmla="*/ 440862 w 441398"/>
                <a:gd name="connsiteY6" fmla="*/ 247016 h 289683"/>
                <a:gd name="connsiteX7" fmla="*/ 441373 w 441398"/>
                <a:gd name="connsiteY7" fmla="*/ 248810 h 289683"/>
                <a:gd name="connsiteX8" fmla="*/ 383564 w 441398"/>
                <a:gd name="connsiteY8" fmla="*/ 289683 h 289683"/>
                <a:gd name="connsiteX9" fmla="*/ 57849 w 441398"/>
                <a:gd name="connsiteY9" fmla="*/ 289683 h 289683"/>
                <a:gd name="connsiteX10" fmla="*/ 19 w 441398"/>
                <a:gd name="connsiteY10" fmla="*/ 248810 h 289683"/>
                <a:gd name="connsiteX11" fmla="*/ 571 w 441398"/>
                <a:gd name="connsiteY11" fmla="*/ 247016 h 289683"/>
                <a:gd name="connsiteX12" fmla="*/ 2248 w 441398"/>
                <a:gd name="connsiteY12" fmla="*/ 246242 h 289683"/>
                <a:gd name="connsiteX13" fmla="*/ 70618 w 441398"/>
                <a:gd name="connsiteY13" fmla="*/ 31726 h 289683"/>
                <a:gd name="connsiteX14" fmla="*/ 70618 w 441398"/>
                <a:gd name="connsiteY14" fmla="*/ 198996 h 289683"/>
                <a:gd name="connsiteX15" fmla="*/ 371415 w 441398"/>
                <a:gd name="connsiteY15" fmla="*/ 198996 h 289683"/>
                <a:gd name="connsiteX16" fmla="*/ 371415 w 441398"/>
                <a:gd name="connsiteY16" fmla="*/ 31726 h 289683"/>
                <a:gd name="connsiteX17" fmla="*/ 47952 w 441398"/>
                <a:gd name="connsiteY17" fmla="*/ 0 h 289683"/>
                <a:gd name="connsiteX18" fmla="*/ 394081 w 441398"/>
                <a:gd name="connsiteY18" fmla="*/ 0 h 289683"/>
                <a:gd name="connsiteX19" fmla="*/ 403154 w 441398"/>
                <a:gd name="connsiteY19" fmla="*/ 9069 h 289683"/>
                <a:gd name="connsiteX20" fmla="*/ 403154 w 441398"/>
                <a:gd name="connsiteY20" fmla="*/ 221663 h 289683"/>
                <a:gd name="connsiteX21" fmla="*/ 394081 w 441398"/>
                <a:gd name="connsiteY21" fmla="*/ 230732 h 289683"/>
                <a:gd name="connsiteX22" fmla="*/ 47952 w 441398"/>
                <a:gd name="connsiteY22" fmla="*/ 230732 h 289683"/>
                <a:gd name="connsiteX23" fmla="*/ 38879 w 441398"/>
                <a:gd name="connsiteY23" fmla="*/ 221663 h 289683"/>
                <a:gd name="connsiteX24" fmla="*/ 38879 w 441398"/>
                <a:gd name="connsiteY24" fmla="*/ 9069 h 289683"/>
                <a:gd name="connsiteX25" fmla="*/ 47952 w 441398"/>
                <a:gd name="connsiteY25" fmla="*/ 0 h 28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1398" h="289683">
                  <a:moveTo>
                    <a:pt x="187836" y="260405"/>
                  </a:moveTo>
                  <a:lnTo>
                    <a:pt x="187836" y="275525"/>
                  </a:lnTo>
                  <a:lnTo>
                    <a:pt x="253556" y="275525"/>
                  </a:lnTo>
                  <a:cubicBezTo>
                    <a:pt x="253556" y="275525"/>
                    <a:pt x="253556" y="260405"/>
                    <a:pt x="253556" y="260405"/>
                  </a:cubicBezTo>
                  <a:close/>
                  <a:moveTo>
                    <a:pt x="2248" y="246242"/>
                  </a:moveTo>
                  <a:lnTo>
                    <a:pt x="439145" y="246242"/>
                  </a:lnTo>
                  <a:cubicBezTo>
                    <a:pt x="439819" y="246242"/>
                    <a:pt x="440432" y="246532"/>
                    <a:pt x="440862" y="247016"/>
                  </a:cubicBezTo>
                  <a:cubicBezTo>
                    <a:pt x="441270" y="247521"/>
                    <a:pt x="441475" y="248167"/>
                    <a:pt x="441373" y="248810"/>
                  </a:cubicBezTo>
                  <a:cubicBezTo>
                    <a:pt x="441291" y="249229"/>
                    <a:pt x="434729" y="289683"/>
                    <a:pt x="383564" y="289683"/>
                  </a:cubicBezTo>
                  <a:lnTo>
                    <a:pt x="57849" y="289683"/>
                  </a:lnTo>
                  <a:cubicBezTo>
                    <a:pt x="6704" y="289683"/>
                    <a:pt x="101" y="249229"/>
                    <a:pt x="19" y="248810"/>
                  </a:cubicBezTo>
                  <a:cubicBezTo>
                    <a:pt x="-62" y="248167"/>
                    <a:pt x="122" y="247521"/>
                    <a:pt x="571" y="247016"/>
                  </a:cubicBezTo>
                  <a:cubicBezTo>
                    <a:pt x="980" y="246532"/>
                    <a:pt x="1593" y="246242"/>
                    <a:pt x="2248" y="246242"/>
                  </a:cubicBezTo>
                  <a:close/>
                  <a:moveTo>
                    <a:pt x="70618" y="31726"/>
                  </a:moveTo>
                  <a:cubicBezTo>
                    <a:pt x="70618" y="31726"/>
                    <a:pt x="70618" y="198996"/>
                    <a:pt x="70618" y="198996"/>
                  </a:cubicBezTo>
                  <a:lnTo>
                    <a:pt x="371415" y="198996"/>
                  </a:lnTo>
                  <a:lnTo>
                    <a:pt x="371415" y="31726"/>
                  </a:lnTo>
                  <a:close/>
                  <a:moveTo>
                    <a:pt x="47952" y="0"/>
                  </a:moveTo>
                  <a:lnTo>
                    <a:pt x="394081" y="0"/>
                  </a:lnTo>
                  <a:cubicBezTo>
                    <a:pt x="399090" y="0"/>
                    <a:pt x="403154" y="4070"/>
                    <a:pt x="403154" y="9069"/>
                  </a:cubicBezTo>
                  <a:lnTo>
                    <a:pt x="403154" y="221663"/>
                  </a:lnTo>
                  <a:cubicBezTo>
                    <a:pt x="403154" y="226662"/>
                    <a:pt x="399090" y="230732"/>
                    <a:pt x="394081" y="230732"/>
                  </a:cubicBezTo>
                  <a:lnTo>
                    <a:pt x="47952" y="230732"/>
                  </a:lnTo>
                  <a:cubicBezTo>
                    <a:pt x="42943" y="230732"/>
                    <a:pt x="38879" y="226662"/>
                    <a:pt x="38879" y="221663"/>
                  </a:cubicBezTo>
                  <a:lnTo>
                    <a:pt x="38879" y="9069"/>
                  </a:lnTo>
                  <a:cubicBezTo>
                    <a:pt x="38879" y="4070"/>
                    <a:pt x="42943" y="0"/>
                    <a:pt x="4795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defTabSz="171450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7839" name="Rectangle 34"/>
            <p:cNvSpPr>
              <a:spLocks/>
            </p:cNvSpPr>
            <p:nvPr/>
          </p:nvSpPr>
          <p:spPr bwMode="auto">
            <a:xfrm>
              <a:off x="1172" y="2163"/>
              <a:ext cx="983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300" b="1" i="1" smtClean="0">
                  <a:solidFill>
                    <a:srgbClr val="FFC000"/>
                  </a:solidFill>
                  <a:latin typeface="Trebuchet MS" panose="020B0603020202020204" pitchFamily="34" charset="0"/>
                  <a:sym typeface="Arial Unicode MS" panose="020B0604020202020204" pitchFamily="34" charset="-128"/>
                </a:rPr>
                <a:t>An Online Business Provider</a:t>
              </a:r>
            </a:p>
          </p:txBody>
        </p:sp>
        <p:sp>
          <p:nvSpPr>
            <p:cNvPr id="77840" name="Rectangle 35"/>
            <p:cNvSpPr>
              <a:spLocks/>
            </p:cNvSpPr>
            <p:nvPr/>
          </p:nvSpPr>
          <p:spPr bwMode="auto">
            <a:xfrm>
              <a:off x="1160" y="2480"/>
              <a:ext cx="865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smtClean="0">
                  <a:solidFill>
                    <a:prstClr val="white"/>
                  </a:solidFill>
                  <a:latin typeface="Arial" panose="020B0604020202020204" pitchFamily="34" charset="0"/>
                  <a:sym typeface="Lato Light"/>
                </a:rPr>
                <a:t>We supply you with an opportunity to earn from home</a:t>
              </a:r>
            </a:p>
          </p:txBody>
        </p:sp>
      </p:grpSp>
      <p:sp>
        <p:nvSpPr>
          <p:cNvPr id="77832" name="Rectangle 30"/>
          <p:cNvSpPr>
            <a:spLocks noChangeArrowheads="1"/>
          </p:cNvSpPr>
          <p:nvPr/>
        </p:nvSpPr>
        <p:spPr bwMode="auto">
          <a:xfrm>
            <a:off x="180975" y="958850"/>
            <a:ext cx="38703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smtClean="0">
                <a:solidFill>
                  <a:srgbClr val="071927"/>
                </a:solidFill>
                <a:latin typeface="Trebuchet MS" panose="020B0603020202020204" pitchFamily="34" charset="0"/>
                <a:sym typeface="Arial Unicode MS" panose="020B0604020202020204" pitchFamily="34" charset="-128"/>
              </a:rPr>
              <a:t>Who</a:t>
            </a:r>
            <a:r>
              <a:rPr lang="en-US" altLang="en-US" sz="4800" smtClean="0">
                <a:solidFill>
                  <a:srgbClr val="E7E6E6"/>
                </a:solidFill>
                <a:latin typeface="Trebuchet MS" panose="020B0603020202020204" pitchFamily="34" charset="0"/>
                <a:sym typeface="Arial Unicode MS" panose="020B0604020202020204" pitchFamily="34" charset="-128"/>
              </a:rPr>
              <a:t> </a:t>
            </a:r>
            <a:r>
              <a:rPr lang="en-US" altLang="en-US" sz="4800" smtClean="0">
                <a:solidFill>
                  <a:srgbClr val="ED7D31"/>
                </a:solidFill>
                <a:latin typeface="Trebuchet MS" panose="020B0603020202020204" pitchFamily="34" charset="0"/>
                <a:sym typeface="Arial Unicode MS" panose="020B0604020202020204" pitchFamily="34" charset="-128"/>
              </a:rPr>
              <a:t>ARE </a:t>
            </a:r>
            <a:r>
              <a:rPr lang="en-US" altLang="en-US" sz="4800" smtClean="0">
                <a:solidFill>
                  <a:srgbClr val="071927"/>
                </a:solidFill>
                <a:latin typeface="Trebuchet MS" panose="020B0603020202020204" pitchFamily="34" charset="0"/>
                <a:sym typeface="Arial Unicode MS" panose="020B0604020202020204" pitchFamily="34" charset="-128"/>
              </a:rPr>
              <a:t>We?</a:t>
            </a:r>
          </a:p>
        </p:txBody>
      </p:sp>
      <p:sp>
        <p:nvSpPr>
          <p:cNvPr id="13343" name="Rectangle 31"/>
          <p:cNvSpPr>
            <a:spLocks noChangeArrowheads="1"/>
          </p:cNvSpPr>
          <p:nvPr/>
        </p:nvSpPr>
        <p:spPr bwMode="auto">
          <a:xfrm>
            <a:off x="5448300" y="919163"/>
            <a:ext cx="369570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071927"/>
                </a:solidFill>
                <a:latin typeface="Arial" panose="020B0604020202020204" pitchFamily="34" charset="0"/>
                <a:sym typeface="Lato Light"/>
              </a:rPr>
              <a:t>DONALD BRADLEY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i="1" smtClean="0">
                <a:solidFill>
                  <a:srgbClr val="595959"/>
                </a:solidFill>
                <a:latin typeface="Arial" panose="020B0604020202020204" pitchFamily="34" charset="0"/>
                <a:sym typeface="Lato Light"/>
              </a:rPr>
              <a:t>PLANNET FOUNDER &amp; CHAIRMAN OF BOARD</a:t>
            </a:r>
          </a:p>
          <a:p>
            <a:pPr>
              <a:lnSpc>
                <a:spcPct val="50000"/>
              </a:lnSpc>
              <a:spcBef>
                <a:spcPct val="0"/>
              </a:spcBef>
              <a:buFontTx/>
              <a:buNone/>
            </a:pPr>
            <a:endParaRPr lang="en-US" altLang="en-US" sz="1200" b="1" i="1" smtClean="0">
              <a:solidFill>
                <a:srgbClr val="595959"/>
              </a:solidFill>
              <a:latin typeface="Arial" panose="020B0604020202020204" pitchFamily="34" charset="0"/>
              <a:sym typeface="Lato Ligh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i="1" smtClean="0">
                <a:solidFill>
                  <a:srgbClr val="595959"/>
                </a:solidFill>
                <a:latin typeface="Trebuchet MS" panose="020B0603020202020204" pitchFamily="34" charset="0"/>
                <a:sym typeface="Lato Light"/>
              </a:rPr>
              <a:t>►Highly decorated seven-figure earner with</a:t>
            </a:r>
            <a:br>
              <a:rPr lang="en-US" altLang="en-US" sz="1200" b="1" i="1" smtClean="0">
                <a:solidFill>
                  <a:srgbClr val="595959"/>
                </a:solidFill>
                <a:latin typeface="Trebuchet MS" panose="020B0603020202020204" pitchFamily="34" charset="0"/>
                <a:sym typeface="Lato Light"/>
              </a:rPr>
            </a:br>
            <a:r>
              <a:rPr lang="en-US" altLang="en-US" sz="1200" b="1" i="1" smtClean="0">
                <a:solidFill>
                  <a:srgbClr val="595959"/>
                </a:solidFill>
                <a:latin typeface="Trebuchet MS" panose="020B0603020202020204" pitchFamily="34" charset="0"/>
                <a:sym typeface="Lato Light"/>
              </a:rPr>
              <a:t>   20+ years in marketing, sales and product</a:t>
            </a:r>
            <a:br>
              <a:rPr lang="en-US" altLang="en-US" sz="1200" b="1" i="1" smtClean="0">
                <a:solidFill>
                  <a:srgbClr val="595959"/>
                </a:solidFill>
                <a:latin typeface="Trebuchet MS" panose="020B0603020202020204" pitchFamily="34" charset="0"/>
                <a:sym typeface="Lato Light"/>
              </a:rPr>
            </a:br>
            <a:r>
              <a:rPr lang="en-US" altLang="en-US" sz="1200" b="1" i="1" smtClean="0">
                <a:solidFill>
                  <a:srgbClr val="595959"/>
                </a:solidFill>
                <a:latin typeface="Trebuchet MS" panose="020B0603020202020204" pitchFamily="34" charset="0"/>
                <a:sym typeface="Lato Light"/>
              </a:rPr>
              <a:t>   distribution</a:t>
            </a:r>
          </a:p>
        </p:txBody>
      </p:sp>
      <p:sp>
        <p:nvSpPr>
          <p:cNvPr id="13344" name="Rectangle 32"/>
          <p:cNvSpPr>
            <a:spLocks noChangeArrowheads="1"/>
          </p:cNvSpPr>
          <p:nvPr/>
        </p:nvSpPr>
        <p:spPr bwMode="auto">
          <a:xfrm>
            <a:off x="1735138" y="5429250"/>
            <a:ext cx="6078537" cy="139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ts val="188"/>
              </a:spcBef>
              <a:buFontTx/>
              <a:buNone/>
            </a:pPr>
            <a:r>
              <a:rPr lang="en-US" altLang="en-US" sz="1600" i="1" smtClean="0">
                <a:solidFill>
                  <a:srgbClr val="ED7D31"/>
                </a:solidFill>
                <a:latin typeface="Arial" panose="020B0604020202020204" pitchFamily="34" charset="0"/>
                <a:sym typeface="Arimo"/>
              </a:rPr>
              <a:t>“We’re </a:t>
            </a:r>
            <a:r>
              <a:rPr lang="en-US" altLang="en-US" sz="1600" b="1" i="1" smtClean="0">
                <a:solidFill>
                  <a:srgbClr val="ED7D31"/>
                </a:solidFill>
                <a:latin typeface="Arial" panose="020B0604020202020204" pitchFamily="34" charset="0"/>
                <a:sym typeface="Arimo"/>
              </a:rPr>
              <a:t>committed</a:t>
            </a:r>
            <a:r>
              <a:rPr lang="en-US" altLang="en-US" sz="1600" i="1" smtClean="0">
                <a:solidFill>
                  <a:srgbClr val="ED7D31"/>
                </a:solidFill>
                <a:latin typeface="Arial" panose="020B0604020202020204" pitchFamily="34" charset="0"/>
                <a:sym typeface="Arimo"/>
              </a:rPr>
              <a:t> to offering a </a:t>
            </a:r>
            <a:r>
              <a:rPr lang="en-US" altLang="en-US" sz="1600" b="1" i="1" smtClean="0">
                <a:solidFill>
                  <a:srgbClr val="ED7D31"/>
                </a:solidFill>
                <a:latin typeface="Arial" panose="020B0604020202020204" pitchFamily="34" charset="0"/>
                <a:sym typeface="Arimo"/>
              </a:rPr>
              <a:t>financial opportunity </a:t>
            </a:r>
            <a:r>
              <a:rPr lang="en-US" altLang="en-US" sz="1600" i="1" smtClean="0">
                <a:solidFill>
                  <a:srgbClr val="ED7D31"/>
                </a:solidFill>
                <a:latin typeface="Arial" panose="020B0604020202020204" pitchFamily="34" charset="0"/>
                <a:sym typeface="Arimo"/>
              </a:rPr>
              <a:t>that provides now income, and more importantly, sustained </a:t>
            </a:r>
            <a:r>
              <a:rPr lang="en-US" altLang="en-US" sz="1600" b="1" i="1" smtClean="0">
                <a:solidFill>
                  <a:srgbClr val="ED7D31"/>
                </a:solidFill>
                <a:latin typeface="Arial" panose="020B0604020202020204" pitchFamily="34" charset="0"/>
                <a:sym typeface="Arimo"/>
              </a:rPr>
              <a:t>financial security…”      </a:t>
            </a:r>
          </a:p>
          <a:p>
            <a:pPr algn="r">
              <a:lnSpc>
                <a:spcPct val="130000"/>
              </a:lnSpc>
              <a:spcBef>
                <a:spcPts val="188"/>
              </a:spcBef>
              <a:buFontTx/>
              <a:buNone/>
            </a:pPr>
            <a:r>
              <a:rPr lang="en-US" altLang="en-US" sz="1600" i="1" smtClean="0">
                <a:solidFill>
                  <a:srgbClr val="ED7D31"/>
                </a:solidFill>
                <a:latin typeface="Arial" panose="020B0604020202020204" pitchFamily="34" charset="0"/>
                <a:sym typeface="Arimo"/>
              </a:rPr>
              <a:t>-Donald Bradley</a:t>
            </a:r>
          </a:p>
        </p:txBody>
      </p:sp>
    </p:spTree>
    <p:extLst>
      <p:ext uri="{BB962C8B-B14F-4D97-AF65-F5344CB8AC3E}">
        <p14:creationId xmlns:p14="http://schemas.microsoft.com/office/powerpoint/2010/main" val="5710056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 animBg="1"/>
      <p:bldP spid="133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>
            <a:spLocks/>
          </p:cNvSpPr>
          <p:nvPr/>
        </p:nvSpPr>
        <p:spPr bwMode="auto">
          <a:xfrm rot="10800000" flipH="1">
            <a:off x="0" y="0"/>
            <a:ext cx="3735388" cy="6858000"/>
          </a:xfrm>
          <a:prstGeom prst="rect">
            <a:avLst/>
          </a:prstGeom>
          <a:solidFill>
            <a:srgbClr val="071927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1" r="12555" b="5531"/>
          <a:stretch>
            <a:fillRect/>
          </a:stretch>
        </p:blipFill>
        <p:spPr>
          <a:xfrm>
            <a:off x="3883025" y="300038"/>
            <a:ext cx="2200275" cy="3176587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6063" y="1824038"/>
            <a:ext cx="2089150" cy="2497137"/>
          </a:xfrm>
        </p:spPr>
      </p:pic>
      <p:sp>
        <p:nvSpPr>
          <p:cNvPr id="78853" name="Rectangle 14"/>
          <p:cNvSpPr>
            <a:spLocks/>
          </p:cNvSpPr>
          <p:nvPr/>
        </p:nvSpPr>
        <p:spPr bwMode="auto">
          <a:xfrm>
            <a:off x="352425" y="2435225"/>
            <a:ext cx="31781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i="1" smtClean="0">
                <a:solidFill>
                  <a:prstClr val="white"/>
                </a:solidFill>
                <a:latin typeface="Trebuchet MS" panose="020B0603020202020204" pitchFamily="34" charset="0"/>
                <a:sym typeface="Lato Light"/>
              </a:rPr>
              <a:t>“A company that is managed as a</a:t>
            </a:r>
            <a:br>
              <a:rPr lang="en-US" altLang="en-US" sz="1600" i="1" smtClean="0">
                <a:solidFill>
                  <a:prstClr val="white"/>
                </a:solidFill>
                <a:latin typeface="Trebuchet MS" panose="020B0603020202020204" pitchFamily="34" charset="0"/>
                <a:sym typeface="Lato Light"/>
              </a:rPr>
            </a:br>
            <a:r>
              <a:rPr lang="en-US" altLang="en-US" sz="1600" i="1" smtClean="0">
                <a:solidFill>
                  <a:prstClr val="white"/>
                </a:solidFill>
                <a:latin typeface="Trebuchet MS" panose="020B0603020202020204" pitchFamily="34" charset="0"/>
                <a:sym typeface="Lato Light"/>
              </a:rPr>
              <a:t> business should be…”</a:t>
            </a:r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 flipV="1">
            <a:off x="180975" y="3043238"/>
            <a:ext cx="3271838" cy="3175"/>
          </a:xfrm>
          <a:prstGeom prst="line">
            <a:avLst/>
          </a:prstGeom>
          <a:noFill/>
          <a:ln w="6350">
            <a:solidFill>
              <a:schemeClr val="bg2">
                <a:alpha val="25098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eaLnBrk="0" hangingPunct="0"/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8855" name="Rectangle 21"/>
          <p:cNvSpPr>
            <a:spLocks/>
          </p:cNvSpPr>
          <p:nvPr/>
        </p:nvSpPr>
        <p:spPr bwMode="auto">
          <a:xfrm rot="10800000" flipH="1">
            <a:off x="3854450" y="2679700"/>
            <a:ext cx="2222500" cy="11049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sp>
        <p:nvSpPr>
          <p:cNvPr id="78856" name="Rectangle 22"/>
          <p:cNvSpPr>
            <a:spLocks/>
          </p:cNvSpPr>
          <p:nvPr/>
        </p:nvSpPr>
        <p:spPr bwMode="auto">
          <a:xfrm>
            <a:off x="4014788" y="2927350"/>
            <a:ext cx="187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FFFFFF"/>
                </a:solidFill>
                <a:latin typeface="Arial" panose="020B0604020202020204" pitchFamily="34" charset="0"/>
                <a:sym typeface="Arial Unicode MS" panose="020B0604020202020204" pitchFamily="34" charset="-128"/>
              </a:rPr>
              <a:t>Andy </a:t>
            </a:r>
            <a:r>
              <a:rPr lang="en-US" altLang="en-US" sz="2000" smtClean="0">
                <a:solidFill>
                  <a:srgbClr val="FFFFFF"/>
                </a:solidFill>
                <a:latin typeface="Arial" panose="020B0604020202020204" pitchFamily="34" charset="0"/>
                <a:sym typeface="Arial Unicode MS" panose="020B0604020202020204" pitchFamily="34" charset="-128"/>
              </a:rPr>
              <a:t>CAUTHEN</a:t>
            </a:r>
          </a:p>
          <a:p>
            <a:pPr>
              <a:lnSpc>
                <a:spcPct val="20000"/>
              </a:lnSpc>
              <a:spcBef>
                <a:spcPct val="0"/>
              </a:spcBef>
              <a:buFontTx/>
              <a:buNone/>
            </a:pPr>
            <a:endParaRPr lang="en-US" altLang="en-US" sz="2000" smtClean="0">
              <a:solidFill>
                <a:srgbClr val="FFFFFF"/>
              </a:solidFill>
              <a:latin typeface="Arial" panose="020B0604020202020204" pitchFamily="34" charset="0"/>
              <a:sym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smtClean="0">
                <a:solidFill>
                  <a:prstClr val="black"/>
                </a:solidFill>
                <a:latin typeface="Arial" panose="020B0604020202020204" pitchFamily="34" charset="0"/>
                <a:sym typeface="Arial Unicode MS" panose="020B0604020202020204" pitchFamily="34" charset="-128"/>
              </a:rPr>
              <a:t>PRESIDENT &amp; CEO</a:t>
            </a:r>
          </a:p>
        </p:txBody>
      </p:sp>
      <p:sp>
        <p:nvSpPr>
          <p:cNvPr id="78857" name="Rectangle 26"/>
          <p:cNvSpPr>
            <a:spLocks/>
          </p:cNvSpPr>
          <p:nvPr/>
        </p:nvSpPr>
        <p:spPr bwMode="auto">
          <a:xfrm rot="10800000" flipH="1">
            <a:off x="6623050" y="4179888"/>
            <a:ext cx="2106613" cy="10017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sp>
        <p:nvSpPr>
          <p:cNvPr id="78858" name="Rectangle 27"/>
          <p:cNvSpPr>
            <a:spLocks/>
          </p:cNvSpPr>
          <p:nvPr/>
        </p:nvSpPr>
        <p:spPr bwMode="auto">
          <a:xfrm>
            <a:off x="6804025" y="4386263"/>
            <a:ext cx="193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FFFFFF"/>
                </a:solidFill>
                <a:latin typeface="Arial" panose="020B0604020202020204" pitchFamily="34" charset="0"/>
                <a:sym typeface="Arial Unicode MS" panose="020B0604020202020204" pitchFamily="34" charset="-128"/>
              </a:rPr>
              <a:t>LeAnn </a:t>
            </a:r>
            <a:r>
              <a:rPr lang="en-US" altLang="en-US" sz="1800" smtClean="0">
                <a:solidFill>
                  <a:srgbClr val="FFFFFF"/>
                </a:solidFill>
                <a:latin typeface="Arial" panose="020B0604020202020204" pitchFamily="34" charset="0"/>
                <a:sym typeface="Arial Unicode MS" panose="020B0604020202020204" pitchFamily="34" charset="-128"/>
              </a:rPr>
              <a:t>TROECKLER</a:t>
            </a:r>
          </a:p>
          <a:p>
            <a:pPr>
              <a:lnSpc>
                <a:spcPct val="1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srgbClr val="FFFFFF"/>
              </a:solidFill>
              <a:latin typeface="Arial" panose="020B0604020202020204" pitchFamily="34" charset="0"/>
              <a:sym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smtClean="0">
                <a:solidFill>
                  <a:srgbClr val="FFFFFF"/>
                </a:solidFill>
                <a:latin typeface="Arial" panose="020B0604020202020204" pitchFamily="34" charset="0"/>
                <a:sym typeface="Arial Unicode MS" panose="020B0604020202020204" pitchFamily="34" charset="-128"/>
              </a:rPr>
              <a:t>COO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175"/>
            <a:ext cx="3436938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Shape 10504"/>
          <p:cNvSpPr/>
          <p:nvPr/>
        </p:nvSpPr>
        <p:spPr>
          <a:xfrm>
            <a:off x="266700" y="3430588"/>
            <a:ext cx="436563" cy="4302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42" y="9300"/>
                </a:moveTo>
                <a:cubicBezTo>
                  <a:pt x="19320" y="3981"/>
                  <a:pt x="16340" y="1171"/>
                  <a:pt x="10800" y="1171"/>
                </a:cubicBezTo>
                <a:cubicBezTo>
                  <a:pt x="5260" y="1171"/>
                  <a:pt x="2280" y="3981"/>
                  <a:pt x="2158" y="9300"/>
                </a:cubicBezTo>
                <a:lnTo>
                  <a:pt x="2895" y="9300"/>
                </a:lnTo>
                <a:cubicBezTo>
                  <a:pt x="3165" y="7507"/>
                  <a:pt x="3734" y="6033"/>
                  <a:pt x="4599" y="4899"/>
                </a:cubicBezTo>
                <a:cubicBezTo>
                  <a:pt x="5978" y="3093"/>
                  <a:pt x="8063" y="2177"/>
                  <a:pt x="10800" y="2177"/>
                </a:cubicBezTo>
                <a:cubicBezTo>
                  <a:pt x="13537" y="2177"/>
                  <a:pt x="15622" y="3093"/>
                  <a:pt x="17001" y="4899"/>
                </a:cubicBezTo>
                <a:cubicBezTo>
                  <a:pt x="17866" y="6033"/>
                  <a:pt x="18435" y="7507"/>
                  <a:pt x="18705" y="9300"/>
                </a:cubicBezTo>
                <a:cubicBezTo>
                  <a:pt x="18705" y="9300"/>
                  <a:pt x="19442" y="9300"/>
                  <a:pt x="19442" y="9300"/>
                </a:cubicBezTo>
                <a:close/>
                <a:moveTo>
                  <a:pt x="17544" y="11889"/>
                </a:moveTo>
                <a:cubicBezTo>
                  <a:pt x="17544" y="11386"/>
                  <a:pt x="17520" y="10915"/>
                  <a:pt x="17482" y="10457"/>
                </a:cubicBezTo>
                <a:cubicBezTo>
                  <a:pt x="16632" y="9665"/>
                  <a:pt x="15088" y="9063"/>
                  <a:pt x="13140" y="8839"/>
                </a:cubicBezTo>
                <a:cubicBezTo>
                  <a:pt x="13396" y="9133"/>
                  <a:pt x="13617" y="9518"/>
                  <a:pt x="13751" y="10026"/>
                </a:cubicBezTo>
                <a:cubicBezTo>
                  <a:pt x="12558" y="9068"/>
                  <a:pt x="10215" y="9296"/>
                  <a:pt x="8443" y="7153"/>
                </a:cubicBezTo>
                <a:cubicBezTo>
                  <a:pt x="8341" y="7033"/>
                  <a:pt x="8254" y="6919"/>
                  <a:pt x="8178" y="6815"/>
                </a:cubicBezTo>
                <a:cubicBezTo>
                  <a:pt x="8176" y="6813"/>
                  <a:pt x="8176" y="6812"/>
                  <a:pt x="8175" y="6811"/>
                </a:cubicBezTo>
                <a:lnTo>
                  <a:pt x="8176" y="6811"/>
                </a:lnTo>
                <a:cubicBezTo>
                  <a:pt x="7860" y="6377"/>
                  <a:pt x="7752" y="6119"/>
                  <a:pt x="7747" y="6405"/>
                </a:cubicBezTo>
                <a:cubicBezTo>
                  <a:pt x="7695" y="8868"/>
                  <a:pt x="5981" y="10788"/>
                  <a:pt x="4077" y="11059"/>
                </a:cubicBezTo>
                <a:cubicBezTo>
                  <a:pt x="4065" y="11330"/>
                  <a:pt x="4056" y="11603"/>
                  <a:pt x="4056" y="11889"/>
                </a:cubicBezTo>
                <a:cubicBezTo>
                  <a:pt x="4056" y="12930"/>
                  <a:pt x="4222" y="13878"/>
                  <a:pt x="4506" y="14733"/>
                </a:cubicBezTo>
                <a:cubicBezTo>
                  <a:pt x="5575" y="16047"/>
                  <a:pt x="7341" y="16418"/>
                  <a:pt x="8903" y="16516"/>
                </a:cubicBezTo>
                <a:cubicBezTo>
                  <a:pt x="9193" y="16046"/>
                  <a:pt x="9844" y="15718"/>
                  <a:pt x="10602" y="15718"/>
                </a:cubicBezTo>
                <a:cubicBezTo>
                  <a:pt x="11630" y="15718"/>
                  <a:pt x="12463" y="16320"/>
                  <a:pt x="12463" y="17063"/>
                </a:cubicBezTo>
                <a:cubicBezTo>
                  <a:pt x="12463" y="17806"/>
                  <a:pt x="11630" y="18409"/>
                  <a:pt x="10602" y="18409"/>
                </a:cubicBezTo>
                <a:cubicBezTo>
                  <a:pt x="9812" y="18409"/>
                  <a:pt x="9138" y="18052"/>
                  <a:pt x="8869" y="17549"/>
                </a:cubicBezTo>
                <a:cubicBezTo>
                  <a:pt x="7776" y="17484"/>
                  <a:pt x="6576" y="17294"/>
                  <a:pt x="5506" y="16780"/>
                </a:cubicBezTo>
                <a:cubicBezTo>
                  <a:pt x="7011" y="19039"/>
                  <a:pt x="9343" y="20234"/>
                  <a:pt x="10800" y="20234"/>
                </a:cubicBezTo>
                <a:cubicBezTo>
                  <a:pt x="13089" y="20234"/>
                  <a:pt x="17544" y="17288"/>
                  <a:pt x="17544" y="11889"/>
                </a:cubicBezTo>
                <a:cubicBezTo>
                  <a:pt x="17544" y="11889"/>
                  <a:pt x="17544" y="11889"/>
                  <a:pt x="17544" y="11889"/>
                </a:cubicBezTo>
                <a:close/>
                <a:moveTo>
                  <a:pt x="21600" y="11252"/>
                </a:moveTo>
                <a:lnTo>
                  <a:pt x="21600" y="13398"/>
                </a:lnTo>
                <a:cubicBezTo>
                  <a:pt x="21600" y="14476"/>
                  <a:pt x="20742" y="15350"/>
                  <a:pt x="19684" y="15350"/>
                </a:cubicBezTo>
                <a:lnTo>
                  <a:pt x="18294" y="15350"/>
                </a:lnTo>
                <a:cubicBezTo>
                  <a:pt x="16916" y="19247"/>
                  <a:pt x="13398" y="21600"/>
                  <a:pt x="10800" y="21600"/>
                </a:cubicBezTo>
                <a:cubicBezTo>
                  <a:pt x="8202" y="21600"/>
                  <a:pt x="4684" y="19247"/>
                  <a:pt x="3306" y="15350"/>
                </a:cubicBezTo>
                <a:lnTo>
                  <a:pt x="1916" y="15350"/>
                </a:lnTo>
                <a:cubicBezTo>
                  <a:pt x="858" y="15350"/>
                  <a:pt x="0" y="14476"/>
                  <a:pt x="0" y="13398"/>
                </a:cubicBezTo>
                <a:lnTo>
                  <a:pt x="0" y="11252"/>
                </a:lnTo>
                <a:cubicBezTo>
                  <a:pt x="0" y="10509"/>
                  <a:pt x="406" y="9865"/>
                  <a:pt x="1005" y="9535"/>
                </a:cubicBezTo>
                <a:cubicBezTo>
                  <a:pt x="1025" y="6487"/>
                  <a:pt x="1896" y="4106"/>
                  <a:pt x="3601" y="2460"/>
                </a:cubicBezTo>
                <a:cubicBezTo>
                  <a:pt x="5290" y="828"/>
                  <a:pt x="7713" y="0"/>
                  <a:pt x="10800" y="0"/>
                </a:cubicBezTo>
                <a:cubicBezTo>
                  <a:pt x="13887" y="0"/>
                  <a:pt x="16310" y="828"/>
                  <a:pt x="18000" y="2460"/>
                </a:cubicBezTo>
                <a:cubicBezTo>
                  <a:pt x="19704" y="4106"/>
                  <a:pt x="20575" y="6487"/>
                  <a:pt x="20596" y="9535"/>
                </a:cubicBezTo>
                <a:cubicBezTo>
                  <a:pt x="21194" y="9865"/>
                  <a:pt x="21600" y="10509"/>
                  <a:pt x="21600" y="11252"/>
                </a:cubicBezTo>
                <a:cubicBezTo>
                  <a:pt x="21600" y="11252"/>
                  <a:pt x="21600" y="11252"/>
                  <a:pt x="21600" y="11252"/>
                </a:cubicBezTo>
                <a:close/>
                <a:moveTo>
                  <a:pt x="13606" y="10751"/>
                </a:moveTo>
                <a:cubicBezTo>
                  <a:pt x="12993" y="10751"/>
                  <a:pt x="12496" y="11257"/>
                  <a:pt x="12496" y="11882"/>
                </a:cubicBezTo>
                <a:cubicBezTo>
                  <a:pt x="12496" y="12505"/>
                  <a:pt x="12993" y="13011"/>
                  <a:pt x="13606" y="13011"/>
                </a:cubicBezTo>
                <a:cubicBezTo>
                  <a:pt x="14218" y="13011"/>
                  <a:pt x="14714" y="12505"/>
                  <a:pt x="14714" y="11882"/>
                </a:cubicBezTo>
                <a:cubicBezTo>
                  <a:pt x="14714" y="11257"/>
                  <a:pt x="14218" y="10751"/>
                  <a:pt x="13606" y="10751"/>
                </a:cubicBezTo>
                <a:cubicBezTo>
                  <a:pt x="13606" y="10751"/>
                  <a:pt x="13606" y="10751"/>
                  <a:pt x="13606" y="10751"/>
                </a:cubicBezTo>
                <a:close/>
                <a:moveTo>
                  <a:pt x="9104" y="11882"/>
                </a:moveTo>
                <a:cubicBezTo>
                  <a:pt x="9104" y="12505"/>
                  <a:pt x="8607" y="13011"/>
                  <a:pt x="7995" y="13011"/>
                </a:cubicBezTo>
                <a:cubicBezTo>
                  <a:pt x="7382" y="13011"/>
                  <a:pt x="6886" y="12505"/>
                  <a:pt x="6886" y="11882"/>
                </a:cubicBezTo>
                <a:cubicBezTo>
                  <a:pt x="6886" y="11257"/>
                  <a:pt x="7382" y="10751"/>
                  <a:pt x="7995" y="10751"/>
                </a:cubicBezTo>
                <a:cubicBezTo>
                  <a:pt x="8607" y="10751"/>
                  <a:pt x="9104" y="11257"/>
                  <a:pt x="9104" y="11882"/>
                </a:cubicBezTo>
                <a:cubicBezTo>
                  <a:pt x="9104" y="11882"/>
                  <a:pt x="9104" y="11882"/>
                  <a:pt x="9104" y="1188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defTabSz="228594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8861" name="Rectangle 14"/>
          <p:cNvSpPr>
            <a:spLocks/>
          </p:cNvSpPr>
          <p:nvPr/>
        </p:nvSpPr>
        <p:spPr bwMode="auto">
          <a:xfrm>
            <a:off x="877888" y="3319463"/>
            <a:ext cx="26416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i="1" smtClean="0">
                <a:solidFill>
                  <a:prstClr val="white"/>
                </a:solidFill>
                <a:latin typeface="Trebuchet MS" panose="020B0603020202020204" pitchFamily="34" charset="0"/>
                <a:sym typeface="Lato Light"/>
              </a:rPr>
              <a:t>A support team that is trained, courteous and professional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81982" y="4544451"/>
            <a:ext cx="374306" cy="455401"/>
            <a:chOff x="8616950" y="4724401"/>
            <a:chExt cx="372865" cy="455401"/>
          </a:xfrm>
          <a:solidFill>
            <a:schemeClr val="bg1"/>
          </a:solidFill>
        </p:grpSpPr>
        <p:sp>
          <p:nvSpPr>
            <p:cNvPr id="63" name="Shape 11050"/>
            <p:cNvSpPr/>
            <p:nvPr/>
          </p:nvSpPr>
          <p:spPr>
            <a:xfrm>
              <a:off x="8737600" y="4927600"/>
              <a:ext cx="117451" cy="19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0" y="0"/>
                  </a:moveTo>
                  <a:cubicBezTo>
                    <a:pt x="536" y="0"/>
                    <a:pt x="0" y="3215"/>
                    <a:pt x="0" y="7195"/>
                  </a:cubicBezTo>
                  <a:lnTo>
                    <a:pt x="0" y="14405"/>
                  </a:lnTo>
                  <a:cubicBezTo>
                    <a:pt x="0" y="18358"/>
                    <a:pt x="536" y="21600"/>
                    <a:pt x="1200" y="21600"/>
                  </a:cubicBezTo>
                  <a:lnTo>
                    <a:pt x="20398" y="21600"/>
                  </a:lnTo>
                  <a:cubicBezTo>
                    <a:pt x="21064" y="21600"/>
                    <a:pt x="21600" y="18358"/>
                    <a:pt x="21600" y="14405"/>
                  </a:cubicBezTo>
                  <a:lnTo>
                    <a:pt x="21600" y="7195"/>
                  </a:lnTo>
                  <a:cubicBezTo>
                    <a:pt x="21600" y="3215"/>
                    <a:pt x="21064" y="0"/>
                    <a:pt x="20398" y="0"/>
                  </a:cubicBezTo>
                  <a:cubicBezTo>
                    <a:pt x="20398" y="0"/>
                    <a:pt x="1200" y="0"/>
                    <a:pt x="1200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4" name="Shape 11051"/>
            <p:cNvSpPr/>
            <p:nvPr/>
          </p:nvSpPr>
          <p:spPr>
            <a:xfrm>
              <a:off x="8737601" y="5041900"/>
              <a:ext cx="71772" cy="19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" y="21600"/>
                  </a:moveTo>
                  <a:lnTo>
                    <a:pt x="19637" y="21600"/>
                  </a:lnTo>
                  <a:cubicBezTo>
                    <a:pt x="20723" y="21600"/>
                    <a:pt x="21600" y="18372"/>
                    <a:pt x="21600" y="14391"/>
                  </a:cubicBezTo>
                  <a:lnTo>
                    <a:pt x="21600" y="7195"/>
                  </a:lnTo>
                  <a:cubicBezTo>
                    <a:pt x="21600" y="3228"/>
                    <a:pt x="20723" y="0"/>
                    <a:pt x="19637" y="0"/>
                  </a:cubicBezTo>
                  <a:lnTo>
                    <a:pt x="1963" y="0"/>
                  </a:lnTo>
                  <a:cubicBezTo>
                    <a:pt x="877" y="0"/>
                    <a:pt x="0" y="3228"/>
                    <a:pt x="0" y="7195"/>
                  </a:cubicBezTo>
                  <a:lnTo>
                    <a:pt x="0" y="14391"/>
                  </a:lnTo>
                  <a:cubicBezTo>
                    <a:pt x="0" y="18372"/>
                    <a:pt x="877" y="21600"/>
                    <a:pt x="1963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5" name="Shape 11052"/>
            <p:cNvSpPr/>
            <p:nvPr/>
          </p:nvSpPr>
          <p:spPr>
            <a:xfrm>
              <a:off x="8737600" y="4870451"/>
              <a:ext cx="117451" cy="19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209"/>
                  </a:moveTo>
                  <a:cubicBezTo>
                    <a:pt x="21600" y="3228"/>
                    <a:pt x="21064" y="0"/>
                    <a:pt x="20398" y="0"/>
                  </a:cubicBezTo>
                  <a:lnTo>
                    <a:pt x="1200" y="0"/>
                  </a:lnTo>
                  <a:cubicBezTo>
                    <a:pt x="536" y="0"/>
                    <a:pt x="0" y="3228"/>
                    <a:pt x="0" y="7209"/>
                  </a:cubicBezTo>
                  <a:lnTo>
                    <a:pt x="0" y="14405"/>
                  </a:lnTo>
                  <a:cubicBezTo>
                    <a:pt x="0" y="18372"/>
                    <a:pt x="536" y="21600"/>
                    <a:pt x="1200" y="21600"/>
                  </a:cubicBezTo>
                  <a:lnTo>
                    <a:pt x="20398" y="21600"/>
                  </a:lnTo>
                  <a:cubicBezTo>
                    <a:pt x="21064" y="21600"/>
                    <a:pt x="21600" y="18372"/>
                    <a:pt x="21600" y="14405"/>
                  </a:cubicBezTo>
                  <a:cubicBezTo>
                    <a:pt x="21600" y="14405"/>
                    <a:pt x="21600" y="7209"/>
                    <a:pt x="21600" y="720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6" name="Shape 11053"/>
            <p:cNvSpPr/>
            <p:nvPr/>
          </p:nvSpPr>
          <p:spPr>
            <a:xfrm>
              <a:off x="8616950" y="4768851"/>
              <a:ext cx="293639" cy="365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00" y="19671"/>
                  </a:moveTo>
                  <a:lnTo>
                    <a:pt x="2400" y="4243"/>
                  </a:lnTo>
                  <a:lnTo>
                    <a:pt x="19200" y="4243"/>
                  </a:lnTo>
                  <a:lnTo>
                    <a:pt x="19200" y="13318"/>
                  </a:lnTo>
                  <a:cubicBezTo>
                    <a:pt x="19815" y="13189"/>
                    <a:pt x="20457" y="13114"/>
                    <a:pt x="21120" y="13114"/>
                  </a:cubicBezTo>
                  <a:cubicBezTo>
                    <a:pt x="21282" y="13114"/>
                    <a:pt x="21440" y="13125"/>
                    <a:pt x="21600" y="13134"/>
                  </a:cubicBezTo>
                  <a:lnTo>
                    <a:pt x="21600" y="1542"/>
                  </a:lnTo>
                  <a:cubicBezTo>
                    <a:pt x="21600" y="691"/>
                    <a:pt x="20741" y="0"/>
                    <a:pt x="19200" y="0"/>
                  </a:cubicBezTo>
                  <a:lnTo>
                    <a:pt x="16273" y="0"/>
                  </a:lnTo>
                  <a:cubicBezTo>
                    <a:pt x="16303" y="121"/>
                    <a:pt x="16320" y="246"/>
                    <a:pt x="16320" y="374"/>
                  </a:cubicBezTo>
                  <a:cubicBezTo>
                    <a:pt x="16320" y="1454"/>
                    <a:pt x="15250" y="2314"/>
                    <a:pt x="13935" y="2314"/>
                  </a:cubicBezTo>
                  <a:lnTo>
                    <a:pt x="7666" y="2314"/>
                  </a:lnTo>
                  <a:cubicBezTo>
                    <a:pt x="6351" y="2314"/>
                    <a:pt x="5280" y="1454"/>
                    <a:pt x="5280" y="397"/>
                  </a:cubicBezTo>
                  <a:cubicBezTo>
                    <a:pt x="5280" y="260"/>
                    <a:pt x="5298" y="128"/>
                    <a:pt x="5331" y="0"/>
                  </a:cubicBezTo>
                  <a:lnTo>
                    <a:pt x="1441" y="0"/>
                  </a:lnTo>
                  <a:cubicBezTo>
                    <a:pt x="860" y="0"/>
                    <a:pt x="0" y="691"/>
                    <a:pt x="0" y="1542"/>
                  </a:cubicBezTo>
                  <a:lnTo>
                    <a:pt x="0" y="20057"/>
                  </a:lnTo>
                  <a:cubicBezTo>
                    <a:pt x="0" y="20909"/>
                    <a:pt x="860" y="21600"/>
                    <a:pt x="1920" y="21600"/>
                  </a:cubicBezTo>
                  <a:lnTo>
                    <a:pt x="14006" y="21600"/>
                  </a:lnTo>
                  <a:cubicBezTo>
                    <a:pt x="13701" y="20998"/>
                    <a:pt x="13518" y="20349"/>
                    <a:pt x="13465" y="19671"/>
                  </a:cubicBezTo>
                  <a:cubicBezTo>
                    <a:pt x="13465" y="19671"/>
                    <a:pt x="2400" y="19671"/>
                    <a:pt x="2400" y="1967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7" name="Shape 11054"/>
            <p:cNvSpPr/>
            <p:nvPr/>
          </p:nvSpPr>
          <p:spPr>
            <a:xfrm>
              <a:off x="8699501" y="4724401"/>
              <a:ext cx="123975" cy="71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3927"/>
                  </a:moveTo>
                  <a:cubicBezTo>
                    <a:pt x="11742" y="3927"/>
                    <a:pt x="12507" y="5244"/>
                    <a:pt x="12507" y="6872"/>
                  </a:cubicBezTo>
                  <a:cubicBezTo>
                    <a:pt x="12507" y="8499"/>
                    <a:pt x="11742" y="9816"/>
                    <a:pt x="10802" y="9816"/>
                  </a:cubicBezTo>
                  <a:cubicBezTo>
                    <a:pt x="9860" y="9816"/>
                    <a:pt x="9095" y="8499"/>
                    <a:pt x="9095" y="6872"/>
                  </a:cubicBezTo>
                  <a:cubicBezTo>
                    <a:pt x="9095" y="5244"/>
                    <a:pt x="9860" y="3927"/>
                    <a:pt x="10802" y="3927"/>
                  </a:cubicBezTo>
                  <a:close/>
                  <a:moveTo>
                    <a:pt x="3377" y="21600"/>
                  </a:moveTo>
                  <a:lnTo>
                    <a:pt x="18225" y="21600"/>
                  </a:lnTo>
                  <a:cubicBezTo>
                    <a:pt x="20090" y="21600"/>
                    <a:pt x="21600" y="18987"/>
                    <a:pt x="21600" y="15770"/>
                  </a:cubicBezTo>
                  <a:lnTo>
                    <a:pt x="21600" y="15650"/>
                  </a:lnTo>
                  <a:cubicBezTo>
                    <a:pt x="21600" y="12426"/>
                    <a:pt x="20090" y="9816"/>
                    <a:pt x="18225" y="9816"/>
                  </a:cubicBezTo>
                  <a:lnTo>
                    <a:pt x="16474" y="9816"/>
                  </a:lnTo>
                  <a:cubicBezTo>
                    <a:pt x="15539" y="9816"/>
                    <a:pt x="14780" y="8506"/>
                    <a:pt x="14780" y="6894"/>
                  </a:cubicBezTo>
                  <a:lnTo>
                    <a:pt x="14780" y="6789"/>
                  </a:lnTo>
                  <a:cubicBezTo>
                    <a:pt x="14780" y="3038"/>
                    <a:pt x="13019" y="0"/>
                    <a:pt x="10848" y="0"/>
                  </a:cubicBezTo>
                  <a:lnTo>
                    <a:pt x="10755" y="0"/>
                  </a:lnTo>
                  <a:cubicBezTo>
                    <a:pt x="8583" y="0"/>
                    <a:pt x="6822" y="3038"/>
                    <a:pt x="6822" y="6789"/>
                  </a:cubicBezTo>
                  <a:lnTo>
                    <a:pt x="6822" y="6890"/>
                  </a:lnTo>
                  <a:cubicBezTo>
                    <a:pt x="6822" y="8506"/>
                    <a:pt x="6063" y="9816"/>
                    <a:pt x="5128" y="9816"/>
                  </a:cubicBezTo>
                  <a:lnTo>
                    <a:pt x="3377" y="9816"/>
                  </a:lnTo>
                  <a:cubicBezTo>
                    <a:pt x="1513" y="9816"/>
                    <a:pt x="0" y="12426"/>
                    <a:pt x="0" y="15650"/>
                  </a:cubicBezTo>
                  <a:lnTo>
                    <a:pt x="0" y="15770"/>
                  </a:lnTo>
                  <a:cubicBezTo>
                    <a:pt x="0" y="18987"/>
                    <a:pt x="1513" y="21600"/>
                    <a:pt x="3377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8" name="Shape 11055"/>
            <p:cNvSpPr/>
            <p:nvPr/>
          </p:nvSpPr>
          <p:spPr>
            <a:xfrm>
              <a:off x="8737601" y="4984751"/>
              <a:ext cx="84820" cy="19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195"/>
                  </a:moveTo>
                  <a:cubicBezTo>
                    <a:pt x="21600" y="3215"/>
                    <a:pt x="20858" y="0"/>
                    <a:pt x="19939" y="0"/>
                  </a:cubicBezTo>
                  <a:lnTo>
                    <a:pt x="1661" y="0"/>
                  </a:lnTo>
                  <a:cubicBezTo>
                    <a:pt x="742" y="0"/>
                    <a:pt x="0" y="3215"/>
                    <a:pt x="0" y="7195"/>
                  </a:cubicBezTo>
                  <a:lnTo>
                    <a:pt x="0" y="14391"/>
                  </a:lnTo>
                  <a:cubicBezTo>
                    <a:pt x="0" y="18372"/>
                    <a:pt x="742" y="21600"/>
                    <a:pt x="1661" y="21600"/>
                  </a:cubicBezTo>
                  <a:lnTo>
                    <a:pt x="19939" y="21600"/>
                  </a:lnTo>
                  <a:cubicBezTo>
                    <a:pt x="20858" y="21600"/>
                    <a:pt x="21600" y="18372"/>
                    <a:pt x="21600" y="14391"/>
                  </a:cubicBezTo>
                  <a:cubicBezTo>
                    <a:pt x="21600" y="14391"/>
                    <a:pt x="21600" y="7195"/>
                    <a:pt x="21600" y="719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9" name="Shape 11056"/>
            <p:cNvSpPr/>
            <p:nvPr/>
          </p:nvSpPr>
          <p:spPr>
            <a:xfrm>
              <a:off x="8674100" y="4857751"/>
              <a:ext cx="51069" cy="39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222" extrusionOk="0">
                  <a:moveTo>
                    <a:pt x="20181" y="828"/>
                  </a:moveTo>
                  <a:cubicBezTo>
                    <a:pt x="19161" y="-378"/>
                    <a:pt x="17594" y="-250"/>
                    <a:pt x="16686" y="1098"/>
                  </a:cubicBezTo>
                  <a:lnTo>
                    <a:pt x="8366" y="13465"/>
                  </a:lnTo>
                  <a:lnTo>
                    <a:pt x="4014" y="8875"/>
                  </a:lnTo>
                  <a:cubicBezTo>
                    <a:pt x="2948" y="7750"/>
                    <a:pt x="1397" y="7979"/>
                    <a:pt x="545" y="9387"/>
                  </a:cubicBezTo>
                  <a:cubicBezTo>
                    <a:pt x="-312" y="10796"/>
                    <a:pt x="-139" y="12845"/>
                    <a:pt x="928" y="13970"/>
                  </a:cubicBezTo>
                  <a:lnTo>
                    <a:pt x="7106" y="20508"/>
                  </a:lnTo>
                  <a:cubicBezTo>
                    <a:pt x="7565" y="20986"/>
                    <a:pt x="8106" y="21222"/>
                    <a:pt x="8646" y="21222"/>
                  </a:cubicBezTo>
                  <a:cubicBezTo>
                    <a:pt x="9335" y="21222"/>
                    <a:pt x="10008" y="20851"/>
                    <a:pt x="10498" y="20123"/>
                  </a:cubicBezTo>
                  <a:lnTo>
                    <a:pt x="20385" y="5431"/>
                  </a:lnTo>
                  <a:cubicBezTo>
                    <a:pt x="21288" y="4090"/>
                    <a:pt x="21196" y="2021"/>
                    <a:pt x="20181" y="828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0" name="Shape 11057"/>
            <p:cNvSpPr/>
            <p:nvPr/>
          </p:nvSpPr>
          <p:spPr>
            <a:xfrm>
              <a:off x="8820151" y="5010150"/>
              <a:ext cx="169664" cy="169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58" y="8581"/>
                  </a:moveTo>
                  <a:lnTo>
                    <a:pt x="11212" y="16057"/>
                  </a:lnTo>
                  <a:cubicBezTo>
                    <a:pt x="10884" y="16425"/>
                    <a:pt x="10429" y="16615"/>
                    <a:pt x="9968" y="16615"/>
                  </a:cubicBezTo>
                  <a:cubicBezTo>
                    <a:pt x="9603" y="16615"/>
                    <a:pt x="9238" y="16495"/>
                    <a:pt x="8932" y="16250"/>
                  </a:cubicBezTo>
                  <a:lnTo>
                    <a:pt x="4778" y="12928"/>
                  </a:lnTo>
                  <a:cubicBezTo>
                    <a:pt x="4061" y="12355"/>
                    <a:pt x="3946" y="11309"/>
                    <a:pt x="4519" y="10592"/>
                  </a:cubicBezTo>
                  <a:cubicBezTo>
                    <a:pt x="5091" y="9875"/>
                    <a:pt x="6137" y="9759"/>
                    <a:pt x="6856" y="10333"/>
                  </a:cubicBezTo>
                  <a:lnTo>
                    <a:pt x="9775" y="12669"/>
                  </a:lnTo>
                  <a:lnTo>
                    <a:pt x="15374" y="6372"/>
                  </a:lnTo>
                  <a:cubicBezTo>
                    <a:pt x="15982" y="5686"/>
                    <a:pt x="17034" y="5623"/>
                    <a:pt x="17717" y="6234"/>
                  </a:cubicBezTo>
                  <a:cubicBezTo>
                    <a:pt x="18404" y="6844"/>
                    <a:pt x="18467" y="7894"/>
                    <a:pt x="17858" y="8581"/>
                  </a:cubicBezTo>
                  <a:close/>
                  <a:moveTo>
                    <a:pt x="10800" y="0"/>
                  </a:moveTo>
                  <a:cubicBezTo>
                    <a:pt x="4836" y="0"/>
                    <a:pt x="0" y="4834"/>
                    <a:pt x="0" y="10799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5" y="21600"/>
                    <a:pt x="21600" y="16765"/>
                    <a:pt x="21600" y="10799"/>
                  </a:cubicBezTo>
                  <a:cubicBezTo>
                    <a:pt x="21600" y="4834"/>
                    <a:pt x="16765" y="0"/>
                    <a:pt x="10800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1" name="Shape 11058"/>
            <p:cNvSpPr/>
            <p:nvPr/>
          </p:nvSpPr>
          <p:spPr>
            <a:xfrm>
              <a:off x="8674100" y="4972050"/>
              <a:ext cx="51069" cy="39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226" extrusionOk="0">
                  <a:moveTo>
                    <a:pt x="20181" y="826"/>
                  </a:moveTo>
                  <a:cubicBezTo>
                    <a:pt x="19161" y="-374"/>
                    <a:pt x="17594" y="-253"/>
                    <a:pt x="16686" y="1102"/>
                  </a:cubicBezTo>
                  <a:lnTo>
                    <a:pt x="8366" y="13473"/>
                  </a:lnTo>
                  <a:lnTo>
                    <a:pt x="4014" y="8882"/>
                  </a:lnTo>
                  <a:cubicBezTo>
                    <a:pt x="2948" y="7750"/>
                    <a:pt x="1397" y="7986"/>
                    <a:pt x="545" y="9388"/>
                  </a:cubicBezTo>
                  <a:cubicBezTo>
                    <a:pt x="-312" y="10804"/>
                    <a:pt x="-139" y="12853"/>
                    <a:pt x="928" y="13979"/>
                  </a:cubicBezTo>
                  <a:lnTo>
                    <a:pt x="7106" y="20511"/>
                  </a:lnTo>
                  <a:cubicBezTo>
                    <a:pt x="7565" y="20997"/>
                    <a:pt x="8106" y="21226"/>
                    <a:pt x="8646" y="21226"/>
                  </a:cubicBezTo>
                  <a:cubicBezTo>
                    <a:pt x="9335" y="21226"/>
                    <a:pt x="10008" y="20862"/>
                    <a:pt x="10498" y="20134"/>
                  </a:cubicBezTo>
                  <a:lnTo>
                    <a:pt x="20385" y="5437"/>
                  </a:lnTo>
                  <a:cubicBezTo>
                    <a:pt x="21288" y="4089"/>
                    <a:pt x="21196" y="2019"/>
                    <a:pt x="20181" y="82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2" name="Shape 11059"/>
            <p:cNvSpPr/>
            <p:nvPr/>
          </p:nvSpPr>
          <p:spPr>
            <a:xfrm>
              <a:off x="8674100" y="5029201"/>
              <a:ext cx="51069" cy="39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227" extrusionOk="0">
                  <a:moveTo>
                    <a:pt x="20181" y="827"/>
                  </a:moveTo>
                  <a:cubicBezTo>
                    <a:pt x="19161" y="-373"/>
                    <a:pt x="17594" y="-252"/>
                    <a:pt x="16686" y="1096"/>
                  </a:cubicBezTo>
                  <a:lnTo>
                    <a:pt x="8366" y="13477"/>
                  </a:lnTo>
                  <a:lnTo>
                    <a:pt x="4014" y="8880"/>
                  </a:lnTo>
                  <a:cubicBezTo>
                    <a:pt x="2948" y="7755"/>
                    <a:pt x="1397" y="7984"/>
                    <a:pt x="545" y="9392"/>
                  </a:cubicBezTo>
                  <a:cubicBezTo>
                    <a:pt x="-312" y="10794"/>
                    <a:pt x="-139" y="12857"/>
                    <a:pt x="928" y="13975"/>
                  </a:cubicBezTo>
                  <a:lnTo>
                    <a:pt x="7106" y="20506"/>
                  </a:lnTo>
                  <a:cubicBezTo>
                    <a:pt x="7565" y="20991"/>
                    <a:pt x="8106" y="21227"/>
                    <a:pt x="8646" y="21227"/>
                  </a:cubicBezTo>
                  <a:cubicBezTo>
                    <a:pt x="9335" y="21227"/>
                    <a:pt x="10008" y="20856"/>
                    <a:pt x="10498" y="20128"/>
                  </a:cubicBezTo>
                  <a:lnTo>
                    <a:pt x="20385" y="5436"/>
                  </a:lnTo>
                  <a:cubicBezTo>
                    <a:pt x="21288" y="4089"/>
                    <a:pt x="21196" y="2026"/>
                    <a:pt x="20181" y="82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3" name="Shape 11060"/>
            <p:cNvSpPr/>
            <p:nvPr/>
          </p:nvSpPr>
          <p:spPr>
            <a:xfrm>
              <a:off x="8674100" y="4914901"/>
              <a:ext cx="51069" cy="39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227" extrusionOk="0">
                  <a:moveTo>
                    <a:pt x="20181" y="827"/>
                  </a:moveTo>
                  <a:cubicBezTo>
                    <a:pt x="19161" y="-373"/>
                    <a:pt x="17594" y="-252"/>
                    <a:pt x="16686" y="1096"/>
                  </a:cubicBezTo>
                  <a:lnTo>
                    <a:pt x="8366" y="13470"/>
                  </a:lnTo>
                  <a:lnTo>
                    <a:pt x="4014" y="8867"/>
                  </a:lnTo>
                  <a:cubicBezTo>
                    <a:pt x="2948" y="7741"/>
                    <a:pt x="1397" y="7977"/>
                    <a:pt x="545" y="9386"/>
                  </a:cubicBezTo>
                  <a:cubicBezTo>
                    <a:pt x="-312" y="10794"/>
                    <a:pt x="-139" y="12850"/>
                    <a:pt x="928" y="13975"/>
                  </a:cubicBezTo>
                  <a:lnTo>
                    <a:pt x="7106" y="20499"/>
                  </a:lnTo>
                  <a:cubicBezTo>
                    <a:pt x="7565" y="20984"/>
                    <a:pt x="8106" y="21227"/>
                    <a:pt x="8646" y="21227"/>
                  </a:cubicBezTo>
                  <a:cubicBezTo>
                    <a:pt x="9335" y="21227"/>
                    <a:pt x="10008" y="20843"/>
                    <a:pt x="10498" y="20122"/>
                  </a:cubicBezTo>
                  <a:lnTo>
                    <a:pt x="20385" y="5430"/>
                  </a:lnTo>
                  <a:cubicBezTo>
                    <a:pt x="21288" y="4082"/>
                    <a:pt x="21196" y="2020"/>
                    <a:pt x="20181" y="82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78863" name="Rectangle 14"/>
          <p:cNvSpPr>
            <a:spLocks/>
          </p:cNvSpPr>
          <p:nvPr/>
        </p:nvSpPr>
        <p:spPr bwMode="auto">
          <a:xfrm>
            <a:off x="836613" y="4418013"/>
            <a:ext cx="26416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i="1" smtClean="0">
                <a:solidFill>
                  <a:prstClr val="white"/>
                </a:solidFill>
                <a:latin typeface="Trebuchet MS" panose="020B0603020202020204" pitchFamily="34" charset="0"/>
                <a:sym typeface="Lato Light"/>
              </a:rPr>
              <a:t>Compliance – managed with the highest principles, practices and standards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76231" y="5671656"/>
            <a:ext cx="527949" cy="542780"/>
            <a:chOff x="8540750" y="2425700"/>
            <a:chExt cx="528075" cy="542399"/>
          </a:xfrm>
          <a:solidFill>
            <a:schemeClr val="bg1"/>
          </a:solidFill>
        </p:grpSpPr>
        <p:sp>
          <p:nvSpPr>
            <p:cNvPr id="43" name="Shape 10984"/>
            <p:cNvSpPr/>
            <p:nvPr/>
          </p:nvSpPr>
          <p:spPr>
            <a:xfrm>
              <a:off x="8540750" y="2527301"/>
              <a:ext cx="204577" cy="281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59" y="8401"/>
                  </a:moveTo>
                  <a:lnTo>
                    <a:pt x="10592" y="8401"/>
                  </a:lnTo>
                  <a:lnTo>
                    <a:pt x="9919" y="7658"/>
                  </a:lnTo>
                  <a:lnTo>
                    <a:pt x="10590" y="6918"/>
                  </a:lnTo>
                  <a:cubicBezTo>
                    <a:pt x="10987" y="7410"/>
                    <a:pt x="11719" y="7740"/>
                    <a:pt x="12559" y="7740"/>
                  </a:cubicBezTo>
                  <a:cubicBezTo>
                    <a:pt x="12898" y="7740"/>
                    <a:pt x="13217" y="7685"/>
                    <a:pt x="13507" y="7589"/>
                  </a:cubicBezTo>
                  <a:lnTo>
                    <a:pt x="14246" y="8401"/>
                  </a:lnTo>
                  <a:cubicBezTo>
                    <a:pt x="14246" y="8401"/>
                    <a:pt x="12559" y="8401"/>
                    <a:pt x="12559" y="8401"/>
                  </a:cubicBezTo>
                  <a:close/>
                  <a:moveTo>
                    <a:pt x="19396" y="20799"/>
                  </a:moveTo>
                  <a:cubicBezTo>
                    <a:pt x="19396" y="21242"/>
                    <a:pt x="19890" y="21600"/>
                    <a:pt x="20497" y="21600"/>
                  </a:cubicBezTo>
                  <a:cubicBezTo>
                    <a:pt x="21106" y="21600"/>
                    <a:pt x="21600" y="21242"/>
                    <a:pt x="21600" y="20799"/>
                  </a:cubicBezTo>
                  <a:lnTo>
                    <a:pt x="21600" y="15809"/>
                  </a:lnTo>
                  <a:lnTo>
                    <a:pt x="18110" y="13131"/>
                  </a:lnTo>
                  <a:cubicBezTo>
                    <a:pt x="17348" y="12545"/>
                    <a:pt x="17046" y="11729"/>
                    <a:pt x="17305" y="10945"/>
                  </a:cubicBezTo>
                  <a:lnTo>
                    <a:pt x="18146" y="8401"/>
                  </a:lnTo>
                  <a:lnTo>
                    <a:pt x="17165" y="8401"/>
                  </a:lnTo>
                  <a:lnTo>
                    <a:pt x="17901" y="7589"/>
                  </a:lnTo>
                  <a:cubicBezTo>
                    <a:pt x="18054" y="7641"/>
                    <a:pt x="18218" y="7681"/>
                    <a:pt x="18390" y="7707"/>
                  </a:cubicBezTo>
                  <a:cubicBezTo>
                    <a:pt x="18567" y="7326"/>
                    <a:pt x="18867" y="6994"/>
                    <a:pt x="19255" y="6732"/>
                  </a:cubicBezTo>
                  <a:cubicBezTo>
                    <a:pt x="19760" y="6389"/>
                    <a:pt x="20415" y="6168"/>
                    <a:pt x="21131" y="6113"/>
                  </a:cubicBezTo>
                  <a:cubicBezTo>
                    <a:pt x="21240" y="6105"/>
                    <a:pt x="21347" y="6099"/>
                    <a:pt x="21457" y="6099"/>
                  </a:cubicBezTo>
                  <a:lnTo>
                    <a:pt x="21457" y="3479"/>
                  </a:lnTo>
                  <a:cubicBezTo>
                    <a:pt x="21457" y="3036"/>
                    <a:pt x="20965" y="2678"/>
                    <a:pt x="20356" y="2678"/>
                  </a:cubicBezTo>
                  <a:cubicBezTo>
                    <a:pt x="19748" y="2678"/>
                    <a:pt x="19255" y="3037"/>
                    <a:pt x="19255" y="3479"/>
                  </a:cubicBezTo>
                  <a:lnTo>
                    <a:pt x="19255" y="4445"/>
                  </a:lnTo>
                  <a:cubicBezTo>
                    <a:pt x="19124" y="4428"/>
                    <a:pt x="18986" y="4418"/>
                    <a:pt x="18849" y="4418"/>
                  </a:cubicBezTo>
                  <a:cubicBezTo>
                    <a:pt x="18709" y="4418"/>
                    <a:pt x="18572" y="4428"/>
                    <a:pt x="18442" y="4445"/>
                  </a:cubicBezTo>
                  <a:lnTo>
                    <a:pt x="18442" y="2165"/>
                  </a:lnTo>
                  <a:cubicBezTo>
                    <a:pt x="18442" y="1723"/>
                    <a:pt x="17949" y="1364"/>
                    <a:pt x="17338" y="1364"/>
                  </a:cubicBezTo>
                  <a:cubicBezTo>
                    <a:pt x="16730" y="1364"/>
                    <a:pt x="16238" y="1723"/>
                    <a:pt x="16238" y="2165"/>
                  </a:cubicBezTo>
                  <a:lnTo>
                    <a:pt x="16238" y="6512"/>
                  </a:lnTo>
                  <a:lnTo>
                    <a:pt x="15703" y="7101"/>
                  </a:lnTo>
                  <a:lnTo>
                    <a:pt x="15170" y="6512"/>
                  </a:lnTo>
                  <a:lnTo>
                    <a:pt x="15170" y="2165"/>
                  </a:lnTo>
                  <a:cubicBezTo>
                    <a:pt x="15170" y="1723"/>
                    <a:pt x="14677" y="1364"/>
                    <a:pt x="14068" y="1364"/>
                  </a:cubicBezTo>
                  <a:cubicBezTo>
                    <a:pt x="13460" y="1364"/>
                    <a:pt x="12967" y="1723"/>
                    <a:pt x="12967" y="2165"/>
                  </a:cubicBezTo>
                  <a:lnTo>
                    <a:pt x="12967" y="4445"/>
                  </a:lnTo>
                  <a:cubicBezTo>
                    <a:pt x="12836" y="4428"/>
                    <a:pt x="12701" y="4418"/>
                    <a:pt x="12559" y="4418"/>
                  </a:cubicBezTo>
                  <a:cubicBezTo>
                    <a:pt x="12278" y="4418"/>
                    <a:pt x="12009" y="4455"/>
                    <a:pt x="11761" y="4522"/>
                  </a:cubicBezTo>
                  <a:lnTo>
                    <a:pt x="11761" y="800"/>
                  </a:lnTo>
                  <a:cubicBezTo>
                    <a:pt x="11761" y="359"/>
                    <a:pt x="11268" y="0"/>
                    <a:pt x="10659" y="0"/>
                  </a:cubicBezTo>
                  <a:cubicBezTo>
                    <a:pt x="10050" y="0"/>
                    <a:pt x="9557" y="359"/>
                    <a:pt x="9557" y="800"/>
                  </a:cubicBezTo>
                  <a:lnTo>
                    <a:pt x="9557" y="5149"/>
                  </a:lnTo>
                  <a:lnTo>
                    <a:pt x="8881" y="5894"/>
                  </a:lnTo>
                  <a:lnTo>
                    <a:pt x="8881" y="2165"/>
                  </a:lnTo>
                  <a:cubicBezTo>
                    <a:pt x="8881" y="1723"/>
                    <a:pt x="8389" y="1364"/>
                    <a:pt x="7780" y="1364"/>
                  </a:cubicBezTo>
                  <a:cubicBezTo>
                    <a:pt x="7172" y="1364"/>
                    <a:pt x="6678" y="1723"/>
                    <a:pt x="6678" y="2165"/>
                  </a:cubicBezTo>
                  <a:lnTo>
                    <a:pt x="6678" y="3160"/>
                  </a:lnTo>
                  <a:cubicBezTo>
                    <a:pt x="6430" y="3091"/>
                    <a:pt x="6162" y="3052"/>
                    <a:pt x="5880" y="3052"/>
                  </a:cubicBezTo>
                  <a:cubicBezTo>
                    <a:pt x="4619" y="3052"/>
                    <a:pt x="3593" y="3796"/>
                    <a:pt x="3593" y="4714"/>
                  </a:cubicBezTo>
                  <a:cubicBezTo>
                    <a:pt x="3593" y="5632"/>
                    <a:pt x="4619" y="6375"/>
                    <a:pt x="5880" y="6375"/>
                  </a:cubicBezTo>
                  <a:cubicBezTo>
                    <a:pt x="6161" y="6375"/>
                    <a:pt x="6430" y="6336"/>
                    <a:pt x="6678" y="6269"/>
                  </a:cubicBezTo>
                  <a:lnTo>
                    <a:pt x="6678" y="6752"/>
                  </a:lnTo>
                  <a:cubicBezTo>
                    <a:pt x="6678" y="6850"/>
                    <a:pt x="6706" y="6946"/>
                    <a:pt x="6754" y="7035"/>
                  </a:cubicBezTo>
                  <a:lnTo>
                    <a:pt x="3913" y="7035"/>
                  </a:lnTo>
                  <a:lnTo>
                    <a:pt x="2203" y="5147"/>
                  </a:lnTo>
                  <a:lnTo>
                    <a:pt x="2203" y="800"/>
                  </a:lnTo>
                  <a:cubicBezTo>
                    <a:pt x="2203" y="359"/>
                    <a:pt x="1709" y="0"/>
                    <a:pt x="1101" y="0"/>
                  </a:cubicBezTo>
                  <a:cubicBezTo>
                    <a:pt x="492" y="0"/>
                    <a:pt x="0" y="359"/>
                    <a:pt x="0" y="800"/>
                  </a:cubicBezTo>
                  <a:lnTo>
                    <a:pt x="0" y="5388"/>
                  </a:lnTo>
                  <a:cubicBezTo>
                    <a:pt x="0" y="5544"/>
                    <a:pt x="62" y="5698"/>
                    <a:pt x="181" y="5829"/>
                  </a:cubicBezTo>
                  <a:lnTo>
                    <a:pt x="3151" y="9104"/>
                  </a:lnTo>
                  <a:lnTo>
                    <a:pt x="3151" y="12605"/>
                  </a:lnTo>
                  <a:cubicBezTo>
                    <a:pt x="3136" y="12657"/>
                    <a:pt x="3130" y="12710"/>
                    <a:pt x="3130" y="12764"/>
                  </a:cubicBezTo>
                  <a:lnTo>
                    <a:pt x="3130" y="19434"/>
                  </a:lnTo>
                  <a:cubicBezTo>
                    <a:pt x="3130" y="19876"/>
                    <a:pt x="3623" y="20234"/>
                    <a:pt x="4231" y="20234"/>
                  </a:cubicBezTo>
                  <a:cubicBezTo>
                    <a:pt x="4839" y="20234"/>
                    <a:pt x="5332" y="19876"/>
                    <a:pt x="5332" y="19434"/>
                  </a:cubicBezTo>
                  <a:lnTo>
                    <a:pt x="5332" y="13941"/>
                  </a:lnTo>
                  <a:lnTo>
                    <a:pt x="6428" y="13941"/>
                  </a:lnTo>
                  <a:lnTo>
                    <a:pt x="6428" y="19434"/>
                  </a:lnTo>
                  <a:cubicBezTo>
                    <a:pt x="6428" y="19876"/>
                    <a:pt x="6922" y="20234"/>
                    <a:pt x="7531" y="20234"/>
                  </a:cubicBezTo>
                  <a:cubicBezTo>
                    <a:pt x="8137" y="20234"/>
                    <a:pt x="8631" y="19876"/>
                    <a:pt x="8631" y="19434"/>
                  </a:cubicBezTo>
                  <a:lnTo>
                    <a:pt x="8631" y="12764"/>
                  </a:lnTo>
                  <a:cubicBezTo>
                    <a:pt x="8631" y="12710"/>
                    <a:pt x="8623" y="12657"/>
                    <a:pt x="8610" y="12605"/>
                  </a:cubicBezTo>
                  <a:lnTo>
                    <a:pt x="8610" y="9120"/>
                  </a:lnTo>
                  <a:lnTo>
                    <a:pt x="9832" y="10469"/>
                  </a:lnTo>
                  <a:lnTo>
                    <a:pt x="9832" y="13971"/>
                  </a:lnTo>
                  <a:cubicBezTo>
                    <a:pt x="9817" y="14022"/>
                    <a:pt x="9811" y="14075"/>
                    <a:pt x="9811" y="14129"/>
                  </a:cubicBezTo>
                  <a:lnTo>
                    <a:pt x="9811" y="20799"/>
                  </a:lnTo>
                  <a:cubicBezTo>
                    <a:pt x="9811" y="21242"/>
                    <a:pt x="10303" y="21600"/>
                    <a:pt x="10912" y="21600"/>
                  </a:cubicBezTo>
                  <a:cubicBezTo>
                    <a:pt x="11521" y="21600"/>
                    <a:pt x="12013" y="21242"/>
                    <a:pt x="12013" y="20799"/>
                  </a:cubicBezTo>
                  <a:lnTo>
                    <a:pt x="12013" y="15306"/>
                  </a:lnTo>
                  <a:lnTo>
                    <a:pt x="13108" y="15306"/>
                  </a:lnTo>
                  <a:lnTo>
                    <a:pt x="13108" y="20799"/>
                  </a:lnTo>
                  <a:cubicBezTo>
                    <a:pt x="13108" y="21242"/>
                    <a:pt x="13602" y="21600"/>
                    <a:pt x="14209" y="21600"/>
                  </a:cubicBezTo>
                  <a:cubicBezTo>
                    <a:pt x="14818" y="21600"/>
                    <a:pt x="15311" y="21242"/>
                    <a:pt x="15311" y="20799"/>
                  </a:cubicBezTo>
                  <a:lnTo>
                    <a:pt x="15311" y="14129"/>
                  </a:lnTo>
                  <a:cubicBezTo>
                    <a:pt x="15311" y="14075"/>
                    <a:pt x="15303" y="14022"/>
                    <a:pt x="15290" y="13971"/>
                  </a:cubicBezTo>
                  <a:lnTo>
                    <a:pt x="15290" y="10469"/>
                  </a:lnTo>
                  <a:lnTo>
                    <a:pt x="15705" y="10010"/>
                  </a:lnTo>
                  <a:lnTo>
                    <a:pt x="16121" y="10469"/>
                  </a:lnTo>
                  <a:lnTo>
                    <a:pt x="16121" y="13971"/>
                  </a:lnTo>
                  <a:cubicBezTo>
                    <a:pt x="16107" y="14022"/>
                    <a:pt x="16099" y="14075"/>
                    <a:pt x="16099" y="14129"/>
                  </a:cubicBezTo>
                  <a:lnTo>
                    <a:pt x="16099" y="20799"/>
                  </a:lnTo>
                  <a:cubicBezTo>
                    <a:pt x="16099" y="21242"/>
                    <a:pt x="16594" y="21600"/>
                    <a:pt x="17200" y="21600"/>
                  </a:cubicBezTo>
                  <a:cubicBezTo>
                    <a:pt x="17809" y="21600"/>
                    <a:pt x="18303" y="21242"/>
                    <a:pt x="18303" y="20799"/>
                  </a:cubicBezTo>
                  <a:lnTo>
                    <a:pt x="18303" y="15306"/>
                  </a:lnTo>
                  <a:lnTo>
                    <a:pt x="19396" y="15306"/>
                  </a:lnTo>
                  <a:cubicBezTo>
                    <a:pt x="19396" y="15306"/>
                    <a:pt x="19396" y="20799"/>
                    <a:pt x="19396" y="2079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4" name="Shape 10985"/>
            <p:cNvSpPr/>
            <p:nvPr/>
          </p:nvSpPr>
          <p:spPr>
            <a:xfrm>
              <a:off x="8750301" y="2546351"/>
              <a:ext cx="37988" cy="72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24" y="0"/>
                  </a:moveTo>
                  <a:cubicBezTo>
                    <a:pt x="2652" y="0"/>
                    <a:pt x="0" y="1390"/>
                    <a:pt x="0" y="3102"/>
                  </a:cubicBezTo>
                  <a:lnTo>
                    <a:pt x="0" y="18823"/>
                  </a:lnTo>
                  <a:cubicBezTo>
                    <a:pt x="1354" y="19062"/>
                    <a:pt x="2623" y="19389"/>
                    <a:pt x="3787" y="19779"/>
                  </a:cubicBezTo>
                  <a:cubicBezTo>
                    <a:pt x="5296" y="20282"/>
                    <a:pt x="6622" y="20902"/>
                    <a:pt x="7757" y="21600"/>
                  </a:cubicBezTo>
                  <a:cubicBezTo>
                    <a:pt x="8378" y="21091"/>
                    <a:pt x="9019" y="20599"/>
                    <a:pt x="9739" y="20128"/>
                  </a:cubicBezTo>
                  <a:cubicBezTo>
                    <a:pt x="10409" y="19694"/>
                    <a:pt x="11100" y="19274"/>
                    <a:pt x="11861" y="18880"/>
                  </a:cubicBezTo>
                  <a:cubicBezTo>
                    <a:pt x="13180" y="18187"/>
                    <a:pt x="14626" y="17562"/>
                    <a:pt x="16170" y="17008"/>
                  </a:cubicBezTo>
                  <a:cubicBezTo>
                    <a:pt x="17862" y="16405"/>
                    <a:pt x="19689" y="15891"/>
                    <a:pt x="21600" y="15482"/>
                  </a:cubicBezTo>
                  <a:lnTo>
                    <a:pt x="21600" y="10510"/>
                  </a:lnTo>
                  <a:cubicBezTo>
                    <a:pt x="21600" y="8796"/>
                    <a:pt x="18941" y="7410"/>
                    <a:pt x="15676" y="7410"/>
                  </a:cubicBezTo>
                  <a:cubicBezTo>
                    <a:pt x="14217" y="7410"/>
                    <a:pt x="12891" y="7698"/>
                    <a:pt x="11861" y="8155"/>
                  </a:cubicBezTo>
                  <a:lnTo>
                    <a:pt x="11861" y="3102"/>
                  </a:lnTo>
                  <a:cubicBezTo>
                    <a:pt x="11861" y="1390"/>
                    <a:pt x="9210" y="0"/>
                    <a:pt x="5924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5" name="Shape 10986"/>
            <p:cNvSpPr/>
            <p:nvPr/>
          </p:nvSpPr>
          <p:spPr>
            <a:xfrm>
              <a:off x="8750301" y="2743200"/>
              <a:ext cx="8148" cy="62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986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18145"/>
                  </a:lnTo>
                  <a:cubicBezTo>
                    <a:pt x="21600" y="18145"/>
                    <a:pt x="21600" y="2986"/>
                    <a:pt x="21600" y="298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6" name="Shape 10987"/>
            <p:cNvSpPr/>
            <p:nvPr/>
          </p:nvSpPr>
          <p:spPr>
            <a:xfrm>
              <a:off x="8915401" y="2533651"/>
              <a:ext cx="149548" cy="281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106" y="8403"/>
                  </a:moveTo>
                  <a:lnTo>
                    <a:pt x="2112" y="8403"/>
                  </a:lnTo>
                  <a:lnTo>
                    <a:pt x="3119" y="7591"/>
                  </a:lnTo>
                  <a:cubicBezTo>
                    <a:pt x="3515" y="7687"/>
                    <a:pt x="3952" y="7741"/>
                    <a:pt x="4416" y="7741"/>
                  </a:cubicBezTo>
                  <a:cubicBezTo>
                    <a:pt x="5566" y="7741"/>
                    <a:pt x="6567" y="7410"/>
                    <a:pt x="7110" y="6920"/>
                  </a:cubicBezTo>
                  <a:lnTo>
                    <a:pt x="8027" y="7659"/>
                  </a:lnTo>
                  <a:cubicBezTo>
                    <a:pt x="8027" y="7659"/>
                    <a:pt x="7106" y="8403"/>
                    <a:pt x="7106" y="8403"/>
                  </a:cubicBezTo>
                  <a:close/>
                  <a:moveTo>
                    <a:pt x="20092" y="0"/>
                  </a:moveTo>
                  <a:cubicBezTo>
                    <a:pt x="19261" y="0"/>
                    <a:pt x="18585" y="359"/>
                    <a:pt x="18585" y="801"/>
                  </a:cubicBezTo>
                  <a:lnTo>
                    <a:pt x="18585" y="5149"/>
                  </a:lnTo>
                  <a:lnTo>
                    <a:pt x="16244" y="7038"/>
                  </a:lnTo>
                  <a:lnTo>
                    <a:pt x="12360" y="7038"/>
                  </a:lnTo>
                  <a:cubicBezTo>
                    <a:pt x="12423" y="6946"/>
                    <a:pt x="12461" y="6852"/>
                    <a:pt x="12461" y="6754"/>
                  </a:cubicBezTo>
                  <a:lnTo>
                    <a:pt x="12461" y="6271"/>
                  </a:lnTo>
                  <a:cubicBezTo>
                    <a:pt x="12803" y="6338"/>
                    <a:pt x="13166" y="6377"/>
                    <a:pt x="13552" y="6377"/>
                  </a:cubicBezTo>
                  <a:cubicBezTo>
                    <a:pt x="15282" y="6377"/>
                    <a:pt x="16679" y="5633"/>
                    <a:pt x="16679" y="4715"/>
                  </a:cubicBezTo>
                  <a:cubicBezTo>
                    <a:pt x="16679" y="3798"/>
                    <a:pt x="15282" y="3054"/>
                    <a:pt x="13552" y="3054"/>
                  </a:cubicBezTo>
                  <a:cubicBezTo>
                    <a:pt x="13166" y="3054"/>
                    <a:pt x="12803" y="3092"/>
                    <a:pt x="12461" y="3160"/>
                  </a:cubicBezTo>
                  <a:lnTo>
                    <a:pt x="12461" y="2166"/>
                  </a:lnTo>
                  <a:cubicBezTo>
                    <a:pt x="12461" y="1725"/>
                    <a:pt x="11785" y="1365"/>
                    <a:pt x="10956" y="1365"/>
                  </a:cubicBezTo>
                  <a:cubicBezTo>
                    <a:pt x="10119" y="1365"/>
                    <a:pt x="9448" y="1725"/>
                    <a:pt x="9448" y="2166"/>
                  </a:cubicBezTo>
                  <a:lnTo>
                    <a:pt x="9448" y="5895"/>
                  </a:lnTo>
                  <a:lnTo>
                    <a:pt x="8521" y="5149"/>
                  </a:lnTo>
                  <a:lnTo>
                    <a:pt x="8521" y="801"/>
                  </a:lnTo>
                  <a:cubicBezTo>
                    <a:pt x="8521" y="359"/>
                    <a:pt x="7848" y="0"/>
                    <a:pt x="7013" y="0"/>
                  </a:cubicBezTo>
                  <a:cubicBezTo>
                    <a:pt x="6184" y="0"/>
                    <a:pt x="5507" y="359"/>
                    <a:pt x="5507" y="801"/>
                  </a:cubicBezTo>
                  <a:lnTo>
                    <a:pt x="5507" y="4525"/>
                  </a:lnTo>
                  <a:cubicBezTo>
                    <a:pt x="5168" y="4458"/>
                    <a:pt x="4797" y="4419"/>
                    <a:pt x="4414" y="4419"/>
                  </a:cubicBezTo>
                  <a:cubicBezTo>
                    <a:pt x="4222" y="4419"/>
                    <a:pt x="4039" y="4428"/>
                    <a:pt x="3855" y="4446"/>
                  </a:cubicBezTo>
                  <a:lnTo>
                    <a:pt x="3855" y="2166"/>
                  </a:lnTo>
                  <a:cubicBezTo>
                    <a:pt x="3855" y="1725"/>
                    <a:pt x="3180" y="1365"/>
                    <a:pt x="2348" y="1365"/>
                  </a:cubicBezTo>
                  <a:cubicBezTo>
                    <a:pt x="1517" y="1365"/>
                    <a:pt x="842" y="1725"/>
                    <a:pt x="842" y="2166"/>
                  </a:cubicBezTo>
                  <a:lnTo>
                    <a:pt x="842" y="6515"/>
                  </a:lnTo>
                  <a:lnTo>
                    <a:pt x="113" y="7102"/>
                  </a:lnTo>
                  <a:lnTo>
                    <a:pt x="0" y="7009"/>
                  </a:lnTo>
                  <a:lnTo>
                    <a:pt x="0" y="10105"/>
                  </a:lnTo>
                  <a:lnTo>
                    <a:pt x="113" y="10012"/>
                  </a:lnTo>
                  <a:lnTo>
                    <a:pt x="681" y="10472"/>
                  </a:lnTo>
                  <a:lnTo>
                    <a:pt x="681" y="13971"/>
                  </a:lnTo>
                  <a:cubicBezTo>
                    <a:pt x="663" y="14021"/>
                    <a:pt x="652" y="14076"/>
                    <a:pt x="652" y="14130"/>
                  </a:cubicBezTo>
                  <a:lnTo>
                    <a:pt x="652" y="20799"/>
                  </a:lnTo>
                  <a:cubicBezTo>
                    <a:pt x="652" y="21242"/>
                    <a:pt x="1327" y="21600"/>
                    <a:pt x="2159" y="21600"/>
                  </a:cubicBezTo>
                  <a:cubicBezTo>
                    <a:pt x="2992" y="21600"/>
                    <a:pt x="3667" y="21242"/>
                    <a:pt x="3667" y="20799"/>
                  </a:cubicBezTo>
                  <a:lnTo>
                    <a:pt x="3667" y="15307"/>
                  </a:lnTo>
                  <a:lnTo>
                    <a:pt x="5166" y="15307"/>
                  </a:lnTo>
                  <a:lnTo>
                    <a:pt x="5166" y="20799"/>
                  </a:lnTo>
                  <a:cubicBezTo>
                    <a:pt x="5166" y="21242"/>
                    <a:pt x="5840" y="21600"/>
                    <a:pt x="6671" y="21600"/>
                  </a:cubicBezTo>
                  <a:cubicBezTo>
                    <a:pt x="7502" y="21600"/>
                    <a:pt x="8179" y="21242"/>
                    <a:pt x="8179" y="20799"/>
                  </a:cubicBezTo>
                  <a:lnTo>
                    <a:pt x="8179" y="14130"/>
                  </a:lnTo>
                  <a:cubicBezTo>
                    <a:pt x="8179" y="14076"/>
                    <a:pt x="8169" y="14021"/>
                    <a:pt x="8147" y="13971"/>
                  </a:cubicBezTo>
                  <a:lnTo>
                    <a:pt x="8147" y="10472"/>
                  </a:lnTo>
                  <a:lnTo>
                    <a:pt x="9818" y="9123"/>
                  </a:lnTo>
                  <a:lnTo>
                    <a:pt x="9818" y="12606"/>
                  </a:lnTo>
                  <a:cubicBezTo>
                    <a:pt x="9800" y="12659"/>
                    <a:pt x="9790" y="12711"/>
                    <a:pt x="9790" y="12764"/>
                  </a:cubicBezTo>
                  <a:lnTo>
                    <a:pt x="9790" y="19435"/>
                  </a:lnTo>
                  <a:cubicBezTo>
                    <a:pt x="9790" y="19878"/>
                    <a:pt x="10465" y="20236"/>
                    <a:pt x="11298" y="20236"/>
                  </a:cubicBezTo>
                  <a:cubicBezTo>
                    <a:pt x="12131" y="20236"/>
                    <a:pt x="12806" y="19878"/>
                    <a:pt x="12806" y="19435"/>
                  </a:cubicBezTo>
                  <a:lnTo>
                    <a:pt x="12806" y="13942"/>
                  </a:lnTo>
                  <a:lnTo>
                    <a:pt x="14304" y="13942"/>
                  </a:lnTo>
                  <a:lnTo>
                    <a:pt x="14304" y="19435"/>
                  </a:lnTo>
                  <a:cubicBezTo>
                    <a:pt x="14304" y="19878"/>
                    <a:pt x="14977" y="20236"/>
                    <a:pt x="15810" y="20236"/>
                  </a:cubicBezTo>
                  <a:cubicBezTo>
                    <a:pt x="16642" y="20236"/>
                    <a:pt x="17315" y="19878"/>
                    <a:pt x="17315" y="19435"/>
                  </a:cubicBezTo>
                  <a:lnTo>
                    <a:pt x="17315" y="12764"/>
                  </a:lnTo>
                  <a:cubicBezTo>
                    <a:pt x="17315" y="12711"/>
                    <a:pt x="17306" y="12659"/>
                    <a:pt x="17286" y="12606"/>
                  </a:cubicBezTo>
                  <a:lnTo>
                    <a:pt x="17286" y="9106"/>
                  </a:lnTo>
                  <a:lnTo>
                    <a:pt x="21351" y="5830"/>
                  </a:lnTo>
                  <a:cubicBezTo>
                    <a:pt x="21512" y="5699"/>
                    <a:pt x="21600" y="5546"/>
                    <a:pt x="21600" y="5389"/>
                  </a:cubicBezTo>
                  <a:lnTo>
                    <a:pt x="21600" y="801"/>
                  </a:lnTo>
                  <a:cubicBezTo>
                    <a:pt x="21600" y="359"/>
                    <a:pt x="20925" y="0"/>
                    <a:pt x="20092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7" name="Shape 10988"/>
            <p:cNvSpPr/>
            <p:nvPr/>
          </p:nvSpPr>
          <p:spPr>
            <a:xfrm>
              <a:off x="8870951" y="2679701"/>
              <a:ext cx="43136" cy="135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94" y="0"/>
                  </a:moveTo>
                  <a:cubicBezTo>
                    <a:pt x="21203" y="187"/>
                    <a:pt x="20886" y="375"/>
                    <a:pt x="20513" y="555"/>
                  </a:cubicBezTo>
                  <a:lnTo>
                    <a:pt x="0" y="10472"/>
                  </a:lnTo>
                  <a:lnTo>
                    <a:pt x="0" y="20792"/>
                  </a:lnTo>
                  <a:cubicBezTo>
                    <a:pt x="112" y="21030"/>
                    <a:pt x="155" y="21266"/>
                    <a:pt x="155" y="21504"/>
                  </a:cubicBezTo>
                  <a:lnTo>
                    <a:pt x="155" y="21581"/>
                  </a:lnTo>
                  <a:cubicBezTo>
                    <a:pt x="348" y="21587"/>
                    <a:pt x="540" y="21600"/>
                    <a:pt x="733" y="21600"/>
                  </a:cubicBezTo>
                  <a:cubicBezTo>
                    <a:pt x="3614" y="21600"/>
                    <a:pt x="5962" y="20856"/>
                    <a:pt x="5962" y="19934"/>
                  </a:cubicBezTo>
                  <a:lnTo>
                    <a:pt x="5962" y="8515"/>
                  </a:lnTo>
                  <a:lnTo>
                    <a:pt x="11154" y="8515"/>
                  </a:lnTo>
                  <a:lnTo>
                    <a:pt x="11154" y="19934"/>
                  </a:lnTo>
                  <a:cubicBezTo>
                    <a:pt x="11154" y="20856"/>
                    <a:pt x="13489" y="21600"/>
                    <a:pt x="16377" y="21600"/>
                  </a:cubicBezTo>
                  <a:cubicBezTo>
                    <a:pt x="19259" y="21600"/>
                    <a:pt x="21600" y="20856"/>
                    <a:pt x="21600" y="19934"/>
                  </a:cubicBezTo>
                  <a:lnTo>
                    <a:pt x="21600" y="6067"/>
                  </a:lnTo>
                  <a:cubicBezTo>
                    <a:pt x="21600" y="5955"/>
                    <a:pt x="21557" y="5842"/>
                    <a:pt x="21494" y="5737"/>
                  </a:cubicBezTo>
                  <a:cubicBezTo>
                    <a:pt x="21494" y="5737"/>
                    <a:pt x="21494" y="0"/>
                    <a:pt x="21494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8" name="Shape 10989"/>
            <p:cNvSpPr/>
            <p:nvPr/>
          </p:nvSpPr>
          <p:spPr>
            <a:xfrm>
              <a:off x="8813800" y="2552701"/>
              <a:ext cx="38027" cy="59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64" y="16701"/>
                  </a:moveTo>
                  <a:cubicBezTo>
                    <a:pt x="15612" y="17884"/>
                    <a:pt x="18944" y="19552"/>
                    <a:pt x="21600" y="21600"/>
                  </a:cubicBezTo>
                  <a:lnTo>
                    <a:pt x="21600" y="3811"/>
                  </a:lnTo>
                  <a:cubicBezTo>
                    <a:pt x="21600" y="1711"/>
                    <a:pt x="18944" y="0"/>
                    <a:pt x="15668" y="0"/>
                  </a:cubicBezTo>
                  <a:cubicBezTo>
                    <a:pt x="12399" y="0"/>
                    <a:pt x="9743" y="1711"/>
                    <a:pt x="9743" y="3811"/>
                  </a:cubicBezTo>
                  <a:lnTo>
                    <a:pt x="9743" y="4307"/>
                  </a:lnTo>
                  <a:cubicBezTo>
                    <a:pt x="8715" y="3750"/>
                    <a:pt x="7397" y="3396"/>
                    <a:pt x="5932" y="3396"/>
                  </a:cubicBezTo>
                  <a:cubicBezTo>
                    <a:pt x="2663" y="3396"/>
                    <a:pt x="0" y="5103"/>
                    <a:pt x="0" y="7210"/>
                  </a:cubicBezTo>
                  <a:lnTo>
                    <a:pt x="0" y="14793"/>
                  </a:lnTo>
                  <a:cubicBezTo>
                    <a:pt x="3431" y="14875"/>
                    <a:pt x="6714" y="15324"/>
                    <a:pt x="9743" y="16099"/>
                  </a:cubicBezTo>
                  <a:cubicBezTo>
                    <a:pt x="10462" y="16280"/>
                    <a:pt x="11173" y="16479"/>
                    <a:pt x="11864" y="1670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9" name="Shape 10990"/>
            <p:cNvSpPr/>
            <p:nvPr/>
          </p:nvSpPr>
          <p:spPr>
            <a:xfrm>
              <a:off x="8591551" y="2438400"/>
              <a:ext cx="38692" cy="83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5" h="19587" extrusionOk="0">
                  <a:moveTo>
                    <a:pt x="10843" y="17084"/>
                  </a:moveTo>
                  <a:cubicBezTo>
                    <a:pt x="7847" y="18879"/>
                    <a:pt x="14520" y="20618"/>
                    <a:pt x="17483" y="18847"/>
                  </a:cubicBezTo>
                  <a:cubicBezTo>
                    <a:pt x="20711" y="16924"/>
                    <a:pt x="20852" y="14211"/>
                    <a:pt x="18184" y="12092"/>
                  </a:cubicBezTo>
                  <a:cubicBezTo>
                    <a:pt x="15298" y="9796"/>
                    <a:pt x="2691" y="5426"/>
                    <a:pt x="9653" y="2887"/>
                  </a:cubicBezTo>
                  <a:cubicBezTo>
                    <a:pt x="13517" y="1477"/>
                    <a:pt x="8046" y="-982"/>
                    <a:pt x="4221" y="416"/>
                  </a:cubicBezTo>
                  <a:cubicBezTo>
                    <a:pt x="-317" y="2072"/>
                    <a:pt x="-748" y="4607"/>
                    <a:pt x="833" y="7014"/>
                  </a:cubicBezTo>
                  <a:cubicBezTo>
                    <a:pt x="2942" y="10222"/>
                    <a:pt x="16751" y="13556"/>
                    <a:pt x="10843" y="1708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0" name="Shape 10991"/>
            <p:cNvSpPr/>
            <p:nvPr/>
          </p:nvSpPr>
          <p:spPr>
            <a:xfrm>
              <a:off x="8978901" y="2438401"/>
              <a:ext cx="40727" cy="80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62" h="20675" extrusionOk="0">
                  <a:moveTo>
                    <a:pt x="4783" y="20547"/>
                  </a:moveTo>
                  <a:cubicBezTo>
                    <a:pt x="9020" y="19650"/>
                    <a:pt x="11860" y="17200"/>
                    <a:pt x="12110" y="14526"/>
                  </a:cubicBezTo>
                  <a:cubicBezTo>
                    <a:pt x="12376" y="11639"/>
                    <a:pt x="7840" y="4211"/>
                    <a:pt x="15346" y="3761"/>
                  </a:cubicBezTo>
                  <a:cubicBezTo>
                    <a:pt x="19513" y="3507"/>
                    <a:pt x="18115" y="-229"/>
                    <a:pt x="13987" y="11"/>
                  </a:cubicBezTo>
                  <a:cubicBezTo>
                    <a:pt x="9102" y="308"/>
                    <a:pt x="6224" y="2519"/>
                    <a:pt x="4919" y="5161"/>
                  </a:cubicBezTo>
                  <a:cubicBezTo>
                    <a:pt x="3167" y="8676"/>
                    <a:pt x="9613" y="15488"/>
                    <a:pt x="1857" y="17130"/>
                  </a:cubicBezTo>
                  <a:cubicBezTo>
                    <a:pt x="-2087" y="17965"/>
                    <a:pt x="899" y="21371"/>
                    <a:pt x="4783" y="2054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1" name="Shape 10992"/>
            <p:cNvSpPr/>
            <p:nvPr/>
          </p:nvSpPr>
          <p:spPr>
            <a:xfrm>
              <a:off x="8705850" y="2457450"/>
              <a:ext cx="46927" cy="77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6" h="21041" extrusionOk="0">
                  <a:moveTo>
                    <a:pt x="2517" y="4007"/>
                  </a:moveTo>
                  <a:cubicBezTo>
                    <a:pt x="9328" y="4015"/>
                    <a:pt x="6384" y="12092"/>
                    <a:pt x="7066" y="15106"/>
                  </a:cubicBezTo>
                  <a:cubicBezTo>
                    <a:pt x="7694" y="17892"/>
                    <a:pt x="10618" y="20291"/>
                    <a:pt x="14559" y="20971"/>
                  </a:cubicBezTo>
                  <a:cubicBezTo>
                    <a:pt x="18170" y="21593"/>
                    <a:pt x="20334" y="17838"/>
                    <a:pt x="16669" y="17201"/>
                  </a:cubicBezTo>
                  <a:cubicBezTo>
                    <a:pt x="9455" y="15962"/>
                    <a:pt x="14196" y="8419"/>
                    <a:pt x="12095" y="4833"/>
                  </a:cubicBezTo>
                  <a:cubicBezTo>
                    <a:pt x="10520" y="2149"/>
                    <a:pt x="7606" y="1"/>
                    <a:pt x="3165" y="0"/>
                  </a:cubicBezTo>
                  <a:cubicBezTo>
                    <a:pt x="-569" y="-7"/>
                    <a:pt x="-1266" y="4005"/>
                    <a:pt x="2517" y="400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2" name="Shape 10993"/>
            <p:cNvSpPr/>
            <p:nvPr/>
          </p:nvSpPr>
          <p:spPr>
            <a:xfrm>
              <a:off x="8858249" y="2432049"/>
              <a:ext cx="44760" cy="80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7" h="19526" extrusionOk="0">
                  <a:moveTo>
                    <a:pt x="7504" y="17165"/>
                  </a:moveTo>
                  <a:cubicBezTo>
                    <a:pt x="3342" y="13210"/>
                    <a:pt x="15943" y="10660"/>
                    <a:pt x="18530" y="7524"/>
                  </a:cubicBezTo>
                  <a:cubicBezTo>
                    <a:pt x="20470" y="5169"/>
                    <a:pt x="20741" y="2555"/>
                    <a:pt x="17281" y="591"/>
                  </a:cubicBezTo>
                  <a:cubicBezTo>
                    <a:pt x="14363" y="-1063"/>
                    <a:pt x="9090" y="1104"/>
                    <a:pt x="12036" y="2778"/>
                  </a:cubicBezTo>
                  <a:cubicBezTo>
                    <a:pt x="17347" y="5793"/>
                    <a:pt x="5519" y="9469"/>
                    <a:pt x="2490" y="11627"/>
                  </a:cubicBezTo>
                  <a:cubicBezTo>
                    <a:pt x="-312" y="13625"/>
                    <a:pt x="-859" y="16394"/>
                    <a:pt x="1413" y="18558"/>
                  </a:cubicBezTo>
                  <a:cubicBezTo>
                    <a:pt x="3496" y="20537"/>
                    <a:pt x="9615" y="19181"/>
                    <a:pt x="7504" y="1716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3" name="Shape 10994"/>
            <p:cNvSpPr/>
            <p:nvPr/>
          </p:nvSpPr>
          <p:spPr>
            <a:xfrm>
              <a:off x="8737600" y="2425700"/>
              <a:ext cx="60400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3" h="20962" extrusionOk="0">
                  <a:moveTo>
                    <a:pt x="2567" y="4685"/>
                  </a:moveTo>
                  <a:cubicBezTo>
                    <a:pt x="7972" y="3442"/>
                    <a:pt x="7904" y="12786"/>
                    <a:pt x="9290" y="15943"/>
                  </a:cubicBezTo>
                  <a:cubicBezTo>
                    <a:pt x="10572" y="18868"/>
                    <a:pt x="13565" y="20943"/>
                    <a:pt x="16883" y="20962"/>
                  </a:cubicBezTo>
                  <a:cubicBezTo>
                    <a:pt x="19924" y="20985"/>
                    <a:pt x="20585" y="16492"/>
                    <a:pt x="17496" y="16473"/>
                  </a:cubicBezTo>
                  <a:cubicBezTo>
                    <a:pt x="11426" y="16435"/>
                    <a:pt x="13068" y="7353"/>
                    <a:pt x="10400" y="3830"/>
                  </a:cubicBezTo>
                  <a:cubicBezTo>
                    <a:pt x="8393" y="1193"/>
                    <a:pt x="5476" y="-615"/>
                    <a:pt x="1958" y="196"/>
                  </a:cubicBezTo>
                  <a:cubicBezTo>
                    <a:pt x="-1015" y="876"/>
                    <a:pt x="-434" y="5371"/>
                    <a:pt x="2567" y="468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4" name="Shape 10995"/>
            <p:cNvSpPr/>
            <p:nvPr/>
          </p:nvSpPr>
          <p:spPr>
            <a:xfrm>
              <a:off x="8655051" y="2495551"/>
              <a:ext cx="20064" cy="2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8089" y="21600"/>
                  </a:moveTo>
                  <a:cubicBezTo>
                    <a:pt x="18904" y="21600"/>
                    <a:pt x="18904" y="0"/>
                    <a:pt x="8089" y="0"/>
                  </a:cubicBezTo>
                  <a:cubicBezTo>
                    <a:pt x="-2696" y="0"/>
                    <a:pt x="-2696" y="21600"/>
                    <a:pt x="8089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5" name="Shape 10996"/>
            <p:cNvSpPr/>
            <p:nvPr/>
          </p:nvSpPr>
          <p:spPr>
            <a:xfrm>
              <a:off x="8553452" y="2470151"/>
              <a:ext cx="20073" cy="2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8100" y="21600"/>
                  </a:moveTo>
                  <a:cubicBezTo>
                    <a:pt x="18900" y="21600"/>
                    <a:pt x="18900" y="0"/>
                    <a:pt x="8100" y="0"/>
                  </a:cubicBezTo>
                  <a:cubicBezTo>
                    <a:pt x="-2700" y="0"/>
                    <a:pt x="-2700" y="21600"/>
                    <a:pt x="8100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6" name="Shape 10997"/>
            <p:cNvSpPr/>
            <p:nvPr/>
          </p:nvSpPr>
          <p:spPr>
            <a:xfrm>
              <a:off x="8832851" y="2444751"/>
              <a:ext cx="20064" cy="2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8104" y="21600"/>
                  </a:moveTo>
                  <a:cubicBezTo>
                    <a:pt x="18899" y="21600"/>
                    <a:pt x="18899" y="0"/>
                    <a:pt x="8104" y="0"/>
                  </a:cubicBezTo>
                  <a:cubicBezTo>
                    <a:pt x="-2701" y="0"/>
                    <a:pt x="-2701" y="21600"/>
                    <a:pt x="8104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7" name="Shape 10998"/>
            <p:cNvSpPr/>
            <p:nvPr/>
          </p:nvSpPr>
          <p:spPr>
            <a:xfrm>
              <a:off x="8813801" y="2495550"/>
              <a:ext cx="20073" cy="20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8100" y="21600"/>
                  </a:moveTo>
                  <a:cubicBezTo>
                    <a:pt x="18900" y="21600"/>
                    <a:pt x="18900" y="0"/>
                    <a:pt x="8100" y="0"/>
                  </a:cubicBezTo>
                  <a:cubicBezTo>
                    <a:pt x="-2700" y="0"/>
                    <a:pt x="-2700" y="21600"/>
                    <a:pt x="8100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8" name="Shape 10999"/>
            <p:cNvSpPr/>
            <p:nvPr/>
          </p:nvSpPr>
          <p:spPr>
            <a:xfrm>
              <a:off x="8928100" y="2463800"/>
              <a:ext cx="20064" cy="2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8089" y="21600"/>
                  </a:moveTo>
                  <a:cubicBezTo>
                    <a:pt x="18904" y="21600"/>
                    <a:pt x="18904" y="0"/>
                    <a:pt x="8089" y="0"/>
                  </a:cubicBezTo>
                  <a:cubicBezTo>
                    <a:pt x="-2696" y="0"/>
                    <a:pt x="-2696" y="21600"/>
                    <a:pt x="8089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9" name="Shape 11000"/>
            <p:cNvSpPr/>
            <p:nvPr/>
          </p:nvSpPr>
          <p:spPr>
            <a:xfrm>
              <a:off x="9048752" y="2489200"/>
              <a:ext cx="20073" cy="2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8093" y="0"/>
                  </a:moveTo>
                  <a:cubicBezTo>
                    <a:pt x="-2697" y="0"/>
                    <a:pt x="-2697" y="21600"/>
                    <a:pt x="8093" y="21600"/>
                  </a:cubicBezTo>
                  <a:cubicBezTo>
                    <a:pt x="18903" y="21600"/>
                    <a:pt x="18903" y="0"/>
                    <a:pt x="8093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0" name="Shape 11001"/>
            <p:cNvSpPr/>
            <p:nvPr/>
          </p:nvSpPr>
          <p:spPr>
            <a:xfrm>
              <a:off x="8718550" y="2540000"/>
              <a:ext cx="182039" cy="428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4" h="21600" extrusionOk="0">
                  <a:moveTo>
                    <a:pt x="16667" y="9866"/>
                  </a:moveTo>
                  <a:lnTo>
                    <a:pt x="21082" y="6989"/>
                  </a:lnTo>
                  <a:cubicBezTo>
                    <a:pt x="21286" y="6856"/>
                    <a:pt x="21394" y="6701"/>
                    <a:pt x="21394" y="6542"/>
                  </a:cubicBezTo>
                  <a:lnTo>
                    <a:pt x="21394" y="812"/>
                  </a:lnTo>
                  <a:cubicBezTo>
                    <a:pt x="21394" y="793"/>
                    <a:pt x="21391" y="773"/>
                    <a:pt x="21387" y="752"/>
                  </a:cubicBezTo>
                  <a:cubicBezTo>
                    <a:pt x="21315" y="332"/>
                    <a:pt x="20500" y="0"/>
                    <a:pt x="19502" y="0"/>
                  </a:cubicBezTo>
                  <a:cubicBezTo>
                    <a:pt x="18458" y="0"/>
                    <a:pt x="17612" y="363"/>
                    <a:pt x="17612" y="812"/>
                  </a:cubicBezTo>
                  <a:lnTo>
                    <a:pt x="17612" y="6298"/>
                  </a:lnTo>
                  <a:lnTo>
                    <a:pt x="16690" y="6898"/>
                  </a:lnTo>
                  <a:lnTo>
                    <a:pt x="14669" y="8213"/>
                  </a:lnTo>
                  <a:lnTo>
                    <a:pt x="7132" y="8213"/>
                  </a:lnTo>
                  <a:lnTo>
                    <a:pt x="3970" y="6781"/>
                  </a:lnTo>
                  <a:lnTo>
                    <a:pt x="4598" y="5659"/>
                  </a:lnTo>
                  <a:lnTo>
                    <a:pt x="4845" y="5219"/>
                  </a:lnTo>
                  <a:cubicBezTo>
                    <a:pt x="4845" y="5218"/>
                    <a:pt x="4845" y="5216"/>
                    <a:pt x="4846" y="5215"/>
                  </a:cubicBezTo>
                  <a:cubicBezTo>
                    <a:pt x="4858" y="5193"/>
                    <a:pt x="4866" y="5172"/>
                    <a:pt x="4874" y="5150"/>
                  </a:cubicBezTo>
                  <a:cubicBezTo>
                    <a:pt x="4875" y="5140"/>
                    <a:pt x="4881" y="5130"/>
                    <a:pt x="4882" y="5120"/>
                  </a:cubicBezTo>
                  <a:cubicBezTo>
                    <a:pt x="4907" y="5026"/>
                    <a:pt x="4893" y="4934"/>
                    <a:pt x="4846" y="4846"/>
                  </a:cubicBezTo>
                  <a:cubicBezTo>
                    <a:pt x="4799" y="4763"/>
                    <a:pt x="4726" y="4684"/>
                    <a:pt x="4624" y="4611"/>
                  </a:cubicBezTo>
                  <a:cubicBezTo>
                    <a:pt x="4372" y="4431"/>
                    <a:pt x="3958" y="4293"/>
                    <a:pt x="3447" y="4241"/>
                  </a:cubicBezTo>
                  <a:cubicBezTo>
                    <a:pt x="3434" y="4239"/>
                    <a:pt x="3420" y="4238"/>
                    <a:pt x="3409" y="4237"/>
                  </a:cubicBezTo>
                  <a:cubicBezTo>
                    <a:pt x="3272" y="4225"/>
                    <a:pt x="3138" y="4217"/>
                    <a:pt x="3001" y="4217"/>
                  </a:cubicBezTo>
                  <a:cubicBezTo>
                    <a:pt x="2993" y="4217"/>
                    <a:pt x="2988" y="4218"/>
                    <a:pt x="2980" y="4218"/>
                  </a:cubicBezTo>
                  <a:cubicBezTo>
                    <a:pt x="2136" y="4222"/>
                    <a:pt x="1373" y="4471"/>
                    <a:pt x="1164" y="4840"/>
                  </a:cubicBezTo>
                  <a:lnTo>
                    <a:pt x="1084" y="4983"/>
                  </a:lnTo>
                  <a:lnTo>
                    <a:pt x="962" y="5204"/>
                  </a:lnTo>
                  <a:lnTo>
                    <a:pt x="52" y="6830"/>
                  </a:lnTo>
                  <a:cubicBezTo>
                    <a:pt x="-95" y="7097"/>
                    <a:pt x="80" y="7378"/>
                    <a:pt x="518" y="7578"/>
                  </a:cubicBezTo>
                  <a:lnTo>
                    <a:pt x="3139" y="8765"/>
                  </a:lnTo>
                  <a:lnTo>
                    <a:pt x="4037" y="9172"/>
                  </a:lnTo>
                  <a:lnTo>
                    <a:pt x="6712" y="10385"/>
                  </a:lnTo>
                  <a:lnTo>
                    <a:pt x="6712" y="13156"/>
                  </a:lnTo>
                  <a:lnTo>
                    <a:pt x="6465" y="13286"/>
                  </a:lnTo>
                  <a:lnTo>
                    <a:pt x="4390" y="14375"/>
                  </a:lnTo>
                  <a:lnTo>
                    <a:pt x="428" y="16453"/>
                  </a:lnTo>
                  <a:cubicBezTo>
                    <a:pt x="-206" y="16786"/>
                    <a:pt x="-127" y="17272"/>
                    <a:pt x="609" y="17564"/>
                  </a:cubicBezTo>
                  <a:lnTo>
                    <a:pt x="5429" y="19475"/>
                  </a:lnTo>
                  <a:cubicBezTo>
                    <a:pt x="5792" y="19619"/>
                    <a:pt x="6253" y="19690"/>
                    <a:pt x="6712" y="19690"/>
                  </a:cubicBezTo>
                  <a:cubicBezTo>
                    <a:pt x="7220" y="19690"/>
                    <a:pt x="7731" y="19602"/>
                    <a:pt x="8101" y="19429"/>
                  </a:cubicBezTo>
                  <a:cubicBezTo>
                    <a:pt x="8809" y="19098"/>
                    <a:pt x="8763" y="18585"/>
                    <a:pt x="7994" y="18281"/>
                  </a:cubicBezTo>
                  <a:lnTo>
                    <a:pt x="4483" y="16890"/>
                  </a:lnTo>
                  <a:lnTo>
                    <a:pt x="7672" y="15217"/>
                  </a:lnTo>
                  <a:lnTo>
                    <a:pt x="12235" y="15217"/>
                  </a:lnTo>
                  <a:lnTo>
                    <a:pt x="12235" y="20788"/>
                  </a:lnTo>
                  <a:cubicBezTo>
                    <a:pt x="12235" y="21236"/>
                    <a:pt x="13083" y="21600"/>
                    <a:pt x="14126" y="21600"/>
                  </a:cubicBezTo>
                  <a:cubicBezTo>
                    <a:pt x="15170" y="21600"/>
                    <a:pt x="16018" y="21236"/>
                    <a:pt x="16018" y="20788"/>
                  </a:cubicBezTo>
                  <a:lnTo>
                    <a:pt x="16018" y="14023"/>
                  </a:lnTo>
                  <a:cubicBezTo>
                    <a:pt x="16018" y="13967"/>
                    <a:pt x="16004" y="13914"/>
                    <a:pt x="15981" y="13861"/>
                  </a:cubicBezTo>
                  <a:lnTo>
                    <a:pt x="15981" y="10311"/>
                  </a:lnTo>
                  <a:cubicBezTo>
                    <a:pt x="15981" y="10311"/>
                    <a:pt x="16667" y="9866"/>
                    <a:pt x="16667" y="986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1" name="Shape 11002"/>
            <p:cNvSpPr/>
            <p:nvPr/>
          </p:nvSpPr>
          <p:spPr>
            <a:xfrm>
              <a:off x="8775700" y="2609851"/>
              <a:ext cx="74253" cy="74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80" y="1651"/>
                  </a:moveTo>
                  <a:cubicBezTo>
                    <a:pt x="2349" y="3365"/>
                    <a:pt x="429" y="6260"/>
                    <a:pt x="69" y="9630"/>
                  </a:cubicBezTo>
                  <a:cubicBezTo>
                    <a:pt x="58" y="9688"/>
                    <a:pt x="58" y="9751"/>
                    <a:pt x="54" y="9809"/>
                  </a:cubicBezTo>
                  <a:cubicBezTo>
                    <a:pt x="25" y="10099"/>
                    <a:pt x="7" y="10391"/>
                    <a:pt x="7" y="10693"/>
                  </a:cubicBezTo>
                  <a:cubicBezTo>
                    <a:pt x="7" y="10729"/>
                    <a:pt x="0" y="10767"/>
                    <a:pt x="0" y="10805"/>
                  </a:cubicBezTo>
                  <a:cubicBezTo>
                    <a:pt x="0" y="11149"/>
                    <a:pt x="22" y="11490"/>
                    <a:pt x="58" y="11836"/>
                  </a:cubicBezTo>
                  <a:cubicBezTo>
                    <a:pt x="101" y="12338"/>
                    <a:pt x="195" y="12832"/>
                    <a:pt x="310" y="13316"/>
                  </a:cubicBezTo>
                  <a:cubicBezTo>
                    <a:pt x="1025" y="16312"/>
                    <a:pt x="2980" y="18831"/>
                    <a:pt x="5617" y="20278"/>
                  </a:cubicBezTo>
                  <a:cubicBezTo>
                    <a:pt x="6577" y="20801"/>
                    <a:pt x="7623" y="21185"/>
                    <a:pt x="8731" y="21400"/>
                  </a:cubicBezTo>
                  <a:cubicBezTo>
                    <a:pt x="9402" y="21530"/>
                    <a:pt x="10091" y="21600"/>
                    <a:pt x="10805" y="21600"/>
                  </a:cubicBezTo>
                  <a:cubicBezTo>
                    <a:pt x="15041" y="21600"/>
                    <a:pt x="18703" y="19150"/>
                    <a:pt x="20467" y="15589"/>
                  </a:cubicBezTo>
                  <a:cubicBezTo>
                    <a:pt x="20878" y="14757"/>
                    <a:pt x="21196" y="13875"/>
                    <a:pt x="21387" y="12942"/>
                  </a:cubicBezTo>
                  <a:cubicBezTo>
                    <a:pt x="21524" y="12253"/>
                    <a:pt x="21600" y="11535"/>
                    <a:pt x="21600" y="10805"/>
                  </a:cubicBezTo>
                  <a:cubicBezTo>
                    <a:pt x="21600" y="9957"/>
                    <a:pt x="21495" y="9139"/>
                    <a:pt x="21311" y="8355"/>
                  </a:cubicBezTo>
                  <a:cubicBezTo>
                    <a:pt x="20741" y="5901"/>
                    <a:pt x="19338" y="3769"/>
                    <a:pt x="17419" y="2282"/>
                  </a:cubicBezTo>
                  <a:cubicBezTo>
                    <a:pt x="17072" y="2008"/>
                    <a:pt x="16708" y="1764"/>
                    <a:pt x="16333" y="1541"/>
                  </a:cubicBezTo>
                  <a:cubicBezTo>
                    <a:pt x="15680" y="1147"/>
                    <a:pt x="14983" y="823"/>
                    <a:pt x="14251" y="572"/>
                  </a:cubicBezTo>
                  <a:cubicBezTo>
                    <a:pt x="13327" y="267"/>
                    <a:pt x="12353" y="83"/>
                    <a:pt x="11343" y="29"/>
                  </a:cubicBezTo>
                  <a:cubicBezTo>
                    <a:pt x="11166" y="16"/>
                    <a:pt x="10982" y="0"/>
                    <a:pt x="10805" y="0"/>
                  </a:cubicBezTo>
                  <a:cubicBezTo>
                    <a:pt x="9232" y="0"/>
                    <a:pt x="7746" y="341"/>
                    <a:pt x="6400" y="942"/>
                  </a:cubicBezTo>
                  <a:cubicBezTo>
                    <a:pt x="5938" y="1147"/>
                    <a:pt x="5502" y="1391"/>
                    <a:pt x="5080" y="165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19051" tIns="19051" rIns="19051" bIns="19051" anchor="ctr"/>
            <a:lstStyle/>
            <a:p>
              <a:pPr defTabSz="228594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78865" name="Rectangle 14"/>
          <p:cNvSpPr>
            <a:spLocks/>
          </p:cNvSpPr>
          <p:nvPr/>
        </p:nvSpPr>
        <p:spPr bwMode="auto">
          <a:xfrm>
            <a:off x="874713" y="5575300"/>
            <a:ext cx="2641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i="1" smtClean="0">
                <a:solidFill>
                  <a:prstClr val="white"/>
                </a:solidFill>
                <a:latin typeface="Trebuchet MS" panose="020B0603020202020204" pitchFamily="34" charset="0"/>
                <a:sym typeface="Lato Light"/>
              </a:rPr>
              <a:t>Recognition, respect and acknowledgement for the Reps in the field</a:t>
            </a:r>
          </a:p>
        </p:txBody>
      </p:sp>
      <p:sp>
        <p:nvSpPr>
          <p:cNvPr id="78866" name="Rectangle 28"/>
          <p:cNvSpPr>
            <a:spLocks noChangeArrowheads="1"/>
          </p:cNvSpPr>
          <p:nvPr/>
        </p:nvSpPr>
        <p:spPr bwMode="auto">
          <a:xfrm>
            <a:off x="6523038" y="5260975"/>
            <a:ext cx="2368550" cy="132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Wingdings 3" panose="05040102010807070707" pitchFamily="18" charset="2"/>
              <a:buChar char=""/>
            </a:pPr>
            <a:r>
              <a:rPr lang="en-US" altLang="en-US" sz="1400" b="1" smtClean="0">
                <a:solidFill>
                  <a:srgbClr val="071927"/>
                </a:solidFill>
                <a:latin typeface="Arial Narrow" panose="020B0606020202030204" pitchFamily="34" charset="0"/>
                <a:sym typeface="Lato Light"/>
              </a:rPr>
              <a:t> </a:t>
            </a:r>
            <a:r>
              <a:rPr lang="en-US" altLang="en-US" sz="1400" b="1" smtClean="0">
                <a:solidFill>
                  <a:srgbClr val="071927"/>
                </a:solidFill>
                <a:latin typeface="Arial" panose="020B0604020202020204" pitchFamily="34" charset="0"/>
                <a:sym typeface="Lato Light"/>
              </a:rPr>
              <a:t>Manages the PlanNet</a:t>
            </a:r>
            <a:br>
              <a:rPr lang="en-US" altLang="en-US" sz="1400" b="1" smtClean="0">
                <a:solidFill>
                  <a:srgbClr val="071927"/>
                </a:solidFill>
                <a:latin typeface="Arial" panose="020B0604020202020204" pitchFamily="34" charset="0"/>
                <a:sym typeface="Lato Light"/>
              </a:rPr>
            </a:br>
            <a:r>
              <a:rPr lang="en-US" altLang="en-US" sz="1400" b="1" smtClean="0">
                <a:solidFill>
                  <a:srgbClr val="071927"/>
                </a:solidFill>
                <a:latin typeface="Arial" panose="020B0604020202020204" pitchFamily="34" charset="0"/>
                <a:sym typeface="Lato Light"/>
              </a:rPr>
              <a:t>    Support Team</a:t>
            </a:r>
          </a:p>
          <a:p>
            <a:pPr>
              <a:lnSpc>
                <a:spcPct val="40000"/>
              </a:lnSpc>
              <a:spcBef>
                <a:spcPct val="0"/>
              </a:spcBef>
              <a:buFont typeface="Wingdings 3" panose="05040102010807070707" pitchFamily="18" charset="2"/>
              <a:buChar char=""/>
            </a:pPr>
            <a:endParaRPr lang="en-US" altLang="en-US" sz="1400" b="1" smtClean="0">
              <a:solidFill>
                <a:srgbClr val="071927"/>
              </a:solidFill>
              <a:latin typeface="Arial" panose="020B0604020202020204" pitchFamily="34" charset="0"/>
              <a:sym typeface="Lato Ligh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Wingdings 3" panose="05040102010807070707" pitchFamily="18" charset="2"/>
              <a:buChar char=""/>
            </a:pPr>
            <a:r>
              <a:rPr lang="en-US" altLang="en-US" sz="1400" b="1" smtClean="0">
                <a:solidFill>
                  <a:srgbClr val="071927"/>
                </a:solidFill>
                <a:latin typeface="Arial" panose="020B0604020202020204" pitchFamily="34" charset="0"/>
                <a:sym typeface="Lato Light"/>
              </a:rPr>
              <a:t> Directs field operations</a:t>
            </a:r>
          </a:p>
          <a:p>
            <a:pPr>
              <a:lnSpc>
                <a:spcPct val="40000"/>
              </a:lnSpc>
              <a:spcBef>
                <a:spcPct val="0"/>
              </a:spcBef>
              <a:buFont typeface="Wingdings 3" panose="05040102010807070707" pitchFamily="18" charset="2"/>
              <a:buChar char=""/>
            </a:pPr>
            <a:endParaRPr lang="en-US" altLang="en-US" sz="1400" b="1" smtClean="0">
              <a:solidFill>
                <a:srgbClr val="071927"/>
              </a:solidFill>
              <a:latin typeface="Arial" panose="020B0604020202020204" pitchFamily="34" charset="0"/>
              <a:sym typeface="Lato Ligh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1" smtClean="0">
                <a:solidFill>
                  <a:srgbClr val="071927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 </a:t>
            </a:r>
            <a:r>
              <a:rPr lang="en-US" altLang="en-US" sz="1400" b="1" smtClean="0">
                <a:solidFill>
                  <a:srgbClr val="071927"/>
                </a:solidFill>
                <a:latin typeface="Arial" panose="020B0604020202020204" pitchFamily="34" charset="0"/>
                <a:sym typeface="Lato Light"/>
              </a:rPr>
              <a:t>Team supervision and</a:t>
            </a:r>
            <a:br>
              <a:rPr lang="en-US" altLang="en-US" sz="1400" b="1" smtClean="0">
                <a:solidFill>
                  <a:srgbClr val="071927"/>
                </a:solidFill>
                <a:latin typeface="Arial" panose="020B0604020202020204" pitchFamily="34" charset="0"/>
                <a:sym typeface="Lato Light"/>
              </a:rPr>
            </a:br>
            <a:r>
              <a:rPr lang="en-US" altLang="en-US" sz="1400" b="1" smtClean="0">
                <a:solidFill>
                  <a:srgbClr val="071927"/>
                </a:solidFill>
                <a:latin typeface="Arial" panose="020B0604020202020204" pitchFamily="34" charset="0"/>
                <a:sym typeface="Lato Light"/>
              </a:rPr>
              <a:t>    management</a:t>
            </a:r>
            <a:r>
              <a:rPr lang="en-US" altLang="en-US" sz="1400" smtClean="0">
                <a:solidFill>
                  <a:prstClr val="black"/>
                </a:solidFill>
                <a:latin typeface="Arial" panose="020B0604020202020204" pitchFamily="34" charset="0"/>
                <a:sym typeface="Lato Light"/>
              </a:rPr>
              <a:t> </a:t>
            </a:r>
          </a:p>
        </p:txBody>
      </p:sp>
      <p:sp>
        <p:nvSpPr>
          <p:cNvPr id="78867" name="Rectangle 29"/>
          <p:cNvSpPr>
            <a:spLocks noChangeArrowheads="1"/>
          </p:cNvSpPr>
          <p:nvPr/>
        </p:nvSpPr>
        <p:spPr bwMode="auto">
          <a:xfrm>
            <a:off x="3811588" y="3860800"/>
            <a:ext cx="25304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Wingdings 3" panose="05040102010807070707" pitchFamily="18" charset="2"/>
              <a:buChar char=""/>
            </a:pPr>
            <a:r>
              <a:rPr lang="en-US" altLang="en-US" sz="1400" b="1" smtClean="0">
                <a:solidFill>
                  <a:srgbClr val="071927"/>
                </a:solidFill>
                <a:latin typeface="Arial Narrow" panose="020B0606020202030204" pitchFamily="34" charset="0"/>
                <a:sym typeface="Lato Light"/>
              </a:rPr>
              <a:t> </a:t>
            </a:r>
            <a:r>
              <a:rPr lang="en-US" altLang="en-US" sz="1400" b="1" smtClean="0">
                <a:solidFill>
                  <a:srgbClr val="071927"/>
                </a:solidFill>
                <a:latin typeface="Arial" panose="020B0604020202020204" pitchFamily="34" charset="0"/>
                <a:sym typeface="Lato Light"/>
              </a:rPr>
              <a:t>Decades of executive</a:t>
            </a:r>
            <a:br>
              <a:rPr lang="en-US" altLang="en-US" sz="1400" b="1" smtClean="0">
                <a:solidFill>
                  <a:srgbClr val="071927"/>
                </a:solidFill>
                <a:latin typeface="Arial" panose="020B0604020202020204" pitchFamily="34" charset="0"/>
                <a:sym typeface="Lato Light"/>
              </a:rPr>
            </a:br>
            <a:r>
              <a:rPr lang="en-US" altLang="en-US" sz="1400" b="1" smtClean="0">
                <a:solidFill>
                  <a:srgbClr val="071927"/>
                </a:solidFill>
                <a:latin typeface="Arial" panose="020B0604020202020204" pitchFamily="34" charset="0"/>
                <a:sym typeface="Lato Light"/>
              </a:rPr>
              <a:t>    management, corporate</a:t>
            </a:r>
            <a:br>
              <a:rPr lang="en-US" altLang="en-US" sz="1400" b="1" smtClean="0">
                <a:solidFill>
                  <a:srgbClr val="071927"/>
                </a:solidFill>
                <a:latin typeface="Arial" panose="020B0604020202020204" pitchFamily="34" charset="0"/>
                <a:sym typeface="Lato Light"/>
              </a:rPr>
            </a:br>
            <a:r>
              <a:rPr lang="en-US" altLang="en-US" sz="1400" b="1" smtClean="0">
                <a:solidFill>
                  <a:srgbClr val="071927"/>
                </a:solidFill>
                <a:latin typeface="Arial" panose="020B0604020202020204" pitchFamily="34" charset="0"/>
                <a:sym typeface="Lato Light"/>
              </a:rPr>
              <a:t>    operations, marketing &amp;</a:t>
            </a:r>
            <a:br>
              <a:rPr lang="en-US" altLang="en-US" sz="1400" b="1" smtClean="0">
                <a:solidFill>
                  <a:srgbClr val="071927"/>
                </a:solidFill>
                <a:latin typeface="Arial" panose="020B0604020202020204" pitchFamily="34" charset="0"/>
                <a:sym typeface="Lato Light"/>
              </a:rPr>
            </a:br>
            <a:r>
              <a:rPr lang="en-US" altLang="en-US" sz="1400" b="1" smtClean="0">
                <a:solidFill>
                  <a:srgbClr val="071927"/>
                </a:solidFill>
                <a:latin typeface="Arial" panose="020B0604020202020204" pitchFamily="34" charset="0"/>
                <a:sym typeface="Lato Light"/>
              </a:rPr>
              <a:t>    sales experience</a:t>
            </a:r>
          </a:p>
          <a:p>
            <a:pPr>
              <a:lnSpc>
                <a:spcPct val="40000"/>
              </a:lnSpc>
              <a:spcBef>
                <a:spcPct val="0"/>
              </a:spcBef>
              <a:buFont typeface="Wingdings 3" panose="05040102010807070707" pitchFamily="18" charset="2"/>
              <a:buChar char=""/>
            </a:pPr>
            <a:endParaRPr lang="en-US" altLang="en-US" sz="1400" b="1" smtClean="0">
              <a:solidFill>
                <a:srgbClr val="071927"/>
              </a:solidFill>
              <a:latin typeface="Arial" panose="020B0604020202020204" pitchFamily="34" charset="0"/>
              <a:sym typeface="Lato Ligh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Wingdings 3" panose="05040102010807070707" pitchFamily="18" charset="2"/>
              <a:buChar char=""/>
            </a:pPr>
            <a:r>
              <a:rPr lang="en-US" altLang="en-US" sz="1400" b="1" smtClean="0">
                <a:solidFill>
                  <a:srgbClr val="071927"/>
                </a:solidFill>
                <a:latin typeface="Arial" panose="020B0604020202020204" pitchFamily="34" charset="0"/>
                <a:sym typeface="Lato Light"/>
              </a:rPr>
              <a:t> Managed billion dollar </a:t>
            </a:r>
            <a:br>
              <a:rPr lang="en-US" altLang="en-US" sz="1400" b="1" smtClean="0">
                <a:solidFill>
                  <a:srgbClr val="071927"/>
                </a:solidFill>
                <a:latin typeface="Arial" panose="020B0604020202020204" pitchFamily="34" charset="0"/>
                <a:sym typeface="Lato Light"/>
              </a:rPr>
            </a:br>
            <a:r>
              <a:rPr lang="en-US" altLang="en-US" sz="1400" b="1" smtClean="0">
                <a:solidFill>
                  <a:srgbClr val="071927"/>
                </a:solidFill>
                <a:latin typeface="Arial" panose="020B0604020202020204" pitchFamily="34" charset="0"/>
                <a:sym typeface="Lato Light"/>
              </a:rPr>
              <a:t>    global business</a:t>
            </a:r>
          </a:p>
          <a:p>
            <a:pPr>
              <a:lnSpc>
                <a:spcPct val="40000"/>
              </a:lnSpc>
              <a:spcBef>
                <a:spcPct val="0"/>
              </a:spcBef>
              <a:buFont typeface="Wingdings 3" panose="05040102010807070707" pitchFamily="18" charset="2"/>
              <a:buChar char=""/>
            </a:pPr>
            <a:endParaRPr lang="en-US" altLang="en-US" sz="1400" b="1" smtClean="0">
              <a:solidFill>
                <a:srgbClr val="071927"/>
              </a:solidFill>
              <a:latin typeface="Arial" panose="020B0604020202020204" pitchFamily="34" charset="0"/>
              <a:sym typeface="Lato Ligh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1" smtClean="0">
                <a:solidFill>
                  <a:srgbClr val="071927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 </a:t>
            </a:r>
            <a:r>
              <a:rPr lang="en-US" altLang="en-US" sz="1400" b="1" smtClean="0">
                <a:solidFill>
                  <a:srgbClr val="071927"/>
                </a:solidFill>
                <a:latin typeface="Arial" panose="020B0604020202020204" pitchFamily="34" charset="0"/>
                <a:sym typeface="Lato Light"/>
              </a:rPr>
              <a:t>International experience</a:t>
            </a:r>
            <a:r>
              <a:rPr lang="en-US" altLang="en-US" sz="1400" smtClean="0">
                <a:solidFill>
                  <a:prstClr val="black"/>
                </a:solidFill>
                <a:latin typeface="Arial" panose="020B0604020202020204" pitchFamily="34" charset="0"/>
                <a:sym typeface="Lato Light"/>
              </a:rPr>
              <a:t> </a:t>
            </a:r>
          </a:p>
        </p:txBody>
      </p:sp>
      <p:sp>
        <p:nvSpPr>
          <p:cNvPr id="78868" name="Text Box 30"/>
          <p:cNvSpPr txBox="1">
            <a:spLocks noChangeArrowheads="1"/>
          </p:cNvSpPr>
          <p:nvPr/>
        </p:nvSpPr>
        <p:spPr bwMode="auto">
          <a:xfrm>
            <a:off x="315913" y="1196975"/>
            <a:ext cx="339883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smtClean="0">
                <a:solidFill>
                  <a:prstClr val="white"/>
                </a:solidFill>
                <a:latin typeface="Arial" panose="020B0604020202020204" pitchFamily="34" charset="0"/>
              </a:rPr>
              <a:t>Corporate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smtClean="0">
                <a:solidFill>
                  <a:prstClr val="white"/>
                </a:solidFill>
                <a:latin typeface="Arial" panose="020B0604020202020204" pitchFamily="34" charset="0"/>
              </a:rPr>
              <a:t>LEADERSHIP</a:t>
            </a:r>
          </a:p>
        </p:txBody>
      </p:sp>
    </p:spTree>
    <p:extLst>
      <p:ext uri="{BB962C8B-B14F-4D97-AF65-F5344CB8AC3E}">
        <p14:creationId xmlns:p14="http://schemas.microsoft.com/office/powerpoint/2010/main" val="20302530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45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Placeholder 9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2" b="36934"/>
          <a:stretch>
            <a:fillRect/>
          </a:stretch>
        </p:blipFill>
        <p:spPr bwMode="auto">
          <a:xfrm>
            <a:off x="-7938" y="2452688"/>
            <a:ext cx="9151938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6" name="Rectangle 113665"/>
          <p:cNvSpPr>
            <a:spLocks noChangeArrowheads="1"/>
          </p:cNvSpPr>
          <p:nvPr/>
        </p:nvSpPr>
        <p:spPr bwMode="auto">
          <a:xfrm>
            <a:off x="-6350" y="2697163"/>
            <a:ext cx="9150350" cy="2178050"/>
          </a:xfrm>
          <a:prstGeom prst="rect">
            <a:avLst/>
          </a:prstGeom>
          <a:solidFill>
            <a:schemeClr val="tx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5600" smtClean="0">
              <a:solidFill>
                <a:srgbClr val="000000"/>
              </a:solidFill>
              <a:latin typeface="Gill Sans"/>
              <a:ea typeface="ヒラギノ角ゴ ProN W3"/>
              <a:cs typeface="ヒラギノ角ゴ ProN W3"/>
              <a:sym typeface="Gill Sans"/>
            </a:endParaRPr>
          </a:p>
        </p:txBody>
      </p:sp>
      <p:sp>
        <p:nvSpPr>
          <p:cNvPr id="82" name="Shape 1204"/>
          <p:cNvSpPr>
            <a:spLocks noChangeArrowheads="1"/>
          </p:cNvSpPr>
          <p:nvPr/>
        </p:nvSpPr>
        <p:spPr bwMode="auto">
          <a:xfrm>
            <a:off x="5292725" y="1176338"/>
            <a:ext cx="3465513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071927"/>
                </a:solidFill>
                <a:latin typeface="Arial" panose="020B0604020202020204" pitchFamily="34" charset="0"/>
                <a:sym typeface="Lato Light"/>
              </a:rPr>
              <a:t>JAMES FERRARA</a:t>
            </a:r>
          </a:p>
          <a:p>
            <a:pPr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en-US" altLang="en-US" sz="1200" b="1" i="1" smtClean="0">
                <a:solidFill>
                  <a:srgbClr val="595959"/>
                </a:solidFill>
                <a:latin typeface="Arial" panose="020B0604020202020204" pitchFamily="34" charset="0"/>
                <a:sym typeface="Lato Light"/>
              </a:rPr>
              <a:t>INTELETRAVEL CO-FOUNDER &amp; PRESIDENT</a:t>
            </a:r>
          </a:p>
          <a:p>
            <a:pPr>
              <a:lnSpc>
                <a:spcPts val="8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200" b="1" i="1" smtClean="0">
              <a:solidFill>
                <a:srgbClr val="595959"/>
              </a:solidFill>
              <a:latin typeface="Arial" panose="020B0604020202020204" pitchFamily="34" charset="0"/>
              <a:sym typeface="Lato Light"/>
            </a:endParaRPr>
          </a:p>
          <a:p>
            <a:pPr>
              <a:lnSpc>
                <a:spcPts val="15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1200" b="1" i="1" smtClean="0">
                <a:solidFill>
                  <a:srgbClr val="595959"/>
                </a:solidFill>
                <a:latin typeface="Trebuchet MS" panose="020B0603020202020204" pitchFamily="34" charset="0"/>
                <a:sym typeface="Lato Light"/>
              </a:rPr>
              <a:t>►</a:t>
            </a:r>
            <a:r>
              <a:rPr lang="en-US" altLang="en-US" sz="1200" smtClean="0">
                <a:solidFill>
                  <a:prstClr val="black"/>
                </a:solidFill>
                <a:latin typeface="Trebuchet MS" panose="020B0603020202020204" pitchFamily="34" charset="0"/>
                <a:sym typeface="Lato Light"/>
              </a:rPr>
              <a:t> </a:t>
            </a:r>
            <a:r>
              <a:rPr lang="en-US" altLang="en-US" sz="1200" b="1" i="1" smtClean="0">
                <a:solidFill>
                  <a:srgbClr val="595959"/>
                </a:solidFill>
                <a:latin typeface="Arial" panose="020B0604020202020204" pitchFamily="34" charset="0"/>
                <a:sym typeface="Lato Light"/>
              </a:rPr>
              <a:t>Industry recognized travel expert with 25+</a:t>
            </a:r>
            <a:br>
              <a:rPr lang="en-US" altLang="en-US" sz="1200" b="1" i="1" smtClean="0">
                <a:solidFill>
                  <a:srgbClr val="595959"/>
                </a:solidFill>
                <a:latin typeface="Arial" panose="020B0604020202020204" pitchFamily="34" charset="0"/>
                <a:sym typeface="Lato Light"/>
              </a:rPr>
            </a:br>
            <a:r>
              <a:rPr lang="en-US" altLang="en-US" sz="1200" b="1" i="1" smtClean="0">
                <a:solidFill>
                  <a:srgbClr val="595959"/>
                </a:solidFill>
                <a:latin typeface="Arial" panose="020B0604020202020204" pitchFamily="34" charset="0"/>
                <a:sym typeface="Lato Light"/>
              </a:rPr>
              <a:t>    years in travel training, marketing and sales</a:t>
            </a:r>
          </a:p>
        </p:txBody>
      </p:sp>
      <p:sp>
        <p:nvSpPr>
          <p:cNvPr id="84" name="Shape 1206"/>
          <p:cNvSpPr>
            <a:spLocks noChangeArrowheads="1"/>
          </p:cNvSpPr>
          <p:nvPr/>
        </p:nvSpPr>
        <p:spPr bwMode="auto">
          <a:xfrm>
            <a:off x="1677988" y="5121275"/>
            <a:ext cx="623728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ts val="188"/>
              </a:spcBef>
              <a:buFontTx/>
              <a:buNone/>
            </a:pPr>
            <a:r>
              <a:rPr lang="en-US" altLang="en-US" sz="1600" i="1" smtClean="0">
                <a:solidFill>
                  <a:srgbClr val="C73927"/>
                </a:solidFill>
                <a:latin typeface="Arial" panose="020B0604020202020204" pitchFamily="34" charset="0"/>
                <a:sym typeface="Arimo"/>
              </a:rPr>
              <a:t>“We offer an </a:t>
            </a:r>
            <a:r>
              <a:rPr lang="en-US" altLang="en-US" sz="1600" b="1" i="1" smtClean="0">
                <a:solidFill>
                  <a:srgbClr val="C73927"/>
                </a:solidFill>
                <a:latin typeface="Arial" panose="020B0604020202020204" pitchFamily="34" charset="0"/>
                <a:sym typeface="Arimo"/>
              </a:rPr>
              <a:t>experience</a:t>
            </a:r>
            <a:r>
              <a:rPr lang="en-US" altLang="en-US" sz="1600" i="1" smtClean="0">
                <a:solidFill>
                  <a:srgbClr val="C73927"/>
                </a:solidFill>
                <a:latin typeface="Arial" panose="020B0604020202020204" pitchFamily="34" charset="0"/>
                <a:sym typeface="Arimo"/>
              </a:rPr>
              <a:t> in travel beyond anything you’ve ever had. We bring the </a:t>
            </a:r>
            <a:r>
              <a:rPr lang="en-US" altLang="en-US" sz="1600" b="1" i="1" smtClean="0">
                <a:solidFill>
                  <a:srgbClr val="C73927"/>
                </a:solidFill>
                <a:latin typeface="Arial" panose="020B0604020202020204" pitchFamily="34" charset="0"/>
                <a:sym typeface="Arimo"/>
              </a:rPr>
              <a:t>fun</a:t>
            </a:r>
            <a:r>
              <a:rPr lang="en-US" altLang="en-US" sz="1600" i="1" smtClean="0">
                <a:solidFill>
                  <a:srgbClr val="C73927"/>
                </a:solidFill>
                <a:latin typeface="Arial" panose="020B0604020202020204" pitchFamily="34" charset="0"/>
                <a:sym typeface="Arimo"/>
              </a:rPr>
              <a:t> back </a:t>
            </a:r>
            <a:r>
              <a:rPr lang="en-US" altLang="en-US" sz="1600" b="1" i="1" smtClean="0">
                <a:solidFill>
                  <a:srgbClr val="C73927"/>
                </a:solidFill>
                <a:latin typeface="Arial" panose="020B0604020202020204" pitchFamily="34" charset="0"/>
                <a:sym typeface="Arimo"/>
              </a:rPr>
              <a:t>and added income!”</a:t>
            </a:r>
            <a:endParaRPr lang="en-US" altLang="en-US" sz="1600" i="1" smtClean="0">
              <a:solidFill>
                <a:srgbClr val="C73927"/>
              </a:solidFill>
              <a:latin typeface="Arial" panose="020B0604020202020204" pitchFamily="34" charset="0"/>
              <a:sym typeface="Arimo"/>
            </a:endParaRPr>
          </a:p>
          <a:p>
            <a:pPr algn="r">
              <a:lnSpc>
                <a:spcPct val="130000"/>
              </a:lnSpc>
              <a:spcBef>
                <a:spcPts val="188"/>
              </a:spcBef>
              <a:buFontTx/>
              <a:buNone/>
            </a:pPr>
            <a:r>
              <a:rPr lang="en-US" altLang="en-US" sz="1600" i="1" smtClean="0">
                <a:solidFill>
                  <a:srgbClr val="C73927"/>
                </a:solidFill>
                <a:latin typeface="Arial" panose="020B0604020202020204" pitchFamily="34" charset="0"/>
                <a:sym typeface="Arimo"/>
              </a:rPr>
              <a:t>-James Ferrara</a:t>
            </a:r>
          </a:p>
        </p:txBody>
      </p:sp>
      <p:sp>
        <p:nvSpPr>
          <p:cNvPr id="80902" name="Rectangle 92"/>
          <p:cNvSpPr>
            <a:spLocks/>
          </p:cNvSpPr>
          <p:nvPr/>
        </p:nvSpPr>
        <p:spPr bwMode="auto">
          <a:xfrm>
            <a:off x="220663" y="882650"/>
            <a:ext cx="37211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en-US" altLang="en-US" sz="4800" smtClean="0">
                <a:solidFill>
                  <a:srgbClr val="071927"/>
                </a:solidFill>
                <a:latin typeface="Trebuchet MS" panose="020B0603020202020204" pitchFamily="34" charset="0"/>
                <a:sym typeface="Bebas Neue"/>
              </a:rPr>
              <a:t>Who</a:t>
            </a:r>
            <a:r>
              <a:rPr lang="en-US" altLang="en-US" sz="4800" smtClean="0">
                <a:solidFill>
                  <a:srgbClr val="E7E6E6"/>
                </a:solidFill>
                <a:latin typeface="Trebuchet MS" panose="020B0603020202020204" pitchFamily="34" charset="0"/>
                <a:sym typeface="Bebas Neue"/>
              </a:rPr>
              <a:t> </a:t>
            </a:r>
            <a:r>
              <a:rPr lang="en-US" altLang="en-US" sz="4800" smtClean="0">
                <a:solidFill>
                  <a:srgbClr val="C73927"/>
                </a:solidFill>
                <a:latin typeface="Trebuchet MS" panose="020B0603020202020204" pitchFamily="34" charset="0"/>
                <a:sym typeface="Bebas Neue"/>
              </a:rPr>
              <a:t>ARE </a:t>
            </a:r>
            <a:r>
              <a:rPr lang="en-US" altLang="en-US" sz="4800" smtClean="0">
                <a:solidFill>
                  <a:srgbClr val="071927"/>
                </a:solidFill>
                <a:latin typeface="Trebuchet MS" panose="020B0603020202020204" pitchFamily="34" charset="0"/>
                <a:sym typeface="Bebas Neue"/>
              </a:rPr>
              <a:t>We?</a:t>
            </a:r>
          </a:p>
        </p:txBody>
      </p:sp>
      <p:pic>
        <p:nvPicPr>
          <p:cNvPr id="8090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88" y="809625"/>
            <a:ext cx="3284537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201613"/>
            <a:ext cx="37957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03188" y="2960688"/>
            <a:ext cx="1601787" cy="1584325"/>
            <a:chOff x="102871" y="2960777"/>
            <a:chExt cx="1602856" cy="1584337"/>
          </a:xfrm>
        </p:grpSpPr>
        <p:sp>
          <p:nvSpPr>
            <p:cNvPr id="80917" name="Rectangle 34"/>
            <p:cNvSpPr>
              <a:spLocks/>
            </p:cNvSpPr>
            <p:nvPr/>
          </p:nvSpPr>
          <p:spPr bwMode="auto">
            <a:xfrm>
              <a:off x="102871" y="3459537"/>
              <a:ext cx="1561336" cy="53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i="1" smtClean="0">
                  <a:solidFill>
                    <a:srgbClr val="C73927"/>
                  </a:solidFill>
                  <a:latin typeface="Trebuchet MS" panose="020B0603020202020204" pitchFamily="34" charset="0"/>
                  <a:sym typeface="Bebas Neue"/>
                </a:rPr>
                <a:t>Leading Innovator In Travel For 25+ Years</a:t>
              </a:r>
            </a:p>
          </p:txBody>
        </p:sp>
        <p:sp>
          <p:nvSpPr>
            <p:cNvPr id="80918" name="Rectangle 35"/>
            <p:cNvSpPr>
              <a:spLocks/>
            </p:cNvSpPr>
            <p:nvPr/>
          </p:nvSpPr>
          <p:spPr bwMode="auto">
            <a:xfrm>
              <a:off x="230210" y="3935514"/>
              <a:ext cx="1475517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smtClean="0">
                  <a:solidFill>
                    <a:prstClr val="white"/>
                  </a:solidFill>
                  <a:latin typeface="Arial" panose="020B0604020202020204" pitchFamily="34" charset="0"/>
                  <a:sym typeface="Lato Light"/>
                </a:rPr>
                <a:t>The originator of home based travel agents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32573" y="2960777"/>
              <a:ext cx="563851" cy="522505"/>
              <a:chOff x="5153660" y="2920999"/>
              <a:chExt cx="416403" cy="385869"/>
            </a:xfrm>
            <a:solidFill>
              <a:srgbClr val="C73927"/>
            </a:solidFill>
          </p:grpSpPr>
          <p:sp>
            <p:nvSpPr>
              <p:cNvPr id="41" name="Shape 10"/>
              <p:cNvSpPr/>
              <p:nvPr/>
            </p:nvSpPr>
            <p:spPr>
              <a:xfrm>
                <a:off x="5179060" y="2946400"/>
                <a:ext cx="233388" cy="266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92" y="20850"/>
                    </a:moveTo>
                    <a:cubicBezTo>
                      <a:pt x="2449" y="19369"/>
                      <a:pt x="1686" y="17099"/>
                      <a:pt x="1686" y="14673"/>
                    </a:cubicBezTo>
                    <a:cubicBezTo>
                      <a:pt x="1686" y="7395"/>
                      <a:pt x="8433" y="1477"/>
                      <a:pt x="16726" y="1477"/>
                    </a:cubicBezTo>
                    <a:cubicBezTo>
                      <a:pt x="18436" y="1477"/>
                      <a:pt x="20071" y="1740"/>
                      <a:pt x="21600" y="2201"/>
                    </a:cubicBezTo>
                    <a:lnTo>
                      <a:pt x="19776" y="259"/>
                    </a:lnTo>
                    <a:cubicBezTo>
                      <a:pt x="18785" y="97"/>
                      <a:pt x="17770" y="0"/>
                      <a:pt x="16726" y="0"/>
                    </a:cubicBezTo>
                    <a:cubicBezTo>
                      <a:pt x="7504" y="0"/>
                      <a:pt x="0" y="6580"/>
                      <a:pt x="0" y="14673"/>
                    </a:cubicBezTo>
                    <a:cubicBezTo>
                      <a:pt x="0" y="17373"/>
                      <a:pt x="851" y="19898"/>
                      <a:pt x="2046" y="21600"/>
                    </a:cubicBezTo>
                    <a:cubicBezTo>
                      <a:pt x="2046" y="21600"/>
                      <a:pt x="3492" y="20850"/>
                      <a:pt x="3492" y="2085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42" name="Shape 11"/>
              <p:cNvSpPr/>
              <p:nvPr/>
            </p:nvSpPr>
            <p:spPr>
              <a:xfrm>
                <a:off x="5242560" y="3086100"/>
                <a:ext cx="297508" cy="220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14" y="0"/>
                    </a:moveTo>
                    <a:cubicBezTo>
                      <a:pt x="20149" y="1251"/>
                      <a:pt x="20281" y="2562"/>
                      <a:pt x="20281" y="3918"/>
                    </a:cubicBezTo>
                    <a:cubicBezTo>
                      <a:pt x="20281" y="12685"/>
                      <a:pt x="14984" y="19819"/>
                      <a:pt x="8479" y="19819"/>
                    </a:cubicBezTo>
                    <a:cubicBezTo>
                      <a:pt x="5716" y="19819"/>
                      <a:pt x="3179" y="18529"/>
                      <a:pt x="1171" y="16373"/>
                    </a:cubicBezTo>
                    <a:lnTo>
                      <a:pt x="0" y="17378"/>
                    </a:lnTo>
                    <a:cubicBezTo>
                      <a:pt x="2286" y="20006"/>
                      <a:pt x="5245" y="21600"/>
                      <a:pt x="8479" y="21600"/>
                    </a:cubicBezTo>
                    <a:cubicBezTo>
                      <a:pt x="15713" y="21600"/>
                      <a:pt x="21600" y="13668"/>
                      <a:pt x="21600" y="3918"/>
                    </a:cubicBezTo>
                    <a:cubicBezTo>
                      <a:pt x="21600" y="3270"/>
                      <a:pt x="21568" y="2641"/>
                      <a:pt x="21516" y="2016"/>
                    </a:cubicBezTo>
                    <a:cubicBezTo>
                      <a:pt x="21516" y="2016"/>
                      <a:pt x="19914" y="0"/>
                      <a:pt x="19914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43" name="Shape 12"/>
              <p:cNvSpPr/>
              <p:nvPr/>
            </p:nvSpPr>
            <p:spPr>
              <a:xfrm>
                <a:off x="5394960" y="2920999"/>
                <a:ext cx="175103" cy="173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503" extrusionOk="0">
                    <a:moveTo>
                      <a:pt x="20930" y="19056"/>
                    </a:moveTo>
                    <a:cubicBezTo>
                      <a:pt x="20659" y="17726"/>
                      <a:pt x="15338" y="9963"/>
                      <a:pt x="15338" y="9963"/>
                    </a:cubicBezTo>
                    <a:cubicBezTo>
                      <a:pt x="15338" y="9963"/>
                      <a:pt x="19862" y="5445"/>
                      <a:pt x="20159" y="4906"/>
                    </a:cubicBezTo>
                    <a:cubicBezTo>
                      <a:pt x="20457" y="4372"/>
                      <a:pt x="21600" y="3168"/>
                      <a:pt x="20144" y="1931"/>
                    </a:cubicBezTo>
                    <a:cubicBezTo>
                      <a:pt x="18681" y="690"/>
                      <a:pt x="17635" y="1491"/>
                      <a:pt x="17119" y="1970"/>
                    </a:cubicBezTo>
                    <a:cubicBezTo>
                      <a:pt x="16599" y="2454"/>
                      <a:pt x="12714" y="6049"/>
                      <a:pt x="12714" y="6049"/>
                    </a:cubicBezTo>
                    <a:cubicBezTo>
                      <a:pt x="12714" y="6049"/>
                      <a:pt x="4831" y="111"/>
                      <a:pt x="3534" y="7"/>
                    </a:cubicBezTo>
                    <a:cubicBezTo>
                      <a:pt x="2231" y="-97"/>
                      <a:pt x="1360" y="1106"/>
                      <a:pt x="1360" y="1106"/>
                    </a:cubicBezTo>
                    <a:lnTo>
                      <a:pt x="9381" y="9468"/>
                    </a:lnTo>
                    <a:lnTo>
                      <a:pt x="5453" y="14262"/>
                    </a:lnTo>
                    <a:lnTo>
                      <a:pt x="1939" y="13201"/>
                    </a:lnTo>
                    <a:lnTo>
                      <a:pt x="0" y="14438"/>
                    </a:lnTo>
                    <a:cubicBezTo>
                      <a:pt x="0" y="14438"/>
                      <a:pt x="3852" y="16176"/>
                      <a:pt x="4612" y="17176"/>
                    </a:cubicBezTo>
                    <a:cubicBezTo>
                      <a:pt x="5378" y="18176"/>
                      <a:pt x="6382" y="21503"/>
                      <a:pt x="6382" y="21503"/>
                    </a:cubicBezTo>
                    <a:lnTo>
                      <a:pt x="8232" y="20497"/>
                    </a:lnTo>
                    <a:lnTo>
                      <a:pt x="7371" y="16120"/>
                    </a:lnTo>
                    <a:lnTo>
                      <a:pt x="11830" y="12449"/>
                    </a:lnTo>
                    <a:lnTo>
                      <a:pt x="19479" y="21123"/>
                    </a:lnTo>
                    <a:cubicBezTo>
                      <a:pt x="19479" y="21118"/>
                      <a:pt x="21201" y="20387"/>
                      <a:pt x="20930" y="19056"/>
                    </a:cubicBezTo>
                    <a:cubicBezTo>
                      <a:pt x="20930" y="19056"/>
                      <a:pt x="20930" y="19056"/>
                      <a:pt x="20930" y="19056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Calibri" panose="020F0502020204030204"/>
                </a:endParaRPr>
              </a:p>
            </p:txBody>
          </p:sp>
          <p:sp>
            <p:nvSpPr>
              <p:cNvPr id="46" name="Shape 13"/>
              <p:cNvSpPr/>
              <p:nvPr/>
            </p:nvSpPr>
            <p:spPr>
              <a:xfrm>
                <a:off x="5153660" y="3060700"/>
                <a:ext cx="278977" cy="202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4" h="21600" extrusionOk="0">
                    <a:moveTo>
                      <a:pt x="20443" y="985"/>
                    </a:moveTo>
                    <a:cubicBezTo>
                      <a:pt x="19981" y="379"/>
                      <a:pt x="19249" y="0"/>
                      <a:pt x="19249" y="0"/>
                    </a:cubicBezTo>
                    <a:cubicBezTo>
                      <a:pt x="13174" y="8288"/>
                      <a:pt x="5593" y="17419"/>
                      <a:pt x="3946" y="17713"/>
                    </a:cubicBezTo>
                    <a:cubicBezTo>
                      <a:pt x="3319" y="17779"/>
                      <a:pt x="2925" y="17570"/>
                      <a:pt x="2769" y="17098"/>
                    </a:cubicBezTo>
                    <a:cubicBezTo>
                      <a:pt x="2591" y="16562"/>
                      <a:pt x="2378" y="16213"/>
                      <a:pt x="2826" y="15577"/>
                    </a:cubicBezTo>
                    <a:lnTo>
                      <a:pt x="1546" y="11568"/>
                    </a:lnTo>
                    <a:cubicBezTo>
                      <a:pt x="322" y="13296"/>
                      <a:pt x="-426" y="16619"/>
                      <a:pt x="262" y="18722"/>
                    </a:cubicBezTo>
                    <a:cubicBezTo>
                      <a:pt x="858" y="20548"/>
                      <a:pt x="2149" y="21600"/>
                      <a:pt x="3754" y="21600"/>
                    </a:cubicBezTo>
                    <a:cubicBezTo>
                      <a:pt x="3885" y="21600"/>
                      <a:pt x="4016" y="21595"/>
                      <a:pt x="4150" y="21580"/>
                    </a:cubicBezTo>
                    <a:cubicBezTo>
                      <a:pt x="7413" y="21240"/>
                      <a:pt x="18003" y="7105"/>
                      <a:pt x="21174" y="2783"/>
                    </a:cubicBezTo>
                    <a:cubicBezTo>
                      <a:pt x="21174" y="2783"/>
                      <a:pt x="20901" y="1591"/>
                      <a:pt x="20443" y="985"/>
                    </a:cubicBezTo>
                    <a:cubicBezTo>
                      <a:pt x="20443" y="985"/>
                      <a:pt x="20443" y="985"/>
                      <a:pt x="20443" y="985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Calibri" panose="020F0502020204030204"/>
                </a:endParaRPr>
              </a:p>
            </p:txBody>
          </p:sp>
        </p:grp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728788" y="2932113"/>
            <a:ext cx="1739900" cy="1595437"/>
            <a:chOff x="1719505" y="2915283"/>
            <a:chExt cx="1739138" cy="1595589"/>
          </a:xfrm>
        </p:grpSpPr>
        <p:sp>
          <p:nvSpPr>
            <p:cNvPr id="80914" name="Rectangle 34"/>
            <p:cNvSpPr>
              <a:spLocks/>
            </p:cNvSpPr>
            <p:nvPr/>
          </p:nvSpPr>
          <p:spPr bwMode="auto">
            <a:xfrm>
              <a:off x="1897227" y="3472548"/>
              <a:ext cx="1561416" cy="536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i="1" smtClean="0">
                  <a:solidFill>
                    <a:srgbClr val="FFC000"/>
                  </a:solidFill>
                  <a:latin typeface="Trebuchet MS" panose="020B0603020202020204" pitchFamily="34" charset="0"/>
                  <a:sym typeface="Bebas Neue"/>
                </a:rPr>
                <a:t>Accreditation &amp; Certification</a:t>
              </a:r>
            </a:p>
          </p:txBody>
        </p:sp>
        <p:sp>
          <p:nvSpPr>
            <p:cNvPr id="80915" name="Rectangle 35"/>
            <p:cNvSpPr>
              <a:spLocks/>
            </p:cNvSpPr>
            <p:nvPr/>
          </p:nvSpPr>
          <p:spPr bwMode="auto">
            <a:xfrm>
              <a:off x="1719505" y="3901272"/>
              <a:ext cx="1478309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smtClean="0">
                  <a:solidFill>
                    <a:prstClr val="white"/>
                  </a:solidFill>
                  <a:latin typeface="Arial" panose="020B0604020202020204" pitchFamily="34" charset="0"/>
                  <a:sym typeface="Lato Light"/>
                </a:rPr>
                <a:t>From CLIA to ARC to A+ BBB recognized for excellence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200342" y="2915283"/>
              <a:ext cx="428576" cy="598803"/>
              <a:chOff x="625333" y="5936928"/>
              <a:chExt cx="260884" cy="364505"/>
            </a:xfrm>
            <a:solidFill>
              <a:schemeClr val="accent4"/>
            </a:solidFill>
          </p:grpSpPr>
          <p:sp>
            <p:nvSpPr>
              <p:cNvPr id="47" name="Shape 10643"/>
              <p:cNvSpPr/>
              <p:nvPr/>
            </p:nvSpPr>
            <p:spPr>
              <a:xfrm>
                <a:off x="625333" y="5936928"/>
                <a:ext cx="260884" cy="364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094" y="13604"/>
                    </a:moveTo>
                    <a:lnTo>
                      <a:pt x="16160" y="10788"/>
                    </a:lnTo>
                    <a:lnTo>
                      <a:pt x="16929" y="10238"/>
                    </a:lnTo>
                    <a:lnTo>
                      <a:pt x="20863" y="13053"/>
                    </a:lnTo>
                    <a:cubicBezTo>
                      <a:pt x="20863" y="13053"/>
                      <a:pt x="20094" y="13604"/>
                      <a:pt x="20094" y="13604"/>
                    </a:cubicBezTo>
                    <a:close/>
                    <a:moveTo>
                      <a:pt x="20863" y="21005"/>
                    </a:moveTo>
                    <a:lnTo>
                      <a:pt x="736" y="21005"/>
                    </a:lnTo>
                    <a:lnTo>
                      <a:pt x="736" y="15513"/>
                    </a:lnTo>
                    <a:lnTo>
                      <a:pt x="20863" y="15513"/>
                    </a:lnTo>
                    <a:cubicBezTo>
                      <a:pt x="20863" y="15513"/>
                      <a:pt x="20863" y="21005"/>
                      <a:pt x="20863" y="21005"/>
                    </a:cubicBezTo>
                    <a:close/>
                    <a:moveTo>
                      <a:pt x="4748" y="10238"/>
                    </a:moveTo>
                    <a:lnTo>
                      <a:pt x="5517" y="10788"/>
                    </a:lnTo>
                    <a:lnTo>
                      <a:pt x="1584" y="13604"/>
                    </a:lnTo>
                    <a:lnTo>
                      <a:pt x="814" y="13053"/>
                    </a:lnTo>
                    <a:cubicBezTo>
                      <a:pt x="814" y="13053"/>
                      <a:pt x="4748" y="10238"/>
                      <a:pt x="4748" y="10238"/>
                    </a:cubicBezTo>
                    <a:close/>
                    <a:moveTo>
                      <a:pt x="3117" y="2185"/>
                    </a:moveTo>
                    <a:lnTo>
                      <a:pt x="7050" y="5000"/>
                    </a:lnTo>
                    <a:lnTo>
                      <a:pt x="6281" y="5550"/>
                    </a:lnTo>
                    <a:lnTo>
                      <a:pt x="2348" y="2735"/>
                    </a:lnTo>
                    <a:cubicBezTo>
                      <a:pt x="2348" y="2735"/>
                      <a:pt x="3117" y="2185"/>
                      <a:pt x="3117" y="2185"/>
                    </a:cubicBezTo>
                    <a:close/>
                    <a:moveTo>
                      <a:pt x="10799" y="3218"/>
                    </a:moveTo>
                    <a:lnTo>
                      <a:pt x="13680" y="6206"/>
                    </a:lnTo>
                    <a:lnTo>
                      <a:pt x="18660" y="7304"/>
                    </a:lnTo>
                    <a:lnTo>
                      <a:pt x="15338" y="10197"/>
                    </a:lnTo>
                    <a:lnTo>
                      <a:pt x="15658" y="13919"/>
                    </a:lnTo>
                    <a:lnTo>
                      <a:pt x="10799" y="12490"/>
                    </a:lnTo>
                    <a:lnTo>
                      <a:pt x="5942" y="13919"/>
                    </a:lnTo>
                    <a:lnTo>
                      <a:pt x="6264" y="10197"/>
                    </a:lnTo>
                    <a:lnTo>
                      <a:pt x="2940" y="7304"/>
                    </a:lnTo>
                    <a:lnTo>
                      <a:pt x="7922" y="6206"/>
                    </a:lnTo>
                    <a:cubicBezTo>
                      <a:pt x="7922" y="6206"/>
                      <a:pt x="10799" y="3218"/>
                      <a:pt x="10799" y="3218"/>
                    </a:cubicBezTo>
                    <a:close/>
                    <a:moveTo>
                      <a:pt x="18557" y="2185"/>
                    </a:moveTo>
                    <a:lnTo>
                      <a:pt x="19327" y="2735"/>
                    </a:lnTo>
                    <a:lnTo>
                      <a:pt x="15393" y="5550"/>
                    </a:lnTo>
                    <a:lnTo>
                      <a:pt x="14625" y="5000"/>
                    </a:lnTo>
                    <a:cubicBezTo>
                      <a:pt x="14625" y="5000"/>
                      <a:pt x="18557" y="2185"/>
                      <a:pt x="18557" y="2185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8" name="Shape 10644"/>
              <p:cNvSpPr/>
              <p:nvPr/>
            </p:nvSpPr>
            <p:spPr>
              <a:xfrm>
                <a:off x="669783" y="6222679"/>
                <a:ext cx="177788" cy="24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cubicBezTo>
                      <a:pt x="21600" y="21600"/>
                      <a:pt x="21600" y="0"/>
                      <a:pt x="21600" y="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49" name="Shape 10645"/>
              <p:cNvSpPr/>
              <p:nvPr/>
            </p:nvSpPr>
            <p:spPr>
              <a:xfrm>
                <a:off x="714231" y="6254429"/>
                <a:ext cx="92411" cy="17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ubicBezTo>
                      <a:pt x="0" y="0"/>
                      <a:pt x="0" y="21600"/>
                      <a:pt x="0" y="21600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grpSp>
        <p:nvGrpSpPr>
          <p:cNvPr id="42012" name="Group 28"/>
          <p:cNvGrpSpPr>
            <a:grpSpLocks/>
          </p:cNvGrpSpPr>
          <p:nvPr/>
        </p:nvGrpSpPr>
        <p:grpSpPr bwMode="auto">
          <a:xfrm>
            <a:off x="6223000" y="2935288"/>
            <a:ext cx="2921000" cy="1666875"/>
            <a:chOff x="3920" y="1849"/>
            <a:chExt cx="1840" cy="1050"/>
          </a:xfrm>
        </p:grpSpPr>
        <p:sp>
          <p:nvSpPr>
            <p:cNvPr id="101" name="Freeform 100"/>
            <p:cNvSpPr/>
            <p:nvPr/>
          </p:nvSpPr>
          <p:spPr>
            <a:xfrm>
              <a:off x="4035" y="1854"/>
              <a:ext cx="338" cy="263"/>
            </a:xfrm>
            <a:custGeom>
              <a:avLst/>
              <a:gdLst>
                <a:gd name="connsiteX0" fmla="*/ 61705 w 360886"/>
                <a:gd name="connsiteY0" fmla="*/ 155523 h 281411"/>
                <a:gd name="connsiteX1" fmla="*/ 109355 w 360886"/>
                <a:gd name="connsiteY1" fmla="*/ 155523 h 281411"/>
                <a:gd name="connsiteX2" fmla="*/ 113767 w 360886"/>
                <a:gd name="connsiteY2" fmla="*/ 157551 h 281411"/>
                <a:gd name="connsiteX3" fmla="*/ 123566 w 360886"/>
                <a:gd name="connsiteY3" fmla="*/ 168549 h 281411"/>
                <a:gd name="connsiteX4" fmla="*/ 132928 w 360886"/>
                <a:gd name="connsiteY4" fmla="*/ 179005 h 281411"/>
                <a:gd name="connsiteX5" fmla="*/ 76387 w 360886"/>
                <a:gd name="connsiteY5" fmla="*/ 179005 h 281411"/>
                <a:gd name="connsiteX6" fmla="*/ 71117 w 360886"/>
                <a:gd name="connsiteY6" fmla="*/ 182303 h 281411"/>
                <a:gd name="connsiteX7" fmla="*/ 34293 w 360886"/>
                <a:gd name="connsiteY7" fmla="*/ 257924 h 281411"/>
                <a:gd name="connsiteX8" fmla="*/ 326594 w 360886"/>
                <a:gd name="connsiteY8" fmla="*/ 257924 h 281411"/>
                <a:gd name="connsiteX9" fmla="*/ 289770 w 360886"/>
                <a:gd name="connsiteY9" fmla="*/ 182303 h 281411"/>
                <a:gd name="connsiteX10" fmla="*/ 284500 w 360886"/>
                <a:gd name="connsiteY10" fmla="*/ 179005 h 281411"/>
                <a:gd name="connsiteX11" fmla="*/ 227825 w 360886"/>
                <a:gd name="connsiteY11" fmla="*/ 179005 h 281411"/>
                <a:gd name="connsiteX12" fmla="*/ 237186 w 360886"/>
                <a:gd name="connsiteY12" fmla="*/ 168549 h 281411"/>
                <a:gd name="connsiteX13" fmla="*/ 247036 w 360886"/>
                <a:gd name="connsiteY13" fmla="*/ 157545 h 281411"/>
                <a:gd name="connsiteX14" fmla="*/ 251431 w 360886"/>
                <a:gd name="connsiteY14" fmla="*/ 155523 h 281411"/>
                <a:gd name="connsiteX15" fmla="*/ 299182 w 360886"/>
                <a:gd name="connsiteY15" fmla="*/ 155523 h 281411"/>
                <a:gd name="connsiteX16" fmla="*/ 304452 w 360886"/>
                <a:gd name="connsiteY16" fmla="*/ 158822 h 281411"/>
                <a:gd name="connsiteX17" fmla="*/ 360033 w 360886"/>
                <a:gd name="connsiteY17" fmla="*/ 272972 h 281411"/>
                <a:gd name="connsiteX18" fmla="*/ 354746 w 360886"/>
                <a:gd name="connsiteY18" fmla="*/ 281411 h 281411"/>
                <a:gd name="connsiteX19" fmla="*/ 6140 w 360886"/>
                <a:gd name="connsiteY19" fmla="*/ 281411 h 281411"/>
                <a:gd name="connsiteX20" fmla="*/ 853 w 360886"/>
                <a:gd name="connsiteY20" fmla="*/ 272972 h 281411"/>
                <a:gd name="connsiteX21" fmla="*/ 56418 w 360886"/>
                <a:gd name="connsiteY21" fmla="*/ 158822 h 281411"/>
                <a:gd name="connsiteX22" fmla="*/ 61705 w 360886"/>
                <a:gd name="connsiteY22" fmla="*/ 155523 h 281411"/>
                <a:gd name="connsiteX23" fmla="*/ 179552 w 360886"/>
                <a:gd name="connsiteY23" fmla="*/ 38581 h 281411"/>
                <a:gd name="connsiteX24" fmla="*/ 136378 w 360886"/>
                <a:gd name="connsiteY24" fmla="*/ 81752 h 281411"/>
                <a:gd name="connsiteX25" fmla="*/ 179552 w 360886"/>
                <a:gd name="connsiteY25" fmla="*/ 124923 h 281411"/>
                <a:gd name="connsiteX26" fmla="*/ 222725 w 360886"/>
                <a:gd name="connsiteY26" fmla="*/ 81752 h 281411"/>
                <a:gd name="connsiteX27" fmla="*/ 179552 w 360886"/>
                <a:gd name="connsiteY27" fmla="*/ 38581 h 281411"/>
                <a:gd name="connsiteX28" fmla="*/ 171589 w 360886"/>
                <a:gd name="connsiteY28" fmla="*/ 376 h 281411"/>
                <a:gd name="connsiteX29" fmla="*/ 261305 w 360886"/>
                <a:gd name="connsiteY29" fmla="*/ 81752 h 281411"/>
                <a:gd name="connsiteX30" fmla="*/ 184957 w 360886"/>
                <a:gd name="connsiteY30" fmla="*/ 215762 h 281411"/>
                <a:gd name="connsiteX31" fmla="*/ 174130 w 360886"/>
                <a:gd name="connsiteY31" fmla="*/ 215741 h 281411"/>
                <a:gd name="connsiteX32" fmla="*/ 99218 w 360886"/>
                <a:gd name="connsiteY32" fmla="*/ 98731 h 281411"/>
                <a:gd name="connsiteX33" fmla="*/ 171589 w 360886"/>
                <a:gd name="connsiteY33" fmla="*/ 376 h 28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60886" h="281411">
                  <a:moveTo>
                    <a:pt x="61705" y="155523"/>
                  </a:moveTo>
                  <a:lnTo>
                    <a:pt x="109355" y="155523"/>
                  </a:lnTo>
                  <a:cubicBezTo>
                    <a:pt x="110820" y="155523"/>
                    <a:pt x="112807" y="156438"/>
                    <a:pt x="113767" y="157551"/>
                  </a:cubicBezTo>
                  <a:cubicBezTo>
                    <a:pt x="116983" y="161281"/>
                    <a:pt x="120283" y="164930"/>
                    <a:pt x="123566" y="168549"/>
                  </a:cubicBezTo>
                  <a:cubicBezTo>
                    <a:pt x="126681" y="171976"/>
                    <a:pt x="129813" y="175450"/>
                    <a:pt x="132928" y="179005"/>
                  </a:cubicBezTo>
                  <a:lnTo>
                    <a:pt x="76387" y="179005"/>
                  </a:lnTo>
                  <a:cubicBezTo>
                    <a:pt x="74366" y="179005"/>
                    <a:pt x="71992" y="180491"/>
                    <a:pt x="71117" y="182303"/>
                  </a:cubicBezTo>
                  <a:lnTo>
                    <a:pt x="34293" y="257924"/>
                  </a:lnTo>
                  <a:lnTo>
                    <a:pt x="326594" y="257924"/>
                  </a:lnTo>
                  <a:lnTo>
                    <a:pt x="289770" y="182303"/>
                  </a:lnTo>
                  <a:cubicBezTo>
                    <a:pt x="288895" y="180485"/>
                    <a:pt x="286520" y="179005"/>
                    <a:pt x="284500" y="179005"/>
                  </a:cubicBezTo>
                  <a:lnTo>
                    <a:pt x="227825" y="179005"/>
                  </a:lnTo>
                  <a:cubicBezTo>
                    <a:pt x="230940" y="175450"/>
                    <a:pt x="234071" y="171976"/>
                    <a:pt x="237186" y="168549"/>
                  </a:cubicBezTo>
                  <a:cubicBezTo>
                    <a:pt x="240486" y="164924"/>
                    <a:pt x="243787" y="161281"/>
                    <a:pt x="247036" y="157545"/>
                  </a:cubicBezTo>
                  <a:cubicBezTo>
                    <a:pt x="247996" y="156438"/>
                    <a:pt x="249966" y="155523"/>
                    <a:pt x="251431" y="155523"/>
                  </a:cubicBezTo>
                  <a:lnTo>
                    <a:pt x="299182" y="155523"/>
                  </a:lnTo>
                  <a:cubicBezTo>
                    <a:pt x="301203" y="155523"/>
                    <a:pt x="303577" y="157003"/>
                    <a:pt x="304452" y="158822"/>
                  </a:cubicBezTo>
                  <a:lnTo>
                    <a:pt x="360033" y="272972"/>
                  </a:lnTo>
                  <a:cubicBezTo>
                    <a:pt x="362290" y="277611"/>
                    <a:pt x="359915" y="281411"/>
                    <a:pt x="354746" y="281411"/>
                  </a:cubicBezTo>
                  <a:lnTo>
                    <a:pt x="6140" y="281411"/>
                  </a:lnTo>
                  <a:cubicBezTo>
                    <a:pt x="971" y="281411"/>
                    <a:pt x="-1403" y="277611"/>
                    <a:pt x="853" y="272972"/>
                  </a:cubicBezTo>
                  <a:lnTo>
                    <a:pt x="56418" y="158822"/>
                  </a:lnTo>
                  <a:cubicBezTo>
                    <a:pt x="57310" y="157003"/>
                    <a:pt x="59684" y="155523"/>
                    <a:pt x="61705" y="155523"/>
                  </a:cubicBezTo>
                  <a:close/>
                  <a:moveTo>
                    <a:pt x="179552" y="38581"/>
                  </a:moveTo>
                  <a:cubicBezTo>
                    <a:pt x="155704" y="38581"/>
                    <a:pt x="136378" y="57913"/>
                    <a:pt x="136378" y="81752"/>
                  </a:cubicBezTo>
                  <a:cubicBezTo>
                    <a:pt x="136378" y="105602"/>
                    <a:pt x="155704" y="124923"/>
                    <a:pt x="179552" y="124923"/>
                  </a:cubicBezTo>
                  <a:cubicBezTo>
                    <a:pt x="203391" y="124923"/>
                    <a:pt x="222725" y="105602"/>
                    <a:pt x="222725" y="81752"/>
                  </a:cubicBezTo>
                  <a:cubicBezTo>
                    <a:pt x="222725" y="57913"/>
                    <a:pt x="203391" y="38581"/>
                    <a:pt x="179552" y="38581"/>
                  </a:cubicBezTo>
                  <a:close/>
                  <a:moveTo>
                    <a:pt x="171589" y="376"/>
                  </a:moveTo>
                  <a:cubicBezTo>
                    <a:pt x="220318" y="-4226"/>
                    <a:pt x="261305" y="33980"/>
                    <a:pt x="261305" y="81752"/>
                  </a:cubicBezTo>
                  <a:cubicBezTo>
                    <a:pt x="261305" y="144129"/>
                    <a:pt x="209373" y="155830"/>
                    <a:pt x="184957" y="215762"/>
                  </a:cubicBezTo>
                  <a:cubicBezTo>
                    <a:pt x="182968" y="220634"/>
                    <a:pt x="176111" y="220613"/>
                    <a:pt x="174130" y="215741"/>
                  </a:cubicBezTo>
                  <a:cubicBezTo>
                    <a:pt x="152098" y="161691"/>
                    <a:pt x="107709" y="146878"/>
                    <a:pt x="99218" y="98731"/>
                  </a:cubicBezTo>
                  <a:cubicBezTo>
                    <a:pt x="90853" y="51334"/>
                    <a:pt x="123673" y="4904"/>
                    <a:pt x="171589" y="376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defTabSz="171450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0909" name="Rectangle 34"/>
            <p:cNvSpPr>
              <a:spLocks/>
            </p:cNvSpPr>
            <p:nvPr/>
          </p:nvSpPr>
          <p:spPr bwMode="auto">
            <a:xfrm>
              <a:off x="3938" y="2124"/>
              <a:ext cx="74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i="1" smtClean="0">
                  <a:solidFill>
                    <a:srgbClr val="A5A5A5"/>
                  </a:solidFill>
                  <a:latin typeface="Trebuchet MS" panose="020B0603020202020204" pitchFamily="34" charset="0"/>
                  <a:sym typeface="Bebas Neue"/>
                </a:rPr>
                <a:t>Based In </a:t>
              </a:r>
            </a:p>
            <a:p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i="1" smtClean="0">
                  <a:solidFill>
                    <a:srgbClr val="A5A5A5"/>
                  </a:solidFill>
                  <a:latin typeface="Trebuchet MS" panose="020B0603020202020204" pitchFamily="34" charset="0"/>
                  <a:sym typeface="Bebas Neue"/>
                </a:rPr>
                <a:t>Delray Beach, FL</a:t>
              </a:r>
            </a:p>
          </p:txBody>
        </p:sp>
        <p:sp>
          <p:nvSpPr>
            <p:cNvPr id="80910" name="Rectangle 35"/>
            <p:cNvSpPr>
              <a:spLocks/>
            </p:cNvSpPr>
            <p:nvPr/>
          </p:nvSpPr>
          <p:spPr bwMode="auto">
            <a:xfrm>
              <a:off x="3920" y="2478"/>
              <a:ext cx="982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smtClean="0">
                  <a:solidFill>
                    <a:prstClr val="white"/>
                  </a:solidFill>
                  <a:latin typeface="Arial" panose="020B0604020202020204" pitchFamily="34" charset="0"/>
                  <a:sym typeface="Lato Light"/>
                </a:rPr>
                <a:t>Based in USA, Developing unique travel products</a:t>
              </a:r>
            </a:p>
            <a:p>
              <a:pPr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smtClean="0">
                  <a:solidFill>
                    <a:prstClr val="white"/>
                  </a:solidFill>
                  <a:latin typeface="Arial" panose="020B0604020202020204" pitchFamily="34" charset="0"/>
                  <a:sym typeface="Lato Light"/>
                </a:rPr>
                <a:t>globally</a:t>
              </a:r>
            </a:p>
          </p:txBody>
        </p:sp>
        <p:sp>
          <p:nvSpPr>
            <p:cNvPr id="80911" name="Rectangle 34"/>
            <p:cNvSpPr>
              <a:spLocks/>
            </p:cNvSpPr>
            <p:nvPr/>
          </p:nvSpPr>
          <p:spPr bwMode="auto">
            <a:xfrm>
              <a:off x="4808" y="2141"/>
              <a:ext cx="952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i="1" smtClean="0">
                  <a:solidFill>
                    <a:srgbClr val="2E75B6"/>
                  </a:solidFill>
                  <a:latin typeface="Trebuchet MS" panose="020B0603020202020204" pitchFamily="34" charset="0"/>
                  <a:sym typeface="Bebas Neue"/>
                </a:rPr>
                <a:t>Exclusive Partnership With PlanNet</a:t>
              </a:r>
            </a:p>
          </p:txBody>
        </p:sp>
        <p:sp>
          <p:nvSpPr>
            <p:cNvPr id="80912" name="Rectangle 35"/>
            <p:cNvSpPr>
              <a:spLocks/>
            </p:cNvSpPr>
            <p:nvPr/>
          </p:nvSpPr>
          <p:spPr bwMode="auto">
            <a:xfrm>
              <a:off x="4808" y="2515"/>
              <a:ext cx="915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smtClean="0">
                  <a:solidFill>
                    <a:prstClr val="white"/>
                  </a:solidFill>
                  <a:latin typeface="Arial" panose="020B0604020202020204" pitchFamily="34" charset="0"/>
                  <a:sym typeface="Lato Light"/>
                </a:rPr>
                <a:t>Stellar Partnership: We Sell Travel…</a:t>
              </a:r>
            </a:p>
            <a:p>
              <a:pPr>
                <a:lnSpc>
                  <a:spcPts val="800"/>
                </a:lnSpc>
                <a:spcBef>
                  <a:spcPct val="0"/>
                </a:spcBef>
                <a:buFontTx/>
                <a:buNone/>
              </a:pPr>
              <a:endParaRPr lang="en-US" altLang="en-US" sz="1200" smtClean="0">
                <a:solidFill>
                  <a:prstClr val="white"/>
                </a:solidFill>
                <a:latin typeface="Arial" panose="020B0604020202020204" pitchFamily="34" charset="0"/>
                <a:sym typeface="Lato Light"/>
              </a:endParaRPr>
            </a:p>
            <a:p>
              <a:pPr>
                <a:lnSpc>
                  <a:spcPts val="12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smtClean="0">
                  <a:solidFill>
                    <a:prstClr val="white"/>
                  </a:solidFill>
                  <a:latin typeface="Arial" panose="020B0604020202020204" pitchFamily="34" charset="0"/>
                  <a:sym typeface="Lato Light"/>
                </a:rPr>
                <a:t>PlanNet Sells Us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071" y="1848"/>
              <a:ext cx="367" cy="280"/>
              <a:chOff x="8604250" y="3365500"/>
              <a:chExt cx="398909" cy="303948"/>
            </a:xfrm>
            <a:solidFill>
              <a:srgbClr val="2E75B6"/>
            </a:solidFill>
          </p:grpSpPr>
          <p:sp>
            <p:nvSpPr>
              <p:cNvPr id="50" name="Shape 10966"/>
              <p:cNvSpPr/>
              <p:nvPr/>
            </p:nvSpPr>
            <p:spPr>
              <a:xfrm>
                <a:off x="8636001" y="3530600"/>
                <a:ext cx="131959" cy="1388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7" h="20533" extrusionOk="0">
                    <a:moveTo>
                      <a:pt x="15872" y="13063"/>
                    </a:moveTo>
                    <a:cubicBezTo>
                      <a:pt x="16375" y="11783"/>
                      <a:pt x="16204" y="10346"/>
                      <a:pt x="15238" y="9365"/>
                    </a:cubicBezTo>
                    <a:cubicBezTo>
                      <a:pt x="14369" y="8478"/>
                      <a:pt x="13107" y="8245"/>
                      <a:pt x="11896" y="8520"/>
                    </a:cubicBezTo>
                    <a:cubicBezTo>
                      <a:pt x="12232" y="7335"/>
                      <a:pt x="12046" y="6075"/>
                      <a:pt x="11171" y="5183"/>
                    </a:cubicBezTo>
                    <a:cubicBezTo>
                      <a:pt x="10299" y="4298"/>
                      <a:pt x="9040" y="4068"/>
                      <a:pt x="7828" y="4344"/>
                    </a:cubicBezTo>
                    <a:cubicBezTo>
                      <a:pt x="8162" y="3159"/>
                      <a:pt x="7976" y="1897"/>
                      <a:pt x="7103" y="1004"/>
                    </a:cubicBezTo>
                    <a:cubicBezTo>
                      <a:pt x="5735" y="-386"/>
                      <a:pt x="3369" y="-326"/>
                      <a:pt x="1816" y="1143"/>
                    </a:cubicBezTo>
                    <a:cubicBezTo>
                      <a:pt x="270" y="2614"/>
                      <a:pt x="-724" y="5272"/>
                      <a:pt x="656" y="6836"/>
                    </a:cubicBezTo>
                    <a:cubicBezTo>
                      <a:pt x="2037" y="8394"/>
                      <a:pt x="3617" y="7444"/>
                      <a:pt x="4828" y="7172"/>
                    </a:cubicBezTo>
                    <a:cubicBezTo>
                      <a:pt x="4493" y="8358"/>
                      <a:pt x="3486" y="9461"/>
                      <a:pt x="4724" y="11013"/>
                    </a:cubicBezTo>
                    <a:cubicBezTo>
                      <a:pt x="5962" y="12569"/>
                      <a:pt x="7682" y="11626"/>
                      <a:pt x="8890" y="11349"/>
                    </a:cubicBezTo>
                    <a:cubicBezTo>
                      <a:pt x="8554" y="12535"/>
                      <a:pt x="7591" y="13747"/>
                      <a:pt x="8787" y="15190"/>
                    </a:cubicBezTo>
                    <a:cubicBezTo>
                      <a:pt x="9986" y="16629"/>
                      <a:pt x="11955" y="15862"/>
                      <a:pt x="13253" y="15463"/>
                    </a:cubicBezTo>
                    <a:cubicBezTo>
                      <a:pt x="12751" y="16743"/>
                      <a:pt x="11679" y="18116"/>
                      <a:pt x="13057" y="19667"/>
                    </a:cubicBezTo>
                    <a:cubicBezTo>
                      <a:pt x="14434" y="21214"/>
                      <a:pt x="17619" y="20495"/>
                      <a:pt x="19173" y="19026"/>
                    </a:cubicBezTo>
                    <a:cubicBezTo>
                      <a:pt x="20732" y="17558"/>
                      <a:pt x="20876" y="15231"/>
                      <a:pt x="19514" y="13841"/>
                    </a:cubicBezTo>
                    <a:cubicBezTo>
                      <a:pt x="18572" y="12884"/>
                      <a:pt x="17169" y="12662"/>
                      <a:pt x="15872" y="13063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51" name="Shape 10967"/>
              <p:cNvSpPr/>
              <p:nvPr/>
            </p:nvSpPr>
            <p:spPr>
              <a:xfrm>
                <a:off x="8731250" y="3365500"/>
                <a:ext cx="271909" cy="172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720" extrusionOk="0">
                    <a:moveTo>
                      <a:pt x="16556" y="6246"/>
                    </a:moveTo>
                    <a:cubicBezTo>
                      <a:pt x="15973" y="6374"/>
                      <a:pt x="15255" y="5853"/>
                      <a:pt x="15255" y="5853"/>
                    </a:cubicBezTo>
                    <a:cubicBezTo>
                      <a:pt x="15255" y="5853"/>
                      <a:pt x="13718" y="3778"/>
                      <a:pt x="11992" y="1499"/>
                    </a:cubicBezTo>
                    <a:cubicBezTo>
                      <a:pt x="10590" y="-347"/>
                      <a:pt x="9853" y="-276"/>
                      <a:pt x="8830" y="576"/>
                    </a:cubicBezTo>
                    <a:cubicBezTo>
                      <a:pt x="7156" y="1968"/>
                      <a:pt x="3146" y="5499"/>
                      <a:pt x="1220" y="7323"/>
                    </a:cubicBezTo>
                    <a:cubicBezTo>
                      <a:pt x="508" y="7727"/>
                      <a:pt x="0" y="8793"/>
                      <a:pt x="0" y="10045"/>
                    </a:cubicBezTo>
                    <a:cubicBezTo>
                      <a:pt x="0" y="11646"/>
                      <a:pt x="826" y="12944"/>
                      <a:pt x="1848" y="12944"/>
                    </a:cubicBezTo>
                    <a:cubicBezTo>
                      <a:pt x="2242" y="12944"/>
                      <a:pt x="2606" y="12749"/>
                      <a:pt x="2905" y="12419"/>
                    </a:cubicBezTo>
                    <a:cubicBezTo>
                      <a:pt x="3750" y="11775"/>
                      <a:pt x="5755" y="10140"/>
                      <a:pt x="7104" y="9023"/>
                    </a:cubicBezTo>
                    <a:cubicBezTo>
                      <a:pt x="8582" y="7799"/>
                      <a:pt x="9501" y="9214"/>
                      <a:pt x="9501" y="9214"/>
                    </a:cubicBezTo>
                    <a:cubicBezTo>
                      <a:pt x="9501" y="9214"/>
                      <a:pt x="14841" y="17531"/>
                      <a:pt x="16343" y="19788"/>
                    </a:cubicBezTo>
                    <a:cubicBezTo>
                      <a:pt x="17318" y="21253"/>
                      <a:pt x="18660" y="20576"/>
                      <a:pt x="19089" y="20490"/>
                    </a:cubicBezTo>
                    <a:cubicBezTo>
                      <a:pt x="19516" y="20404"/>
                      <a:pt x="21600" y="19765"/>
                      <a:pt x="21600" y="19765"/>
                    </a:cubicBezTo>
                    <a:lnTo>
                      <a:pt x="21600" y="4512"/>
                    </a:lnTo>
                    <a:cubicBezTo>
                      <a:pt x="21600" y="4512"/>
                      <a:pt x="17770" y="5975"/>
                      <a:pt x="16556" y="6246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52" name="Shape 10968"/>
              <p:cNvSpPr/>
              <p:nvPr/>
            </p:nvSpPr>
            <p:spPr>
              <a:xfrm>
                <a:off x="8604250" y="3365500"/>
                <a:ext cx="325887" cy="295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5" h="21469" extrusionOk="0">
                    <a:moveTo>
                      <a:pt x="21102" y="13431"/>
                    </a:moveTo>
                    <a:cubicBezTo>
                      <a:pt x="16344" y="7985"/>
                      <a:pt x="18584" y="10549"/>
                      <a:pt x="16015" y="7603"/>
                    </a:cubicBezTo>
                    <a:cubicBezTo>
                      <a:pt x="16015" y="7603"/>
                      <a:pt x="15240" y="6720"/>
                      <a:pt x="14221" y="7232"/>
                    </a:cubicBezTo>
                    <a:cubicBezTo>
                      <a:pt x="13507" y="7591"/>
                      <a:pt x="12584" y="8080"/>
                      <a:pt x="11890" y="8454"/>
                    </a:cubicBezTo>
                    <a:cubicBezTo>
                      <a:pt x="11125" y="8909"/>
                      <a:pt x="10460" y="9050"/>
                      <a:pt x="10321" y="9050"/>
                    </a:cubicBezTo>
                    <a:cubicBezTo>
                      <a:pt x="8849" y="9050"/>
                      <a:pt x="7654" y="7684"/>
                      <a:pt x="7654" y="5998"/>
                    </a:cubicBezTo>
                    <a:cubicBezTo>
                      <a:pt x="7654" y="4905"/>
                      <a:pt x="8160" y="3955"/>
                      <a:pt x="8916" y="3414"/>
                    </a:cubicBezTo>
                    <a:cubicBezTo>
                      <a:pt x="9979" y="2573"/>
                      <a:pt x="12425" y="1081"/>
                      <a:pt x="12425" y="1081"/>
                    </a:cubicBezTo>
                    <a:cubicBezTo>
                      <a:pt x="12425" y="1081"/>
                      <a:pt x="11682" y="0"/>
                      <a:pt x="10047" y="0"/>
                    </a:cubicBezTo>
                    <a:cubicBezTo>
                      <a:pt x="8415" y="0"/>
                      <a:pt x="5006" y="2560"/>
                      <a:pt x="5006" y="2560"/>
                    </a:cubicBezTo>
                    <a:cubicBezTo>
                      <a:pt x="5006" y="2560"/>
                      <a:pt x="4038" y="3269"/>
                      <a:pt x="2659" y="2629"/>
                    </a:cubicBezTo>
                    <a:lnTo>
                      <a:pt x="0" y="1571"/>
                    </a:lnTo>
                    <a:lnTo>
                      <a:pt x="0" y="12146"/>
                    </a:lnTo>
                    <a:cubicBezTo>
                      <a:pt x="0" y="12146"/>
                      <a:pt x="759" y="12401"/>
                      <a:pt x="1442" y="12717"/>
                    </a:cubicBezTo>
                    <a:cubicBezTo>
                      <a:pt x="1595" y="12216"/>
                      <a:pt x="1842" y="11750"/>
                      <a:pt x="2189" y="11367"/>
                    </a:cubicBezTo>
                    <a:cubicBezTo>
                      <a:pt x="3320" y="10134"/>
                      <a:pt x="5193" y="10120"/>
                      <a:pt x="6224" y="11333"/>
                    </a:cubicBezTo>
                    <a:cubicBezTo>
                      <a:pt x="6533" y="11700"/>
                      <a:pt x="6750" y="12143"/>
                      <a:pt x="6861" y="12626"/>
                    </a:cubicBezTo>
                    <a:cubicBezTo>
                      <a:pt x="7277" y="12773"/>
                      <a:pt x="7650" y="13031"/>
                      <a:pt x="7954" y="13389"/>
                    </a:cubicBezTo>
                    <a:cubicBezTo>
                      <a:pt x="8263" y="13753"/>
                      <a:pt x="8480" y="14197"/>
                      <a:pt x="8591" y="14682"/>
                    </a:cubicBezTo>
                    <a:cubicBezTo>
                      <a:pt x="9008" y="14830"/>
                      <a:pt x="9380" y="15087"/>
                      <a:pt x="9685" y="15445"/>
                    </a:cubicBezTo>
                    <a:cubicBezTo>
                      <a:pt x="10025" y="15846"/>
                      <a:pt x="10253" y="16335"/>
                      <a:pt x="10361" y="16864"/>
                    </a:cubicBezTo>
                    <a:cubicBezTo>
                      <a:pt x="10792" y="17008"/>
                      <a:pt x="11186" y="17274"/>
                      <a:pt x="11501" y="17648"/>
                    </a:cubicBezTo>
                    <a:cubicBezTo>
                      <a:pt x="12118" y="18373"/>
                      <a:pt x="12340" y="19359"/>
                      <a:pt x="12205" y="20312"/>
                    </a:cubicBezTo>
                    <a:lnTo>
                      <a:pt x="12205" y="20314"/>
                    </a:lnTo>
                    <a:cubicBezTo>
                      <a:pt x="12206" y="20316"/>
                      <a:pt x="12208" y="20317"/>
                      <a:pt x="12209" y="20318"/>
                    </a:cubicBezTo>
                    <a:cubicBezTo>
                      <a:pt x="12233" y="20347"/>
                      <a:pt x="12594" y="20815"/>
                      <a:pt x="12825" y="21077"/>
                    </a:cubicBezTo>
                    <a:cubicBezTo>
                      <a:pt x="13281" y="21600"/>
                      <a:pt x="14025" y="21599"/>
                      <a:pt x="14481" y="21077"/>
                    </a:cubicBezTo>
                    <a:cubicBezTo>
                      <a:pt x="14937" y="20555"/>
                      <a:pt x="14939" y="19703"/>
                      <a:pt x="14481" y="19180"/>
                    </a:cubicBezTo>
                    <a:cubicBezTo>
                      <a:pt x="14466" y="19164"/>
                      <a:pt x="14450" y="19150"/>
                      <a:pt x="14433" y="19135"/>
                    </a:cubicBezTo>
                    <a:cubicBezTo>
                      <a:pt x="14434" y="19131"/>
                      <a:pt x="14437" y="19127"/>
                      <a:pt x="14437" y="19124"/>
                    </a:cubicBezTo>
                    <a:cubicBezTo>
                      <a:pt x="12897" y="17360"/>
                      <a:pt x="12817" y="17234"/>
                      <a:pt x="12969" y="17058"/>
                    </a:cubicBezTo>
                    <a:cubicBezTo>
                      <a:pt x="13122" y="16884"/>
                      <a:pt x="13347" y="17269"/>
                      <a:pt x="15069" y="19243"/>
                    </a:cubicBezTo>
                    <a:cubicBezTo>
                      <a:pt x="15078" y="19251"/>
                      <a:pt x="15087" y="19258"/>
                      <a:pt x="15102" y="19265"/>
                    </a:cubicBezTo>
                    <a:cubicBezTo>
                      <a:pt x="15136" y="19320"/>
                      <a:pt x="15171" y="19375"/>
                      <a:pt x="15213" y="19425"/>
                    </a:cubicBezTo>
                    <a:cubicBezTo>
                      <a:pt x="15670" y="19949"/>
                      <a:pt x="16414" y="19948"/>
                      <a:pt x="16871" y="19425"/>
                    </a:cubicBezTo>
                    <a:cubicBezTo>
                      <a:pt x="17326" y="18902"/>
                      <a:pt x="17328" y="18051"/>
                      <a:pt x="16871" y="17527"/>
                    </a:cubicBezTo>
                    <a:cubicBezTo>
                      <a:pt x="16846" y="17500"/>
                      <a:pt x="16820" y="17478"/>
                      <a:pt x="16794" y="17455"/>
                    </a:cubicBezTo>
                    <a:cubicBezTo>
                      <a:pt x="16770" y="17423"/>
                      <a:pt x="16749" y="17394"/>
                      <a:pt x="16721" y="17363"/>
                    </a:cubicBezTo>
                    <a:cubicBezTo>
                      <a:pt x="15150" y="15565"/>
                      <a:pt x="14971" y="15222"/>
                      <a:pt x="15091" y="15085"/>
                    </a:cubicBezTo>
                    <a:cubicBezTo>
                      <a:pt x="15228" y="14928"/>
                      <a:pt x="15960" y="15849"/>
                      <a:pt x="17524" y="17637"/>
                    </a:cubicBezTo>
                    <a:cubicBezTo>
                      <a:pt x="17528" y="17637"/>
                      <a:pt x="17530" y="17635"/>
                      <a:pt x="17535" y="17635"/>
                    </a:cubicBezTo>
                    <a:cubicBezTo>
                      <a:pt x="17993" y="18115"/>
                      <a:pt x="18705" y="18102"/>
                      <a:pt x="19148" y="17596"/>
                    </a:cubicBezTo>
                    <a:cubicBezTo>
                      <a:pt x="19574" y="17107"/>
                      <a:pt x="19598" y="16334"/>
                      <a:pt x="19224" y="15807"/>
                    </a:cubicBezTo>
                    <a:cubicBezTo>
                      <a:pt x="19217" y="15771"/>
                      <a:pt x="19206" y="15741"/>
                      <a:pt x="19185" y="15718"/>
                    </a:cubicBezTo>
                    <a:cubicBezTo>
                      <a:pt x="17206" y="13450"/>
                      <a:pt x="17291" y="13416"/>
                      <a:pt x="17410" y="13280"/>
                    </a:cubicBezTo>
                    <a:cubicBezTo>
                      <a:pt x="17530" y="13143"/>
                      <a:pt x="17540" y="13132"/>
                      <a:pt x="19465" y="15338"/>
                    </a:cubicBezTo>
                    <a:cubicBezTo>
                      <a:pt x="19472" y="15347"/>
                      <a:pt x="19477" y="15357"/>
                      <a:pt x="19486" y="15366"/>
                    </a:cubicBezTo>
                    <a:cubicBezTo>
                      <a:pt x="19941" y="15890"/>
                      <a:pt x="20687" y="15888"/>
                      <a:pt x="21143" y="15366"/>
                    </a:cubicBezTo>
                    <a:cubicBezTo>
                      <a:pt x="21598" y="14843"/>
                      <a:pt x="21600" y="13991"/>
                      <a:pt x="21143" y="13468"/>
                    </a:cubicBezTo>
                    <a:cubicBezTo>
                      <a:pt x="21129" y="13455"/>
                      <a:pt x="21115" y="13445"/>
                      <a:pt x="21102" y="13431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lIns="19051" tIns="19051" rIns="19051" bIns="19051" anchor="ctr"/>
              <a:lstStyle/>
              <a:p>
                <a:pPr defTabSz="228594"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53518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2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 animBg="1"/>
      <p:bldP spid="82" grpId="0" animBg="1"/>
      <p:bldP spid="8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2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8196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"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47D2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69" name="Rectangle 53"/>
            <p:cNvSpPr>
              <a:spLocks/>
            </p:cNvSpPr>
            <p:nvPr/>
          </p:nvSpPr>
          <p:spPr bwMode="auto">
            <a:xfrm>
              <a:off x="181" y="108"/>
              <a:ext cx="2770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smtClean="0">
                  <a:solidFill>
                    <a:srgbClr val="44546A"/>
                  </a:solidFill>
                  <a:latin typeface="Arial" panose="020B0604020202020204" pitchFamily="34" charset="0"/>
                  <a:sym typeface="Bebas Neue"/>
                </a:rPr>
                <a:t>The Travel Industry</a:t>
              </a:r>
            </a:p>
          </p:txBody>
        </p:sp>
      </p:grpSp>
      <p:grpSp>
        <p:nvGrpSpPr>
          <p:cNvPr id="72713" name="Group 9"/>
          <p:cNvGrpSpPr>
            <a:grpSpLocks/>
          </p:cNvGrpSpPr>
          <p:nvPr/>
        </p:nvGrpSpPr>
        <p:grpSpPr bwMode="auto">
          <a:xfrm>
            <a:off x="2913063" y="1708150"/>
            <a:ext cx="1684337" cy="1684338"/>
            <a:chOff x="1835" y="1076"/>
            <a:chExt cx="1061" cy="1061"/>
          </a:xfrm>
        </p:grpSpPr>
        <p:grpSp>
          <p:nvGrpSpPr>
            <p:cNvPr id="81963" name="Group 7"/>
            <p:cNvGrpSpPr>
              <a:grpSpLocks/>
            </p:cNvGrpSpPr>
            <p:nvPr/>
          </p:nvGrpSpPr>
          <p:grpSpPr bwMode="auto">
            <a:xfrm>
              <a:off x="1835" y="1076"/>
              <a:ext cx="1061" cy="1061"/>
              <a:chOff x="4724567" y="1959688"/>
              <a:chExt cx="1787584" cy="1787584"/>
            </a:xfrm>
          </p:grpSpPr>
          <p:sp>
            <p:nvSpPr>
              <p:cNvPr id="32" name="Shape 2255"/>
              <p:cNvSpPr/>
              <p:nvPr/>
            </p:nvSpPr>
            <p:spPr>
              <a:xfrm>
                <a:off x="4724567" y="1959688"/>
                <a:ext cx="1787584" cy="1787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3200"/>
                </a:pPr>
                <a:endParaRPr sz="3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Shape 2256"/>
              <p:cNvSpPr/>
              <p:nvPr/>
            </p:nvSpPr>
            <p:spPr>
              <a:xfrm>
                <a:off x="4930114" y="2165235"/>
                <a:ext cx="1376490" cy="1376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>
                <a:gsLst>
                  <a:gs pos="69611">
                    <a:schemeClr val="bg1"/>
                  </a:gs>
                  <a:gs pos="100000">
                    <a:schemeClr val="bg2">
                      <a:lumMod val="20000"/>
                      <a:lumOff val="80000"/>
                    </a:schemeClr>
                  </a:gs>
                </a:gsLst>
                <a:path>
                  <a:fillToRect l="77372" t="82244" r="22627" b="17755"/>
                </a:path>
              </a:gra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3200"/>
                </a:pPr>
                <a:endParaRPr sz="3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81964" name="Rectangle 65"/>
            <p:cNvSpPr>
              <a:spLocks/>
            </p:cNvSpPr>
            <p:nvPr/>
          </p:nvSpPr>
          <p:spPr bwMode="auto">
            <a:xfrm>
              <a:off x="2007" y="1597"/>
              <a:ext cx="756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300" b="1" smtClean="0">
                  <a:solidFill>
                    <a:srgbClr val="385723"/>
                  </a:solidFill>
                  <a:latin typeface="Arial" panose="020B0604020202020204" pitchFamily="34" charset="0"/>
                  <a:sym typeface="Bebas Neue"/>
                </a:rPr>
                <a:t>MILLENIALS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300" b="1" smtClean="0">
                  <a:solidFill>
                    <a:srgbClr val="385723"/>
                  </a:solidFill>
                  <a:latin typeface="Arial" panose="020B0604020202020204" pitchFamily="34" charset="0"/>
                  <a:sym typeface="Bebas Neue"/>
                </a:rPr>
                <a:t>SPEND</a:t>
              </a:r>
              <a:endParaRPr lang="en-US" altLang="en-US" sz="1600" b="1" smtClean="0">
                <a:solidFill>
                  <a:srgbClr val="385723"/>
                </a:solidFill>
                <a:latin typeface="Arial" panose="020B0604020202020204" pitchFamily="34" charset="0"/>
                <a:sym typeface="Bebas Neue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smtClean="0">
                  <a:solidFill>
                    <a:srgbClr val="385723"/>
                  </a:solidFill>
                  <a:latin typeface="Arial" panose="020B0604020202020204" pitchFamily="34" charset="0"/>
                  <a:sym typeface="Bebas Neue"/>
                </a:rPr>
                <a:t>$200 BILLION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 smtClean="0">
                  <a:solidFill>
                    <a:srgbClr val="385723"/>
                  </a:solidFill>
                  <a:latin typeface="Arial" panose="020B0604020202020204" pitchFamily="34" charset="0"/>
                  <a:sym typeface="Bebas Neue"/>
                </a:rPr>
                <a:t>ANNUALLY</a:t>
              </a:r>
            </a:p>
          </p:txBody>
        </p:sp>
        <p:pic>
          <p:nvPicPr>
            <p:cNvPr id="81965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" y="1209"/>
              <a:ext cx="36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2719" name="Group 15"/>
          <p:cNvGrpSpPr>
            <a:grpSpLocks/>
          </p:cNvGrpSpPr>
          <p:nvPr/>
        </p:nvGrpSpPr>
        <p:grpSpPr bwMode="auto">
          <a:xfrm>
            <a:off x="1066800" y="3686175"/>
            <a:ext cx="1684338" cy="1684338"/>
            <a:chOff x="672" y="2322"/>
            <a:chExt cx="1061" cy="1061"/>
          </a:xfrm>
        </p:grpSpPr>
        <p:grpSp>
          <p:nvGrpSpPr>
            <p:cNvPr id="81957" name="Group 3"/>
            <p:cNvGrpSpPr>
              <a:grpSpLocks/>
            </p:cNvGrpSpPr>
            <p:nvPr/>
          </p:nvGrpSpPr>
          <p:grpSpPr bwMode="auto">
            <a:xfrm>
              <a:off x="672" y="2322"/>
              <a:ext cx="1061" cy="1061"/>
              <a:chOff x="4308799" y="-262462"/>
              <a:chExt cx="1787584" cy="1787584"/>
            </a:xfrm>
          </p:grpSpPr>
          <p:sp>
            <p:nvSpPr>
              <p:cNvPr id="81961" name="Shape 2252"/>
              <p:cNvSpPr>
                <a:spLocks/>
              </p:cNvSpPr>
              <p:nvPr/>
            </p:nvSpPr>
            <p:spPr bwMode="auto">
              <a:xfrm>
                <a:off x="4308799" y="-262462"/>
                <a:ext cx="1787584" cy="1787584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eaLnBrk="0" hangingPunct="0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Shape 2253"/>
              <p:cNvSpPr/>
              <p:nvPr/>
            </p:nvSpPr>
            <p:spPr>
              <a:xfrm>
                <a:off x="4514346" y="-56915"/>
                <a:ext cx="1376490" cy="1376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>
                <a:gsLst>
                  <a:gs pos="83099">
                    <a:schemeClr val="bg1"/>
                  </a:gs>
                  <a:gs pos="100000">
                    <a:schemeClr val="bg2">
                      <a:lumMod val="20000"/>
                      <a:lumOff val="80000"/>
                    </a:schemeClr>
                  </a:gs>
                </a:gsLst>
                <a:path>
                  <a:fillToRect l="67373" t="71431" r="32626" b="28568"/>
                </a:path>
              </a:gra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3200"/>
                </a:pPr>
                <a:endParaRPr sz="3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1958" name="Group 19"/>
            <p:cNvGrpSpPr>
              <a:grpSpLocks/>
            </p:cNvGrpSpPr>
            <p:nvPr/>
          </p:nvGrpSpPr>
          <p:grpSpPr bwMode="auto">
            <a:xfrm>
              <a:off x="916" y="2550"/>
              <a:ext cx="594" cy="628"/>
              <a:chOff x="916" y="2550"/>
              <a:chExt cx="594" cy="628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975" y="2551"/>
                <a:ext cx="458" cy="285"/>
                <a:chOff x="5455920" y="2491740"/>
                <a:chExt cx="425016" cy="264211"/>
              </a:xfrm>
              <a:solidFill>
                <a:srgbClr val="44546A"/>
              </a:solidFill>
            </p:grpSpPr>
            <p:sp>
              <p:nvSpPr>
                <p:cNvPr id="51" name="Shape 65"/>
                <p:cNvSpPr/>
                <p:nvPr/>
              </p:nvSpPr>
              <p:spPr>
                <a:xfrm>
                  <a:off x="5455920" y="2580640"/>
                  <a:ext cx="374711" cy="175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437" extrusionOk="0">
                      <a:moveTo>
                        <a:pt x="16996" y="14439"/>
                      </a:moveTo>
                      <a:cubicBezTo>
                        <a:pt x="16784" y="14456"/>
                        <a:pt x="16687" y="14501"/>
                        <a:pt x="16584" y="14532"/>
                      </a:cubicBezTo>
                      <a:cubicBezTo>
                        <a:pt x="12771" y="15701"/>
                        <a:pt x="7152" y="17423"/>
                        <a:pt x="4063" y="18371"/>
                      </a:cubicBezTo>
                      <a:cubicBezTo>
                        <a:pt x="3943" y="18406"/>
                        <a:pt x="3939" y="18074"/>
                        <a:pt x="3939" y="18074"/>
                      </a:cubicBezTo>
                      <a:lnTo>
                        <a:pt x="3781" y="15746"/>
                      </a:lnTo>
                      <a:cubicBezTo>
                        <a:pt x="3760" y="15437"/>
                        <a:pt x="3625" y="15219"/>
                        <a:pt x="3479" y="15264"/>
                      </a:cubicBezTo>
                      <a:lnTo>
                        <a:pt x="2228" y="15648"/>
                      </a:lnTo>
                      <a:cubicBezTo>
                        <a:pt x="2228" y="15648"/>
                        <a:pt x="2062" y="15736"/>
                        <a:pt x="2037" y="15378"/>
                      </a:cubicBezTo>
                      <a:cubicBezTo>
                        <a:pt x="1876" y="12982"/>
                        <a:pt x="1557" y="8265"/>
                        <a:pt x="1390" y="5789"/>
                      </a:cubicBezTo>
                      <a:cubicBezTo>
                        <a:pt x="1365" y="5422"/>
                        <a:pt x="1542" y="5422"/>
                        <a:pt x="1542" y="5422"/>
                      </a:cubicBezTo>
                      <a:cubicBezTo>
                        <a:pt x="1542" y="5422"/>
                        <a:pt x="1758" y="5355"/>
                        <a:pt x="1829" y="5334"/>
                      </a:cubicBezTo>
                      <a:cubicBezTo>
                        <a:pt x="2010" y="5281"/>
                        <a:pt x="1987" y="4754"/>
                        <a:pt x="1987" y="4754"/>
                      </a:cubicBezTo>
                      <a:lnTo>
                        <a:pt x="1987" y="300"/>
                      </a:lnTo>
                      <a:cubicBezTo>
                        <a:pt x="1987" y="0"/>
                        <a:pt x="1754" y="0"/>
                        <a:pt x="1754" y="0"/>
                      </a:cubicBezTo>
                      <a:lnTo>
                        <a:pt x="962" y="243"/>
                      </a:lnTo>
                      <a:cubicBezTo>
                        <a:pt x="349" y="431"/>
                        <a:pt x="-77" y="1644"/>
                        <a:pt x="11" y="2949"/>
                      </a:cubicBezTo>
                      <a:lnTo>
                        <a:pt x="1120" y="19387"/>
                      </a:lnTo>
                      <a:cubicBezTo>
                        <a:pt x="1209" y="20692"/>
                        <a:pt x="1779" y="21600"/>
                        <a:pt x="2392" y="21412"/>
                      </a:cubicBezTo>
                      <a:lnTo>
                        <a:pt x="20709" y="15798"/>
                      </a:lnTo>
                      <a:cubicBezTo>
                        <a:pt x="21047" y="15695"/>
                        <a:pt x="21328" y="15277"/>
                        <a:pt x="21497" y="14704"/>
                      </a:cubicBezTo>
                      <a:cubicBezTo>
                        <a:pt x="21523" y="14619"/>
                        <a:pt x="21500" y="14458"/>
                        <a:pt x="21351" y="14439"/>
                      </a:cubicBezTo>
                      <a:cubicBezTo>
                        <a:pt x="21351" y="14439"/>
                        <a:pt x="16996" y="14439"/>
                        <a:pt x="16996" y="14439"/>
                      </a:cubicBezTo>
                      <a:close/>
                    </a:path>
                  </a:pathLst>
                </a:custGeom>
                <a:grpFill/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/>
                  </a:endParaRPr>
                </a:p>
              </p:txBody>
            </p:sp>
            <p:sp>
              <p:nvSpPr>
                <p:cNvPr id="52" name="Shape 66"/>
                <p:cNvSpPr/>
                <p:nvPr/>
              </p:nvSpPr>
              <p:spPr>
                <a:xfrm>
                  <a:off x="5519420" y="2491740"/>
                  <a:ext cx="361516" cy="174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377" y="15317"/>
                      </a:moveTo>
                      <a:cubicBezTo>
                        <a:pt x="20377" y="15747"/>
                        <a:pt x="20135" y="15788"/>
                        <a:pt x="20135" y="15788"/>
                      </a:cubicBezTo>
                      <a:lnTo>
                        <a:pt x="18651" y="15788"/>
                      </a:lnTo>
                      <a:cubicBezTo>
                        <a:pt x="18497" y="15788"/>
                        <a:pt x="18373" y="16046"/>
                        <a:pt x="18373" y="16362"/>
                      </a:cubicBezTo>
                      <a:lnTo>
                        <a:pt x="18373" y="18679"/>
                      </a:lnTo>
                      <a:cubicBezTo>
                        <a:pt x="18373" y="18679"/>
                        <a:pt x="18355" y="19072"/>
                        <a:pt x="18174" y="19072"/>
                      </a:cubicBezTo>
                      <a:lnTo>
                        <a:pt x="3102" y="19072"/>
                      </a:lnTo>
                      <a:cubicBezTo>
                        <a:pt x="2976" y="19072"/>
                        <a:pt x="2995" y="18737"/>
                        <a:pt x="2995" y="18737"/>
                      </a:cubicBezTo>
                      <a:lnTo>
                        <a:pt x="2995" y="16362"/>
                      </a:lnTo>
                      <a:cubicBezTo>
                        <a:pt x="2995" y="16046"/>
                        <a:pt x="2869" y="15788"/>
                        <a:pt x="2717" y="15788"/>
                      </a:cubicBezTo>
                      <a:lnTo>
                        <a:pt x="1401" y="15788"/>
                      </a:lnTo>
                      <a:cubicBezTo>
                        <a:pt x="1401" y="15788"/>
                        <a:pt x="1223" y="15825"/>
                        <a:pt x="1223" y="15460"/>
                      </a:cubicBezTo>
                      <a:lnTo>
                        <a:pt x="1223" y="5676"/>
                      </a:lnTo>
                      <a:cubicBezTo>
                        <a:pt x="1223" y="5301"/>
                        <a:pt x="1405" y="5356"/>
                        <a:pt x="1405" y="5356"/>
                      </a:cubicBezTo>
                      <a:lnTo>
                        <a:pt x="2717" y="5356"/>
                      </a:lnTo>
                      <a:cubicBezTo>
                        <a:pt x="2869" y="5356"/>
                        <a:pt x="2995" y="5097"/>
                        <a:pt x="2995" y="4780"/>
                      </a:cubicBezTo>
                      <a:lnTo>
                        <a:pt x="2995" y="2801"/>
                      </a:lnTo>
                      <a:cubicBezTo>
                        <a:pt x="2995" y="2801"/>
                        <a:pt x="2970" y="2530"/>
                        <a:pt x="3129" y="2530"/>
                      </a:cubicBezTo>
                      <a:lnTo>
                        <a:pt x="18244" y="2530"/>
                      </a:lnTo>
                      <a:cubicBezTo>
                        <a:pt x="18392" y="2530"/>
                        <a:pt x="18373" y="2777"/>
                        <a:pt x="18373" y="2777"/>
                      </a:cubicBezTo>
                      <a:lnTo>
                        <a:pt x="18373" y="4780"/>
                      </a:lnTo>
                      <a:cubicBezTo>
                        <a:pt x="18373" y="5097"/>
                        <a:pt x="18497" y="5356"/>
                        <a:pt x="18651" y="5356"/>
                      </a:cubicBezTo>
                      <a:lnTo>
                        <a:pt x="20247" y="5356"/>
                      </a:lnTo>
                      <a:cubicBezTo>
                        <a:pt x="20247" y="5356"/>
                        <a:pt x="20377" y="5330"/>
                        <a:pt x="20377" y="5546"/>
                      </a:cubicBezTo>
                      <a:cubicBezTo>
                        <a:pt x="20377" y="8106"/>
                        <a:pt x="20377" y="12874"/>
                        <a:pt x="20377" y="15317"/>
                      </a:cubicBezTo>
                      <a:cubicBezTo>
                        <a:pt x="20377" y="15317"/>
                        <a:pt x="20377" y="15317"/>
                        <a:pt x="20377" y="15317"/>
                      </a:cubicBezTo>
                      <a:close/>
                      <a:moveTo>
                        <a:pt x="20432" y="0"/>
                      </a:moveTo>
                      <a:lnTo>
                        <a:pt x="1168" y="0"/>
                      </a:lnTo>
                      <a:cubicBezTo>
                        <a:pt x="525" y="0"/>
                        <a:pt x="0" y="1083"/>
                        <a:pt x="0" y="2415"/>
                      </a:cubicBezTo>
                      <a:lnTo>
                        <a:pt x="0" y="19187"/>
                      </a:lnTo>
                      <a:cubicBezTo>
                        <a:pt x="0" y="20518"/>
                        <a:pt x="525" y="21600"/>
                        <a:pt x="1168" y="21600"/>
                      </a:cubicBezTo>
                      <a:lnTo>
                        <a:pt x="20432" y="21600"/>
                      </a:lnTo>
                      <a:cubicBezTo>
                        <a:pt x="21076" y="21600"/>
                        <a:pt x="21600" y="20518"/>
                        <a:pt x="21600" y="19187"/>
                      </a:cubicBezTo>
                      <a:lnTo>
                        <a:pt x="21600" y="2415"/>
                      </a:lnTo>
                      <a:cubicBezTo>
                        <a:pt x="21600" y="1083"/>
                        <a:pt x="21076" y="0"/>
                        <a:pt x="20432" y="0"/>
                      </a:cubicBezTo>
                      <a:cubicBezTo>
                        <a:pt x="20432" y="0"/>
                        <a:pt x="20432" y="0"/>
                        <a:pt x="20432" y="0"/>
                      </a:cubicBezTo>
                      <a:close/>
                    </a:path>
                  </a:pathLst>
                </a:custGeom>
                <a:grpFill/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/>
                  </a:endParaRPr>
                </a:p>
              </p:txBody>
            </p:sp>
            <p:sp>
              <p:nvSpPr>
                <p:cNvPr id="53" name="Shape 67"/>
                <p:cNvSpPr/>
                <p:nvPr/>
              </p:nvSpPr>
              <p:spPr>
                <a:xfrm>
                  <a:off x="5671819" y="2529840"/>
                  <a:ext cx="49995" cy="102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3" h="21600" extrusionOk="0">
                      <a:moveTo>
                        <a:pt x="12663" y="9230"/>
                      </a:moveTo>
                      <a:cubicBezTo>
                        <a:pt x="8001" y="8308"/>
                        <a:pt x="6658" y="7752"/>
                        <a:pt x="6658" y="6743"/>
                      </a:cubicBezTo>
                      <a:cubicBezTo>
                        <a:pt x="6658" y="5938"/>
                        <a:pt x="7890" y="4996"/>
                        <a:pt x="11378" y="4996"/>
                      </a:cubicBezTo>
                      <a:cubicBezTo>
                        <a:pt x="14458" y="4996"/>
                        <a:pt x="16826" y="5598"/>
                        <a:pt x="16847" y="5601"/>
                      </a:cubicBezTo>
                      <a:cubicBezTo>
                        <a:pt x="17091" y="5668"/>
                        <a:pt x="17378" y="5702"/>
                        <a:pt x="17654" y="5702"/>
                      </a:cubicBezTo>
                      <a:cubicBezTo>
                        <a:pt x="18323" y="5702"/>
                        <a:pt x="18923" y="5501"/>
                        <a:pt x="19168" y="5189"/>
                      </a:cubicBezTo>
                      <a:lnTo>
                        <a:pt x="20012" y="4120"/>
                      </a:lnTo>
                      <a:cubicBezTo>
                        <a:pt x="20315" y="3732"/>
                        <a:pt x="19863" y="3392"/>
                        <a:pt x="19300" y="3270"/>
                      </a:cubicBezTo>
                      <a:cubicBezTo>
                        <a:pt x="17399" y="2862"/>
                        <a:pt x="13688" y="2547"/>
                        <a:pt x="13651" y="2542"/>
                      </a:cubicBezTo>
                      <a:cubicBezTo>
                        <a:pt x="13587" y="2537"/>
                        <a:pt x="13380" y="2516"/>
                        <a:pt x="13380" y="2397"/>
                      </a:cubicBezTo>
                      <a:lnTo>
                        <a:pt x="13369" y="845"/>
                      </a:lnTo>
                      <a:cubicBezTo>
                        <a:pt x="13369" y="379"/>
                        <a:pt x="12578" y="0"/>
                        <a:pt x="11612" y="0"/>
                      </a:cubicBezTo>
                      <a:lnTo>
                        <a:pt x="10093" y="0"/>
                      </a:lnTo>
                      <a:cubicBezTo>
                        <a:pt x="9122" y="0"/>
                        <a:pt x="8330" y="379"/>
                        <a:pt x="8330" y="845"/>
                      </a:cubicBezTo>
                      <a:lnTo>
                        <a:pt x="8330" y="2476"/>
                      </a:lnTo>
                      <a:cubicBezTo>
                        <a:pt x="8330" y="2601"/>
                        <a:pt x="8060" y="2655"/>
                        <a:pt x="7959" y="2666"/>
                      </a:cubicBezTo>
                      <a:cubicBezTo>
                        <a:pt x="3276" y="3215"/>
                        <a:pt x="350" y="4910"/>
                        <a:pt x="350" y="7047"/>
                      </a:cubicBezTo>
                      <a:cubicBezTo>
                        <a:pt x="350" y="9709"/>
                        <a:pt x="4810" y="10912"/>
                        <a:pt x="9626" y="11816"/>
                      </a:cubicBezTo>
                      <a:cubicBezTo>
                        <a:pt x="13470" y="12560"/>
                        <a:pt x="15042" y="13318"/>
                        <a:pt x="15042" y="14426"/>
                      </a:cubicBezTo>
                      <a:cubicBezTo>
                        <a:pt x="15042" y="15633"/>
                        <a:pt x="12822" y="16475"/>
                        <a:pt x="9637" y="16475"/>
                      </a:cubicBezTo>
                      <a:cubicBezTo>
                        <a:pt x="6918" y="16475"/>
                        <a:pt x="3233" y="15625"/>
                        <a:pt x="3201" y="15617"/>
                      </a:cubicBezTo>
                      <a:cubicBezTo>
                        <a:pt x="2957" y="15561"/>
                        <a:pt x="2713" y="15532"/>
                        <a:pt x="2453" y="15532"/>
                      </a:cubicBezTo>
                      <a:cubicBezTo>
                        <a:pt x="1752" y="15532"/>
                        <a:pt x="1141" y="15743"/>
                        <a:pt x="897" y="16065"/>
                      </a:cubicBezTo>
                      <a:lnTo>
                        <a:pt x="90" y="17146"/>
                      </a:lnTo>
                      <a:cubicBezTo>
                        <a:pt x="-197" y="17550"/>
                        <a:pt x="244" y="17879"/>
                        <a:pt x="812" y="18023"/>
                      </a:cubicBezTo>
                      <a:cubicBezTo>
                        <a:pt x="3074" y="18605"/>
                        <a:pt x="7449" y="18945"/>
                        <a:pt x="7645" y="18960"/>
                      </a:cubicBezTo>
                      <a:cubicBezTo>
                        <a:pt x="7699" y="18965"/>
                        <a:pt x="7959" y="19011"/>
                        <a:pt x="7959" y="19130"/>
                      </a:cubicBezTo>
                      <a:lnTo>
                        <a:pt x="7959" y="20752"/>
                      </a:lnTo>
                      <a:cubicBezTo>
                        <a:pt x="7959" y="21220"/>
                        <a:pt x="8750" y="21600"/>
                        <a:pt x="9722" y="21600"/>
                      </a:cubicBezTo>
                      <a:lnTo>
                        <a:pt x="11293" y="21600"/>
                      </a:lnTo>
                      <a:cubicBezTo>
                        <a:pt x="12265" y="21600"/>
                        <a:pt x="13056" y="21220"/>
                        <a:pt x="13056" y="20752"/>
                      </a:cubicBezTo>
                      <a:lnTo>
                        <a:pt x="13056" y="19046"/>
                      </a:lnTo>
                      <a:cubicBezTo>
                        <a:pt x="13056" y="18886"/>
                        <a:pt x="13290" y="18872"/>
                        <a:pt x="13343" y="18865"/>
                      </a:cubicBezTo>
                      <a:cubicBezTo>
                        <a:pt x="18334" y="18313"/>
                        <a:pt x="21403" y="16511"/>
                        <a:pt x="21403" y="14249"/>
                      </a:cubicBezTo>
                      <a:cubicBezTo>
                        <a:pt x="21403" y="11925"/>
                        <a:pt x="18791" y="10423"/>
                        <a:pt x="12663" y="9230"/>
                      </a:cubicBezTo>
                      <a:cubicBezTo>
                        <a:pt x="12663" y="9230"/>
                        <a:pt x="12663" y="9230"/>
                        <a:pt x="12663" y="9230"/>
                      </a:cubicBezTo>
                      <a:close/>
                    </a:path>
                  </a:pathLst>
                </a:custGeom>
                <a:grpFill/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/>
                  </a:endParaRPr>
                </a:p>
              </p:txBody>
            </p:sp>
          </p:grpSp>
          <p:sp>
            <p:nvSpPr>
              <p:cNvPr id="81960" name="Rectangle 67"/>
              <p:cNvSpPr>
                <a:spLocks/>
              </p:cNvSpPr>
              <p:nvPr/>
            </p:nvSpPr>
            <p:spPr bwMode="auto">
              <a:xfrm>
                <a:off x="916" y="2869"/>
                <a:ext cx="594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300" b="1" smtClean="0">
                    <a:solidFill>
                      <a:srgbClr val="44546A"/>
                    </a:solidFill>
                    <a:latin typeface="Arial" panose="020B0604020202020204" pitchFamily="34" charset="0"/>
                    <a:sym typeface="Bebas Neue"/>
                  </a:rPr>
                  <a:t>$8 TRILLION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100" smtClean="0">
                    <a:solidFill>
                      <a:srgbClr val="44546A"/>
                    </a:solidFill>
                    <a:latin typeface="Arial" panose="020B0604020202020204" pitchFamily="34" charset="0"/>
                    <a:sym typeface="Bebas Neue"/>
                  </a:rPr>
                  <a:t>ANNUALLY</a:t>
                </a:r>
              </a:p>
            </p:txBody>
          </p:sp>
        </p:grpSp>
      </p:grpSp>
      <p:grpSp>
        <p:nvGrpSpPr>
          <p:cNvPr id="72726" name="Group 22"/>
          <p:cNvGrpSpPr>
            <a:grpSpLocks/>
          </p:cNvGrpSpPr>
          <p:nvPr/>
        </p:nvGrpSpPr>
        <p:grpSpPr bwMode="auto">
          <a:xfrm>
            <a:off x="1708150" y="2462213"/>
            <a:ext cx="1682750" cy="1682750"/>
            <a:chOff x="1076" y="1551"/>
            <a:chExt cx="1060" cy="1060"/>
          </a:xfrm>
        </p:grpSpPr>
        <p:grpSp>
          <p:nvGrpSpPr>
            <p:cNvPr id="81951" name="Group 4"/>
            <p:cNvGrpSpPr>
              <a:grpSpLocks/>
            </p:cNvGrpSpPr>
            <p:nvPr/>
          </p:nvGrpSpPr>
          <p:grpSpPr bwMode="auto">
            <a:xfrm>
              <a:off x="1076" y="1551"/>
              <a:ext cx="1060" cy="1060"/>
              <a:chOff x="3578107" y="1025536"/>
              <a:chExt cx="1787585" cy="1787584"/>
            </a:xfrm>
          </p:grpSpPr>
          <p:sp>
            <p:nvSpPr>
              <p:cNvPr id="34" name="Shape 2257"/>
              <p:cNvSpPr/>
              <p:nvPr/>
            </p:nvSpPr>
            <p:spPr>
              <a:xfrm>
                <a:off x="3578107" y="1025536"/>
                <a:ext cx="1787585" cy="1787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  <a:effectLst>
                <a:outerShdw blurRad="482600" dist="320899" dir="2811566" rotWithShape="0">
                  <a:srgbClr val="000000">
                    <a:alpha val="10000"/>
                  </a:srgbClr>
                </a:outerShdw>
              </a:effectLst>
            </p:spPr>
            <p:txBody>
              <a:bodyPr lIns="0" tIns="0" rIns="0"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3200"/>
                </a:pPr>
                <a:endParaRPr sz="3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Shape 2258"/>
              <p:cNvSpPr/>
              <p:nvPr/>
            </p:nvSpPr>
            <p:spPr>
              <a:xfrm>
                <a:off x="3783848" y="1231277"/>
                <a:ext cx="1376103" cy="1376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>
                <a:gsLst>
                  <a:gs pos="69000">
                    <a:schemeClr val="bg1"/>
                  </a:gs>
                  <a:gs pos="100000">
                    <a:schemeClr val="bg2"/>
                  </a:gs>
                </a:gsLst>
                <a:path>
                  <a:fillToRect l="22193" t="12755" r="77806" b="87244"/>
                </a:path>
              </a:gra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3200"/>
                </a:pPr>
                <a:endParaRPr sz="3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1952" name="Group 26"/>
            <p:cNvGrpSpPr>
              <a:grpSpLocks/>
            </p:cNvGrpSpPr>
            <p:nvPr/>
          </p:nvGrpSpPr>
          <p:grpSpPr bwMode="auto">
            <a:xfrm>
              <a:off x="1272" y="1782"/>
              <a:ext cx="694" cy="618"/>
              <a:chOff x="1272" y="1782"/>
              <a:chExt cx="694" cy="618"/>
            </a:xfrm>
          </p:grpSpPr>
          <p:sp>
            <p:nvSpPr>
              <p:cNvPr id="81953" name="Rectangle 64"/>
              <p:cNvSpPr>
                <a:spLocks/>
              </p:cNvSpPr>
              <p:nvPr/>
            </p:nvSpPr>
            <p:spPr bwMode="auto">
              <a:xfrm>
                <a:off x="1272" y="2062"/>
                <a:ext cx="694" cy="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300" b="1" smtClean="0">
                    <a:solidFill>
                      <a:srgbClr val="ED7D31"/>
                    </a:solidFill>
                    <a:latin typeface="Arial" panose="020B0604020202020204" pitchFamily="34" charset="0"/>
                    <a:sym typeface="Bebas Neue"/>
                  </a:rPr>
                  <a:t>$15 TRILLION</a:t>
                </a:r>
                <a:r>
                  <a:rPr lang="en-US" altLang="en-US" sz="1600" b="1" smtClean="0">
                    <a:solidFill>
                      <a:srgbClr val="ED7D31"/>
                    </a:solidFill>
                    <a:latin typeface="Arial" panose="020B0604020202020204" pitchFamily="34" charset="0"/>
                    <a:sym typeface="Bebas Neue"/>
                  </a:rPr>
                  <a:t> </a:t>
                </a:r>
                <a:r>
                  <a:rPr lang="en-US" altLang="en-US" sz="1100" smtClean="0">
                    <a:solidFill>
                      <a:srgbClr val="ED7D31"/>
                    </a:solidFill>
                    <a:latin typeface="Arial" panose="020B0604020202020204" pitchFamily="34" charset="0"/>
                    <a:sym typeface="Bebas Neue"/>
                  </a:rPr>
                  <a:t>PROJECTION</a:t>
                </a:r>
                <a:br>
                  <a:rPr lang="en-US" altLang="en-US" sz="1100" smtClean="0">
                    <a:solidFill>
                      <a:srgbClr val="ED7D31"/>
                    </a:solidFill>
                    <a:latin typeface="Arial" panose="020B0604020202020204" pitchFamily="34" charset="0"/>
                    <a:sym typeface="Bebas Neue"/>
                  </a:rPr>
                </a:br>
                <a:r>
                  <a:rPr lang="en-US" altLang="en-US" sz="1100" smtClean="0">
                    <a:solidFill>
                      <a:srgbClr val="ED7D31"/>
                    </a:solidFill>
                    <a:latin typeface="Arial" panose="020B0604020202020204" pitchFamily="34" charset="0"/>
                    <a:sym typeface="Bebas Neue"/>
                  </a:rPr>
                  <a:t>IN 10 YRS</a:t>
                </a:r>
              </a:p>
            </p:txBody>
          </p:sp>
          <p:sp>
            <p:nvSpPr>
              <p:cNvPr id="76" name="Shape 78"/>
              <p:cNvSpPr/>
              <p:nvPr/>
            </p:nvSpPr>
            <p:spPr>
              <a:xfrm>
                <a:off x="1430" y="1782"/>
                <a:ext cx="311" cy="2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0" h="21298" extrusionOk="0">
                    <a:moveTo>
                      <a:pt x="14391" y="0"/>
                    </a:moveTo>
                    <a:lnTo>
                      <a:pt x="14391" y="5552"/>
                    </a:lnTo>
                    <a:cubicBezTo>
                      <a:pt x="14607" y="5566"/>
                      <a:pt x="14810" y="5608"/>
                      <a:pt x="14964" y="5664"/>
                    </a:cubicBezTo>
                    <a:cubicBezTo>
                      <a:pt x="15102" y="5489"/>
                      <a:pt x="16211" y="5406"/>
                      <a:pt x="17547" y="5682"/>
                    </a:cubicBezTo>
                    <a:lnTo>
                      <a:pt x="17547" y="0"/>
                    </a:lnTo>
                    <a:lnTo>
                      <a:pt x="14391" y="0"/>
                    </a:lnTo>
                    <a:close/>
                    <a:moveTo>
                      <a:pt x="9588" y="2012"/>
                    </a:moveTo>
                    <a:lnTo>
                      <a:pt x="9588" y="12762"/>
                    </a:lnTo>
                    <a:cubicBezTo>
                      <a:pt x="10594" y="11451"/>
                      <a:pt x="11788" y="10392"/>
                      <a:pt x="12501" y="9855"/>
                    </a:cubicBezTo>
                    <a:cubicBezTo>
                      <a:pt x="12501" y="9855"/>
                      <a:pt x="12500" y="9852"/>
                      <a:pt x="12363" y="9557"/>
                    </a:cubicBezTo>
                    <a:cubicBezTo>
                      <a:pt x="12051" y="8890"/>
                      <a:pt x="11511" y="8508"/>
                      <a:pt x="11582" y="7098"/>
                    </a:cubicBezTo>
                    <a:cubicBezTo>
                      <a:pt x="11612" y="6459"/>
                      <a:pt x="12115" y="6035"/>
                      <a:pt x="12744" y="5794"/>
                    </a:cubicBezTo>
                    <a:lnTo>
                      <a:pt x="12744" y="2012"/>
                    </a:lnTo>
                    <a:lnTo>
                      <a:pt x="9588" y="2012"/>
                    </a:lnTo>
                    <a:close/>
                    <a:moveTo>
                      <a:pt x="14877" y="6446"/>
                    </a:moveTo>
                    <a:cubicBezTo>
                      <a:pt x="14850" y="6241"/>
                      <a:pt x="12570" y="6490"/>
                      <a:pt x="12623" y="7433"/>
                    </a:cubicBezTo>
                    <a:cubicBezTo>
                      <a:pt x="13033" y="8171"/>
                      <a:pt x="13485" y="8967"/>
                      <a:pt x="13542" y="9762"/>
                    </a:cubicBezTo>
                    <a:cubicBezTo>
                      <a:pt x="14476" y="9172"/>
                      <a:pt x="17595" y="9759"/>
                      <a:pt x="18362" y="10172"/>
                    </a:cubicBezTo>
                    <a:cubicBezTo>
                      <a:pt x="19241" y="8756"/>
                      <a:pt x="20049" y="8553"/>
                      <a:pt x="19992" y="7992"/>
                    </a:cubicBezTo>
                    <a:cubicBezTo>
                      <a:pt x="19939" y="7431"/>
                      <a:pt x="16448" y="6581"/>
                      <a:pt x="15761" y="6670"/>
                    </a:cubicBezTo>
                    <a:cubicBezTo>
                      <a:pt x="15075" y="6758"/>
                      <a:pt x="15068" y="7936"/>
                      <a:pt x="15068" y="7936"/>
                    </a:cubicBezTo>
                    <a:cubicBezTo>
                      <a:pt x="14929" y="7964"/>
                      <a:pt x="14859" y="8017"/>
                      <a:pt x="14859" y="7899"/>
                    </a:cubicBezTo>
                    <a:cubicBezTo>
                      <a:pt x="14832" y="7162"/>
                      <a:pt x="14905" y="6653"/>
                      <a:pt x="14877" y="6446"/>
                    </a:cubicBezTo>
                    <a:close/>
                    <a:moveTo>
                      <a:pt x="4803" y="6968"/>
                    </a:moveTo>
                    <a:cubicBezTo>
                      <a:pt x="4803" y="6968"/>
                      <a:pt x="4803" y="14811"/>
                      <a:pt x="4803" y="14811"/>
                    </a:cubicBezTo>
                    <a:lnTo>
                      <a:pt x="7941" y="14811"/>
                    </a:lnTo>
                    <a:lnTo>
                      <a:pt x="7941" y="6968"/>
                    </a:lnTo>
                    <a:lnTo>
                      <a:pt x="4803" y="6968"/>
                    </a:lnTo>
                    <a:close/>
                    <a:moveTo>
                      <a:pt x="15501" y="10135"/>
                    </a:moveTo>
                    <a:cubicBezTo>
                      <a:pt x="14715" y="10113"/>
                      <a:pt x="14092" y="10245"/>
                      <a:pt x="13611" y="10377"/>
                    </a:cubicBezTo>
                    <a:cubicBezTo>
                      <a:pt x="11633" y="11381"/>
                      <a:pt x="9569" y="14105"/>
                      <a:pt x="9432" y="16879"/>
                    </a:cubicBezTo>
                    <a:cubicBezTo>
                      <a:pt x="9295" y="19653"/>
                      <a:pt x="11699" y="20656"/>
                      <a:pt x="14773" y="21127"/>
                    </a:cubicBezTo>
                    <a:cubicBezTo>
                      <a:pt x="17849" y="21600"/>
                      <a:pt x="21543" y="21267"/>
                      <a:pt x="21570" y="17904"/>
                    </a:cubicBezTo>
                    <a:cubicBezTo>
                      <a:pt x="21600" y="14539"/>
                      <a:pt x="19542" y="11474"/>
                      <a:pt x="18362" y="10824"/>
                    </a:cubicBezTo>
                    <a:cubicBezTo>
                      <a:pt x="17234" y="10338"/>
                      <a:pt x="16287" y="10157"/>
                      <a:pt x="15501" y="10135"/>
                    </a:cubicBezTo>
                    <a:close/>
                    <a:moveTo>
                      <a:pt x="0" y="12128"/>
                    </a:moveTo>
                    <a:cubicBezTo>
                      <a:pt x="0" y="12128"/>
                      <a:pt x="0" y="14792"/>
                      <a:pt x="0" y="14792"/>
                    </a:cubicBezTo>
                    <a:lnTo>
                      <a:pt x="3156" y="14792"/>
                    </a:lnTo>
                    <a:lnTo>
                      <a:pt x="3156" y="12128"/>
                    </a:lnTo>
                    <a:lnTo>
                      <a:pt x="0" y="12128"/>
                    </a:lnTo>
                    <a:close/>
                    <a:moveTo>
                      <a:pt x="14495" y="12520"/>
                    </a:moveTo>
                    <a:lnTo>
                      <a:pt x="15830" y="12520"/>
                    </a:lnTo>
                    <a:lnTo>
                      <a:pt x="15830" y="13097"/>
                    </a:lnTo>
                    <a:lnTo>
                      <a:pt x="16645" y="13097"/>
                    </a:lnTo>
                    <a:lnTo>
                      <a:pt x="16645" y="14532"/>
                    </a:lnTo>
                    <a:lnTo>
                      <a:pt x="14825" y="14532"/>
                    </a:lnTo>
                    <a:cubicBezTo>
                      <a:pt x="14776" y="14532"/>
                      <a:pt x="14739" y="14547"/>
                      <a:pt x="14703" y="14587"/>
                    </a:cubicBezTo>
                    <a:cubicBezTo>
                      <a:pt x="14671" y="14626"/>
                      <a:pt x="14651" y="14671"/>
                      <a:pt x="14651" y="14718"/>
                    </a:cubicBezTo>
                    <a:cubicBezTo>
                      <a:pt x="14651" y="14774"/>
                      <a:pt x="14671" y="14812"/>
                      <a:pt x="14703" y="14848"/>
                    </a:cubicBezTo>
                    <a:cubicBezTo>
                      <a:pt x="14739" y="14884"/>
                      <a:pt x="14776" y="14904"/>
                      <a:pt x="14825" y="14904"/>
                    </a:cubicBezTo>
                    <a:lnTo>
                      <a:pt x="15345" y="14904"/>
                    </a:lnTo>
                    <a:cubicBezTo>
                      <a:pt x="15761" y="14904"/>
                      <a:pt x="16104" y="15068"/>
                      <a:pt x="16403" y="15389"/>
                    </a:cubicBezTo>
                    <a:cubicBezTo>
                      <a:pt x="16701" y="15707"/>
                      <a:pt x="16853" y="16098"/>
                      <a:pt x="16853" y="16544"/>
                    </a:cubicBezTo>
                    <a:cubicBezTo>
                      <a:pt x="16853" y="16997"/>
                      <a:pt x="16716" y="17382"/>
                      <a:pt x="16420" y="17699"/>
                    </a:cubicBezTo>
                    <a:cubicBezTo>
                      <a:pt x="16247" y="17879"/>
                      <a:pt x="16045" y="18011"/>
                      <a:pt x="15830" y="18090"/>
                    </a:cubicBezTo>
                    <a:lnTo>
                      <a:pt x="15830" y="18910"/>
                    </a:lnTo>
                    <a:lnTo>
                      <a:pt x="14495" y="18910"/>
                    </a:lnTo>
                    <a:lnTo>
                      <a:pt x="14495" y="18164"/>
                    </a:lnTo>
                    <a:lnTo>
                      <a:pt x="13542" y="18164"/>
                    </a:lnTo>
                    <a:lnTo>
                      <a:pt x="13542" y="16730"/>
                    </a:lnTo>
                    <a:lnTo>
                      <a:pt x="15345" y="16730"/>
                    </a:lnTo>
                    <a:cubicBezTo>
                      <a:pt x="15394" y="16730"/>
                      <a:pt x="15430" y="16714"/>
                      <a:pt x="15466" y="16674"/>
                    </a:cubicBezTo>
                    <a:cubicBezTo>
                      <a:pt x="15504" y="16636"/>
                      <a:pt x="15518" y="16576"/>
                      <a:pt x="15518" y="16525"/>
                    </a:cubicBezTo>
                    <a:cubicBezTo>
                      <a:pt x="15518" y="16472"/>
                      <a:pt x="15504" y="16432"/>
                      <a:pt x="15466" y="16395"/>
                    </a:cubicBezTo>
                    <a:cubicBezTo>
                      <a:pt x="15430" y="16357"/>
                      <a:pt x="15394" y="16339"/>
                      <a:pt x="15345" y="16339"/>
                    </a:cubicBezTo>
                    <a:lnTo>
                      <a:pt x="14825" y="16339"/>
                    </a:lnTo>
                    <a:cubicBezTo>
                      <a:pt x="14407" y="16339"/>
                      <a:pt x="14064" y="16191"/>
                      <a:pt x="13767" y="15873"/>
                    </a:cubicBezTo>
                    <a:cubicBezTo>
                      <a:pt x="13470" y="15557"/>
                      <a:pt x="13316" y="15168"/>
                      <a:pt x="13316" y="14718"/>
                    </a:cubicBezTo>
                    <a:cubicBezTo>
                      <a:pt x="13316" y="14271"/>
                      <a:pt x="13468" y="13885"/>
                      <a:pt x="13767" y="13563"/>
                    </a:cubicBezTo>
                    <a:cubicBezTo>
                      <a:pt x="13974" y="13339"/>
                      <a:pt x="14218" y="13201"/>
                      <a:pt x="14495" y="13134"/>
                    </a:cubicBezTo>
                    <a:lnTo>
                      <a:pt x="14495" y="1252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Calibri" panose="020F0502020204030204"/>
                </a:endParaRPr>
              </a:p>
            </p:txBody>
          </p:sp>
        </p:grpSp>
      </p:grpSp>
      <p:grpSp>
        <p:nvGrpSpPr>
          <p:cNvPr id="72733" name="Group 29"/>
          <p:cNvGrpSpPr>
            <a:grpSpLocks/>
          </p:cNvGrpSpPr>
          <p:nvPr/>
        </p:nvGrpSpPr>
        <p:grpSpPr bwMode="auto">
          <a:xfrm>
            <a:off x="465138" y="1962150"/>
            <a:ext cx="1684337" cy="1684338"/>
            <a:chOff x="293" y="1236"/>
            <a:chExt cx="1061" cy="1061"/>
          </a:xfrm>
        </p:grpSpPr>
        <p:grpSp>
          <p:nvGrpSpPr>
            <p:cNvPr id="81945" name="Group 5"/>
            <p:cNvGrpSpPr>
              <a:grpSpLocks/>
            </p:cNvGrpSpPr>
            <p:nvPr/>
          </p:nvGrpSpPr>
          <p:grpSpPr bwMode="auto">
            <a:xfrm>
              <a:off x="293" y="1236"/>
              <a:ext cx="1061" cy="1061"/>
              <a:chOff x="2212263" y="1617895"/>
              <a:chExt cx="1787585" cy="1787584"/>
            </a:xfrm>
          </p:grpSpPr>
          <p:sp>
            <p:nvSpPr>
              <p:cNvPr id="81949" name="Shape 2260"/>
              <p:cNvSpPr>
                <a:spLocks/>
              </p:cNvSpPr>
              <p:nvPr/>
            </p:nvSpPr>
            <p:spPr bwMode="auto">
              <a:xfrm>
                <a:off x="2212263" y="1617895"/>
                <a:ext cx="1787585" cy="1787584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071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eaLnBrk="0" hangingPunct="0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Shape 2261"/>
              <p:cNvSpPr/>
              <p:nvPr/>
            </p:nvSpPr>
            <p:spPr>
              <a:xfrm>
                <a:off x="2417810" y="1823442"/>
                <a:ext cx="1376491" cy="1376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>
                <a:gsLst>
                  <a:gs pos="65915">
                    <a:schemeClr val="bg1"/>
                  </a:gs>
                  <a:gs pos="100000">
                    <a:schemeClr val="bg2"/>
                  </a:gs>
                </a:gsLst>
                <a:path>
                  <a:fillToRect l="14129" t="24710" r="85870" b="75289"/>
                </a:path>
              </a:gra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3200"/>
                </a:pPr>
                <a:endParaRPr sz="3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1946" name="Group 33"/>
            <p:cNvGrpSpPr>
              <a:grpSpLocks/>
            </p:cNvGrpSpPr>
            <p:nvPr/>
          </p:nvGrpSpPr>
          <p:grpSpPr bwMode="auto">
            <a:xfrm>
              <a:off x="437" y="1424"/>
              <a:ext cx="771" cy="654"/>
              <a:chOff x="437" y="1424"/>
              <a:chExt cx="771" cy="654"/>
            </a:xfrm>
          </p:grpSpPr>
          <p:sp>
            <p:nvSpPr>
              <p:cNvPr id="81947" name="Rectangle 63"/>
              <p:cNvSpPr>
                <a:spLocks/>
              </p:cNvSpPr>
              <p:nvPr/>
            </p:nvSpPr>
            <p:spPr bwMode="auto">
              <a:xfrm>
                <a:off x="437" y="1740"/>
                <a:ext cx="771" cy="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300" b="1" smtClean="0">
                    <a:solidFill>
                      <a:srgbClr val="071927"/>
                    </a:solidFill>
                    <a:latin typeface="Arial" panose="020B0604020202020204" pitchFamily="34" charset="0"/>
                    <a:sym typeface="Bebas Neue"/>
                  </a:rPr>
                  <a:t>#1 RESEARCHED</a:t>
                </a:r>
                <a:r>
                  <a:rPr lang="en-US" altLang="en-US" sz="1600" b="1" smtClean="0">
                    <a:solidFill>
                      <a:srgbClr val="071927"/>
                    </a:solidFill>
                    <a:latin typeface="Arial" panose="020B0604020202020204" pitchFamily="34" charset="0"/>
                    <a:sym typeface="Bebas Neue"/>
                  </a:rPr>
                  <a:t/>
                </a:r>
                <a:br>
                  <a:rPr lang="en-US" altLang="en-US" sz="1600" b="1" smtClean="0">
                    <a:solidFill>
                      <a:srgbClr val="071927"/>
                    </a:solidFill>
                    <a:latin typeface="Arial" panose="020B0604020202020204" pitchFamily="34" charset="0"/>
                    <a:sym typeface="Bebas Neue"/>
                  </a:rPr>
                </a:br>
                <a:r>
                  <a:rPr lang="en-US" altLang="en-US" sz="1100" smtClean="0">
                    <a:solidFill>
                      <a:srgbClr val="071927"/>
                    </a:solidFill>
                    <a:latin typeface="Arial" panose="020B0604020202020204" pitchFamily="34" charset="0"/>
                    <a:sym typeface="Bebas Neue"/>
                  </a:rPr>
                  <a:t>CATEGORY ONLINE</a:t>
                </a: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657" y="1423"/>
                <a:ext cx="295" cy="295"/>
                <a:chOff x="4668520" y="5069840"/>
                <a:chExt cx="243682" cy="243682"/>
              </a:xfrm>
              <a:solidFill>
                <a:srgbClr val="071927"/>
              </a:solidFill>
            </p:grpSpPr>
            <p:sp>
              <p:nvSpPr>
                <p:cNvPr id="46" name="Shape 18"/>
                <p:cNvSpPr/>
                <p:nvPr/>
              </p:nvSpPr>
              <p:spPr>
                <a:xfrm>
                  <a:off x="4668520" y="5069840"/>
                  <a:ext cx="243682" cy="243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3500" y="14850"/>
                      </a:moveTo>
                      <a:cubicBezTo>
                        <a:pt x="9771" y="14850"/>
                        <a:pt x="6749" y="11829"/>
                        <a:pt x="6749" y="8102"/>
                      </a:cubicBezTo>
                      <a:cubicBezTo>
                        <a:pt x="6749" y="4373"/>
                        <a:pt x="9771" y="1352"/>
                        <a:pt x="13500" y="1352"/>
                      </a:cubicBezTo>
                      <a:cubicBezTo>
                        <a:pt x="17227" y="1352"/>
                        <a:pt x="20248" y="4373"/>
                        <a:pt x="20248" y="8102"/>
                      </a:cubicBezTo>
                      <a:cubicBezTo>
                        <a:pt x="20248" y="11829"/>
                        <a:pt x="17227" y="14850"/>
                        <a:pt x="13500" y="14850"/>
                      </a:cubicBezTo>
                      <a:cubicBezTo>
                        <a:pt x="13500" y="14850"/>
                        <a:pt x="13500" y="14850"/>
                        <a:pt x="13500" y="14850"/>
                      </a:cubicBezTo>
                      <a:close/>
                      <a:moveTo>
                        <a:pt x="3236" y="20041"/>
                      </a:moveTo>
                      <a:cubicBezTo>
                        <a:pt x="3019" y="20265"/>
                        <a:pt x="2720" y="20407"/>
                        <a:pt x="2383" y="20407"/>
                      </a:cubicBezTo>
                      <a:cubicBezTo>
                        <a:pt x="1724" y="20407"/>
                        <a:pt x="1189" y="19876"/>
                        <a:pt x="1189" y="19217"/>
                      </a:cubicBezTo>
                      <a:cubicBezTo>
                        <a:pt x="1189" y="18882"/>
                        <a:pt x="1331" y="18581"/>
                        <a:pt x="1554" y="18364"/>
                      </a:cubicBezTo>
                      <a:lnTo>
                        <a:pt x="1552" y="18357"/>
                      </a:lnTo>
                      <a:lnTo>
                        <a:pt x="6996" y="12913"/>
                      </a:lnTo>
                      <a:cubicBezTo>
                        <a:pt x="7471" y="13555"/>
                        <a:pt x="8038" y="14122"/>
                        <a:pt x="8678" y="14599"/>
                      </a:cubicBezTo>
                      <a:cubicBezTo>
                        <a:pt x="8678" y="14599"/>
                        <a:pt x="3236" y="20041"/>
                        <a:pt x="3236" y="20041"/>
                      </a:cubicBezTo>
                      <a:close/>
                      <a:moveTo>
                        <a:pt x="13500" y="0"/>
                      </a:moveTo>
                      <a:cubicBezTo>
                        <a:pt x="9026" y="0"/>
                        <a:pt x="5398" y="3626"/>
                        <a:pt x="5398" y="8102"/>
                      </a:cubicBezTo>
                      <a:cubicBezTo>
                        <a:pt x="5398" y="9470"/>
                        <a:pt x="5742" y="10754"/>
                        <a:pt x="6341" y="11884"/>
                      </a:cubicBezTo>
                      <a:lnTo>
                        <a:pt x="708" y="17517"/>
                      </a:lnTo>
                      <a:lnTo>
                        <a:pt x="715" y="17521"/>
                      </a:lnTo>
                      <a:cubicBezTo>
                        <a:pt x="273" y="17952"/>
                        <a:pt x="0" y="18552"/>
                        <a:pt x="0" y="19217"/>
                      </a:cubicBezTo>
                      <a:cubicBezTo>
                        <a:pt x="0" y="20531"/>
                        <a:pt x="1069" y="21600"/>
                        <a:pt x="2383" y="21600"/>
                      </a:cubicBezTo>
                      <a:cubicBezTo>
                        <a:pt x="3045" y="21600"/>
                        <a:pt x="3649" y="21327"/>
                        <a:pt x="4081" y="20885"/>
                      </a:cubicBezTo>
                      <a:lnTo>
                        <a:pt x="4076" y="20885"/>
                      </a:lnTo>
                      <a:lnTo>
                        <a:pt x="9709" y="15252"/>
                      </a:lnTo>
                      <a:cubicBezTo>
                        <a:pt x="10840" y="15857"/>
                        <a:pt x="12128" y="16198"/>
                        <a:pt x="13500" y="16198"/>
                      </a:cubicBezTo>
                      <a:cubicBezTo>
                        <a:pt x="17971" y="16198"/>
                        <a:pt x="21600" y="12574"/>
                        <a:pt x="21600" y="8102"/>
                      </a:cubicBezTo>
                      <a:cubicBezTo>
                        <a:pt x="21600" y="3626"/>
                        <a:pt x="17971" y="0"/>
                        <a:pt x="13500" y="0"/>
                      </a:cubicBezTo>
                      <a:cubicBezTo>
                        <a:pt x="13500" y="0"/>
                        <a:pt x="13500" y="0"/>
                        <a:pt x="13500" y="0"/>
                      </a:cubicBezTo>
                      <a:close/>
                    </a:path>
                  </a:pathLst>
                </a:custGeom>
                <a:grpFill/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/>
                  </a:endParaRPr>
                </a:p>
              </p:txBody>
            </p:sp>
            <p:sp>
              <p:nvSpPr>
                <p:cNvPr id="47" name="Shape 19"/>
                <p:cNvSpPr/>
                <p:nvPr/>
              </p:nvSpPr>
              <p:spPr>
                <a:xfrm>
                  <a:off x="4770120" y="5107940"/>
                  <a:ext cx="57114" cy="57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169" y="0"/>
                      </a:moveTo>
                      <a:cubicBezTo>
                        <a:pt x="9025" y="0"/>
                        <a:pt x="0" y="9031"/>
                        <a:pt x="0" y="20174"/>
                      </a:cubicBezTo>
                      <a:cubicBezTo>
                        <a:pt x="0" y="20962"/>
                        <a:pt x="647" y="21600"/>
                        <a:pt x="1445" y="21600"/>
                      </a:cubicBezTo>
                      <a:cubicBezTo>
                        <a:pt x="2237" y="21600"/>
                        <a:pt x="2880" y="20962"/>
                        <a:pt x="2880" y="20174"/>
                      </a:cubicBezTo>
                      <a:cubicBezTo>
                        <a:pt x="2880" y="10622"/>
                        <a:pt x="10619" y="2885"/>
                        <a:pt x="20169" y="2885"/>
                      </a:cubicBezTo>
                      <a:cubicBezTo>
                        <a:pt x="20948" y="2885"/>
                        <a:pt x="21600" y="2238"/>
                        <a:pt x="21600" y="1436"/>
                      </a:cubicBezTo>
                      <a:cubicBezTo>
                        <a:pt x="21600" y="647"/>
                        <a:pt x="20948" y="0"/>
                        <a:pt x="20169" y="0"/>
                      </a:cubicBezTo>
                      <a:cubicBezTo>
                        <a:pt x="20169" y="0"/>
                        <a:pt x="20169" y="0"/>
                        <a:pt x="20169" y="0"/>
                      </a:cubicBezTo>
                      <a:close/>
                    </a:path>
                  </a:pathLst>
                </a:custGeom>
                <a:grpFill/>
                <a:ln w="12700">
                  <a:miter lim="400000"/>
                </a:ln>
              </p:spPr>
              <p:txBody>
                <a:bodyPr lIns="0" tIns="0" rIns="0" bIns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/>
                  </a:endParaRPr>
                </a:p>
              </p:txBody>
            </p:sp>
          </p:grpSp>
        </p:grpSp>
      </p:grpSp>
      <p:grpSp>
        <p:nvGrpSpPr>
          <p:cNvPr id="72740" name="Group 36"/>
          <p:cNvGrpSpPr>
            <a:grpSpLocks/>
          </p:cNvGrpSpPr>
          <p:nvPr/>
        </p:nvGrpSpPr>
        <p:grpSpPr bwMode="auto">
          <a:xfrm>
            <a:off x="1565275" y="828675"/>
            <a:ext cx="1674813" cy="1674813"/>
            <a:chOff x="992" y="522"/>
            <a:chExt cx="1055" cy="1055"/>
          </a:xfrm>
        </p:grpSpPr>
        <p:grpSp>
          <p:nvGrpSpPr>
            <p:cNvPr id="81939" name="Group 37"/>
            <p:cNvGrpSpPr>
              <a:grpSpLocks/>
            </p:cNvGrpSpPr>
            <p:nvPr/>
          </p:nvGrpSpPr>
          <p:grpSpPr bwMode="auto">
            <a:xfrm>
              <a:off x="992" y="522"/>
              <a:ext cx="1055" cy="1055"/>
              <a:chOff x="992" y="522"/>
              <a:chExt cx="1055" cy="1055"/>
            </a:xfrm>
          </p:grpSpPr>
          <p:sp>
            <p:nvSpPr>
              <p:cNvPr id="81943" name="Shape 2313"/>
              <p:cNvSpPr>
                <a:spLocks/>
              </p:cNvSpPr>
              <p:nvPr/>
            </p:nvSpPr>
            <p:spPr bwMode="auto">
              <a:xfrm>
                <a:off x="992" y="522"/>
                <a:ext cx="1055" cy="1055"/>
              </a:xfrm>
              <a:custGeom>
                <a:avLst/>
                <a:gdLst>
                  <a:gd name="T0" fmla="*/ 0 w 19679"/>
                  <a:gd name="T1" fmla="*/ 0 h 19679"/>
                  <a:gd name="T2" fmla="*/ 0 w 19679"/>
                  <a:gd name="T3" fmla="*/ 0 h 19679"/>
                  <a:gd name="T4" fmla="*/ 0 w 19679"/>
                  <a:gd name="T5" fmla="*/ 0 h 19679"/>
                  <a:gd name="T6" fmla="*/ 0 w 19679"/>
                  <a:gd name="T7" fmla="*/ 0 h 1967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prstDash val="sysDot"/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eaLnBrk="0" hangingPunct="0"/>
                <a:endParaRPr 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Shape 2302"/>
              <p:cNvSpPr/>
              <p:nvPr/>
            </p:nvSpPr>
            <p:spPr>
              <a:xfrm>
                <a:off x="1135" y="662"/>
                <a:ext cx="769" cy="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>
                <a:gsLst>
                  <a:gs pos="66533">
                    <a:schemeClr val="bg1"/>
                  </a:gs>
                  <a:gs pos="100000">
                    <a:schemeClr val="bg2">
                      <a:lumMod val="60000"/>
                      <a:lumOff val="40000"/>
                    </a:schemeClr>
                  </a:gs>
                </a:gsLst>
                <a:path>
                  <a:fillToRect l="11612" t="25971" r="88387" b="74028"/>
                </a:path>
              </a:gra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3200"/>
                </a:pPr>
                <a:endParaRPr sz="3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1940" name="Group 40"/>
            <p:cNvGrpSpPr>
              <a:grpSpLocks/>
            </p:cNvGrpSpPr>
            <p:nvPr/>
          </p:nvGrpSpPr>
          <p:grpSpPr bwMode="auto">
            <a:xfrm>
              <a:off x="1225" y="681"/>
              <a:ext cx="597" cy="676"/>
              <a:chOff x="1225" y="681"/>
              <a:chExt cx="597" cy="676"/>
            </a:xfrm>
          </p:grpSpPr>
          <p:sp>
            <p:nvSpPr>
              <p:cNvPr id="81941" name="Rectangle 62"/>
              <p:cNvSpPr>
                <a:spLocks/>
              </p:cNvSpPr>
              <p:nvPr/>
            </p:nvSpPr>
            <p:spPr bwMode="auto">
              <a:xfrm>
                <a:off x="1225" y="1019"/>
                <a:ext cx="597" cy="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300" b="1" smtClean="0">
                    <a:solidFill>
                      <a:srgbClr val="C00000"/>
                    </a:solidFill>
                    <a:latin typeface="Arial" panose="020B0604020202020204" pitchFamily="34" charset="0"/>
                    <a:sym typeface="Bebas Neue"/>
                  </a:rPr>
                  <a:t>BABY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300" b="1" smtClean="0">
                    <a:solidFill>
                      <a:srgbClr val="C00000"/>
                    </a:solidFill>
                    <a:latin typeface="Arial" panose="020B0604020202020204" pitchFamily="34" charset="0"/>
                    <a:sym typeface="Bebas Neue"/>
                  </a:rPr>
                  <a:t>BOOMERS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100" smtClean="0">
                    <a:solidFill>
                      <a:srgbClr val="C00000"/>
                    </a:solidFill>
                    <a:latin typeface="Arial" panose="020B0604020202020204" pitchFamily="34" charset="0"/>
                    <a:sym typeface="Bebas Neue"/>
                  </a:rPr>
                  <a:t>FUELING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100" smtClean="0">
                    <a:solidFill>
                      <a:srgbClr val="C00000"/>
                    </a:solidFill>
                    <a:latin typeface="Arial" panose="020B0604020202020204" pitchFamily="34" charset="0"/>
                    <a:sym typeface="Bebas Neue"/>
                  </a:rPr>
                  <a:t>GROWTH</a:t>
                </a:r>
              </a:p>
            </p:txBody>
          </p:sp>
          <p:pic>
            <p:nvPicPr>
              <p:cNvPr id="81942" name="Picture 1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1" y="681"/>
                <a:ext cx="285" cy="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5" name="Rectangle 2"/>
          <p:cNvSpPr>
            <a:spLocks/>
          </p:cNvSpPr>
          <p:nvPr/>
        </p:nvSpPr>
        <p:spPr bwMode="auto">
          <a:xfrm rot="10800000" flipH="1">
            <a:off x="0" y="5592763"/>
            <a:ext cx="9186863" cy="1265237"/>
          </a:xfrm>
          <a:prstGeom prst="rect">
            <a:avLst/>
          </a:prstGeom>
          <a:solidFill>
            <a:srgbClr val="071927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sp>
        <p:nvSpPr>
          <p:cNvPr id="78" name="Rectangle 77"/>
          <p:cNvSpPr>
            <a:spLocks/>
          </p:cNvSpPr>
          <p:nvPr/>
        </p:nvSpPr>
        <p:spPr bwMode="auto">
          <a:xfrm>
            <a:off x="360363" y="5857875"/>
            <a:ext cx="847725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 smtClean="0">
                <a:solidFill>
                  <a:srgbClr val="E7E6E6"/>
                </a:solidFill>
                <a:latin typeface="Arial" panose="020B0604020202020204" pitchFamily="34" charset="0"/>
                <a:sym typeface="Bebas Neue"/>
              </a:rPr>
              <a:t>ALMOST</a:t>
            </a:r>
            <a:r>
              <a:rPr lang="en-US" altLang="en-US" sz="2600" smtClean="0">
                <a:solidFill>
                  <a:srgbClr val="E7E6E6"/>
                </a:solidFill>
                <a:latin typeface="Arial" panose="020B0604020202020204" pitchFamily="34" charset="0"/>
                <a:sym typeface="Bebas Neue"/>
              </a:rPr>
              <a:t> </a:t>
            </a:r>
            <a:r>
              <a:rPr lang="en-US" altLang="en-US" sz="2600" smtClean="0">
                <a:solidFill>
                  <a:srgbClr val="F47D20"/>
                </a:solidFill>
                <a:latin typeface="Arial" panose="020B0604020202020204" pitchFamily="34" charset="0"/>
                <a:sym typeface="Bebas Neue"/>
              </a:rPr>
              <a:t>everyone</a:t>
            </a:r>
            <a:r>
              <a:rPr lang="en-US" altLang="en-US" sz="2600" smtClean="0">
                <a:solidFill>
                  <a:srgbClr val="E7E6E6"/>
                </a:solidFill>
                <a:latin typeface="Arial" panose="020B0604020202020204" pitchFamily="34" charset="0"/>
                <a:sym typeface="Bebas Neue"/>
              </a:rPr>
              <a:t> </a:t>
            </a:r>
            <a:r>
              <a:rPr lang="en-US" altLang="en-US" sz="3400" smtClean="0">
                <a:solidFill>
                  <a:srgbClr val="E7E6E6"/>
                </a:solidFill>
                <a:latin typeface="Arial" panose="020B0604020202020204" pitchFamily="34" charset="0"/>
                <a:sym typeface="Bebas Neue"/>
              </a:rPr>
              <a:t>YOU KNOW</a:t>
            </a:r>
            <a:r>
              <a:rPr lang="en-US" altLang="en-US" sz="2600" smtClean="0">
                <a:solidFill>
                  <a:srgbClr val="E7E6E6"/>
                </a:solidFill>
                <a:latin typeface="Arial" panose="020B0604020202020204" pitchFamily="34" charset="0"/>
                <a:sym typeface="Bebas Neue"/>
              </a:rPr>
              <a:t> </a:t>
            </a:r>
            <a:r>
              <a:rPr lang="en-US" altLang="en-US" sz="2600" smtClean="0">
                <a:solidFill>
                  <a:srgbClr val="F47D20"/>
                </a:solidFill>
                <a:latin typeface="Arial" panose="020B0604020202020204" pitchFamily="34" charset="0"/>
                <a:sym typeface="Bebas Neue"/>
              </a:rPr>
              <a:t>is traveling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 smtClean="0">
                <a:solidFill>
                  <a:srgbClr val="E7E6E6"/>
                </a:solidFill>
                <a:latin typeface="Arial" panose="020B0604020202020204" pitchFamily="34" charset="0"/>
                <a:sym typeface="Bebas Neue"/>
              </a:rPr>
              <a:t>OR WANTS TO</a:t>
            </a:r>
            <a:r>
              <a:rPr lang="en-US" altLang="en-US" sz="2600" smtClean="0">
                <a:solidFill>
                  <a:srgbClr val="E7E6E6"/>
                </a:solidFill>
                <a:latin typeface="Arial" panose="020B0604020202020204" pitchFamily="34" charset="0"/>
                <a:sym typeface="Bebas Neue"/>
              </a:rPr>
              <a:t> </a:t>
            </a:r>
            <a:r>
              <a:rPr lang="en-US" altLang="en-US" sz="2600" smtClean="0">
                <a:solidFill>
                  <a:srgbClr val="F47D20"/>
                </a:solidFill>
                <a:latin typeface="Arial" panose="020B0604020202020204" pitchFamily="34" charset="0"/>
                <a:sym typeface="Bebas Neue"/>
              </a:rPr>
              <a:t>travel.</a:t>
            </a:r>
          </a:p>
        </p:txBody>
      </p:sp>
      <p:grpSp>
        <p:nvGrpSpPr>
          <p:cNvPr id="48" name="Group 123"/>
          <p:cNvGrpSpPr>
            <a:grpSpLocks/>
          </p:cNvGrpSpPr>
          <p:nvPr/>
        </p:nvGrpSpPr>
        <p:grpSpPr bwMode="auto">
          <a:xfrm>
            <a:off x="0" y="0"/>
            <a:ext cx="9144000" cy="5597525"/>
            <a:chOff x="5" y="0"/>
            <a:chExt cx="5760" cy="3526"/>
          </a:xfrm>
        </p:grpSpPr>
        <p:sp>
          <p:nvSpPr>
            <p:cNvPr id="81931" name="Rectangle 2"/>
            <p:cNvSpPr>
              <a:spLocks/>
            </p:cNvSpPr>
            <p:nvPr/>
          </p:nvSpPr>
          <p:spPr bwMode="auto">
            <a:xfrm rot="10800000" flipH="1">
              <a:off x="5" y="0"/>
              <a:ext cx="5760" cy="3526"/>
            </a:xfrm>
            <a:prstGeom prst="rect">
              <a:avLst/>
            </a:prstGeom>
            <a:solidFill>
              <a:srgbClr val="071927">
                <a:alpha val="9097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>
                      <a:alpha val="70195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prstClr val="black"/>
                </a:solidFill>
              </a:endParaRPr>
            </a:p>
          </p:txBody>
        </p:sp>
        <p:grpSp>
          <p:nvGrpSpPr>
            <p:cNvPr id="81932" name="Group 116"/>
            <p:cNvGrpSpPr>
              <a:grpSpLocks/>
            </p:cNvGrpSpPr>
            <p:nvPr/>
          </p:nvGrpSpPr>
          <p:grpSpPr bwMode="auto">
            <a:xfrm>
              <a:off x="525" y="864"/>
              <a:ext cx="4602" cy="2064"/>
              <a:chOff x="621" y="1029"/>
              <a:chExt cx="4362" cy="2004"/>
            </a:xfrm>
          </p:grpSpPr>
          <p:sp>
            <p:nvSpPr>
              <p:cNvPr id="81933" name="WordArt 117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35" y="1743"/>
                <a:ext cx="3612" cy="516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eaLnBrk="0" hangingPunct="0"/>
                <a:r>
                  <a:rPr lang="en-US" sz="3600" kern="10" smtClean="0">
                    <a:solidFill>
                      <a:srgbClr val="FFFFFF"/>
                    </a:solidFill>
                    <a:latin typeface="Arial Narrow" panose="020B0606020202030204" pitchFamily="34" charset="0"/>
                  </a:rPr>
                  <a:t>PEOPLE ARE DOING</a:t>
                </a:r>
              </a:p>
            </p:txBody>
          </p:sp>
          <p:sp>
            <p:nvSpPr>
              <p:cNvPr id="81934" name="WordArt 11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680" y="2499"/>
                <a:ext cx="2322" cy="534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eaLnBrk="0" hangingPunct="0"/>
                <a:r>
                  <a:rPr lang="en-US" sz="3600" kern="10" smtClean="0">
                    <a:solidFill>
                      <a:srgbClr val="FFFFFF"/>
                    </a:solidFill>
                    <a:latin typeface="Trebuchet MS" panose="020B0603020202020204" pitchFamily="34" charset="0"/>
                  </a:rPr>
                  <a:t>anyway</a:t>
                </a:r>
              </a:p>
            </p:txBody>
          </p:sp>
          <p:grpSp>
            <p:nvGrpSpPr>
              <p:cNvPr id="81935" name="Group 119"/>
              <p:cNvGrpSpPr>
                <a:grpSpLocks/>
              </p:cNvGrpSpPr>
              <p:nvPr/>
            </p:nvGrpSpPr>
            <p:grpSpPr bwMode="auto">
              <a:xfrm>
                <a:off x="621" y="1029"/>
                <a:ext cx="4362" cy="522"/>
                <a:chOff x="627" y="1113"/>
                <a:chExt cx="4362" cy="522"/>
              </a:xfrm>
            </p:grpSpPr>
            <p:sp>
              <p:nvSpPr>
                <p:cNvPr id="81936" name="WordArt 12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27" y="1131"/>
                  <a:ext cx="732" cy="492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eaLnBrk="0" hangingPunct="0"/>
                  <a:r>
                    <a:rPr lang="en-US" sz="3600" kern="10" smtClean="0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GET</a:t>
                  </a:r>
                </a:p>
              </p:txBody>
            </p:sp>
            <p:sp>
              <p:nvSpPr>
                <p:cNvPr id="81937" name="WordArt 121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141" y="1131"/>
                  <a:ext cx="1848" cy="504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eaLnBrk="0" hangingPunct="0"/>
                  <a:r>
                    <a:rPr lang="en-US" sz="3600" kern="10" smtClean="0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ON WHAT</a:t>
                  </a:r>
                </a:p>
              </p:txBody>
            </p:sp>
            <p:sp>
              <p:nvSpPr>
                <p:cNvPr id="81938" name="WordArt 122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66" y="1113"/>
                  <a:ext cx="1308" cy="504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 eaLnBrk="0" hangingPunct="0"/>
                  <a:r>
                    <a:rPr lang="en-US" sz="3600" kern="10" smtClean="0">
                      <a:solidFill>
                        <a:srgbClr val="FFFFFF"/>
                      </a:solidFill>
                      <a:latin typeface="Trebuchet MS" panose="020B0603020202020204" pitchFamily="34" charset="0"/>
                    </a:rPr>
                    <a:t>Paid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4012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2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2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2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Rectangle 13"/>
          <p:cNvSpPr>
            <a:spLocks/>
          </p:cNvSpPr>
          <p:nvPr/>
        </p:nvSpPr>
        <p:spPr bwMode="auto">
          <a:xfrm>
            <a:off x="3517900" y="0"/>
            <a:ext cx="2593975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3600" smtClean="0">
                <a:solidFill>
                  <a:srgbClr val="C73927"/>
                </a:solidFill>
                <a:latin typeface="Arial" panose="020B0604020202020204" pitchFamily="34" charset="0"/>
                <a:sym typeface="Bebas Neue"/>
              </a:rPr>
              <a:t>Infinite possibilities!</a:t>
            </a:r>
          </a:p>
        </p:txBody>
      </p:sp>
      <p:grpSp>
        <p:nvGrpSpPr>
          <p:cNvPr id="43081" name="Group 73"/>
          <p:cNvGrpSpPr>
            <a:grpSpLocks/>
          </p:cNvGrpSpPr>
          <p:nvPr/>
        </p:nvGrpSpPr>
        <p:grpSpPr bwMode="auto">
          <a:xfrm>
            <a:off x="0" y="0"/>
            <a:ext cx="3479800" cy="6858000"/>
            <a:chOff x="0" y="0"/>
            <a:chExt cx="2228" cy="4320"/>
          </a:xfrm>
        </p:grpSpPr>
        <p:grpSp>
          <p:nvGrpSpPr>
            <p:cNvPr id="82949" name="Group 56"/>
            <p:cNvGrpSpPr>
              <a:grpSpLocks/>
            </p:cNvGrpSpPr>
            <p:nvPr/>
          </p:nvGrpSpPr>
          <p:grpSpPr bwMode="auto">
            <a:xfrm>
              <a:off x="93" y="3288"/>
              <a:ext cx="2135" cy="779"/>
              <a:chOff x="98" y="3245"/>
              <a:chExt cx="2135" cy="779"/>
            </a:xfrm>
          </p:grpSpPr>
          <p:sp>
            <p:nvSpPr>
              <p:cNvPr id="82974" name="Rectangle 14"/>
              <p:cNvSpPr>
                <a:spLocks/>
              </p:cNvSpPr>
              <p:nvPr/>
            </p:nvSpPr>
            <p:spPr bwMode="auto">
              <a:xfrm>
                <a:off x="480" y="3245"/>
                <a:ext cx="1753" cy="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 i="1" smtClean="0">
                    <a:solidFill>
                      <a:prstClr val="white"/>
                    </a:solidFill>
                    <a:latin typeface="Trebuchet MS" panose="020B0603020202020204" pitchFamily="34" charset="0"/>
                    <a:sym typeface="Lato Light"/>
                  </a:rPr>
                  <a:t>Group Travel: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 i="1" smtClean="0">
                    <a:solidFill>
                      <a:prstClr val="white"/>
                    </a:solidFill>
                    <a:latin typeface="Trebuchet MS" panose="020B0603020202020204" pitchFamily="34" charset="0"/>
                    <a:sym typeface="Lato Light"/>
                  </a:rPr>
                  <a:t>Sports Teams, Corporate &amp; Church Retreats, Fraternities/Sororities etc.</a:t>
                </a:r>
              </a:p>
            </p:txBody>
          </p:sp>
          <p:grpSp>
            <p:nvGrpSpPr>
              <p:cNvPr id="82975" name="Group 6"/>
              <p:cNvGrpSpPr>
                <a:grpSpLocks/>
              </p:cNvGrpSpPr>
              <p:nvPr/>
            </p:nvGrpSpPr>
            <p:grpSpPr bwMode="auto">
              <a:xfrm>
                <a:off x="98" y="3439"/>
                <a:ext cx="329" cy="303"/>
                <a:chOff x="7664451" y="4711700"/>
                <a:chExt cx="522635" cy="480196"/>
              </a:xfrm>
            </p:grpSpPr>
            <p:sp>
              <p:nvSpPr>
                <p:cNvPr id="2" name="Shape 11650"/>
                <p:cNvSpPr/>
                <p:nvPr/>
              </p:nvSpPr>
              <p:spPr>
                <a:xfrm>
                  <a:off x="7828342" y="4851163"/>
                  <a:ext cx="92034" cy="44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358" y="20134"/>
                      </a:moveTo>
                      <a:cubicBezTo>
                        <a:pt x="18516" y="12990"/>
                        <a:pt x="19703" y="6364"/>
                        <a:pt x="21600" y="894"/>
                      </a:cubicBezTo>
                      <a:cubicBezTo>
                        <a:pt x="20264" y="316"/>
                        <a:pt x="18889" y="0"/>
                        <a:pt x="17474" y="0"/>
                      </a:cubicBezTo>
                      <a:lnTo>
                        <a:pt x="4108" y="0"/>
                      </a:lnTo>
                      <a:cubicBezTo>
                        <a:pt x="2702" y="0"/>
                        <a:pt x="1325" y="316"/>
                        <a:pt x="0" y="882"/>
                      </a:cubicBezTo>
                      <a:cubicBezTo>
                        <a:pt x="2025" y="6729"/>
                        <a:pt x="3230" y="13867"/>
                        <a:pt x="3253" y="21600"/>
                      </a:cubicBezTo>
                      <a:cubicBezTo>
                        <a:pt x="5710" y="18777"/>
                        <a:pt x="8526" y="17183"/>
                        <a:pt x="11519" y="17183"/>
                      </a:cubicBezTo>
                      <a:cubicBezTo>
                        <a:pt x="13953" y="17183"/>
                        <a:pt x="16261" y="18235"/>
                        <a:pt x="18358" y="201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3" name="Shape 11651"/>
                <p:cNvSpPr/>
                <p:nvPr/>
              </p:nvSpPr>
              <p:spPr>
                <a:xfrm>
                  <a:off x="7815425" y="4895537"/>
                  <a:ext cx="124327" cy="123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2" y="21600"/>
                      </a:moveTo>
                      <a:cubicBezTo>
                        <a:pt x="16766" y="21600"/>
                        <a:pt x="21600" y="16765"/>
                        <a:pt x="21600" y="10799"/>
                      </a:cubicBezTo>
                      <a:cubicBezTo>
                        <a:pt x="21600" y="4833"/>
                        <a:pt x="16766" y="0"/>
                        <a:pt x="10802" y="0"/>
                      </a:cubicBezTo>
                      <a:cubicBezTo>
                        <a:pt x="4839" y="0"/>
                        <a:pt x="0" y="4833"/>
                        <a:pt x="0" y="10799"/>
                      </a:cubicBezTo>
                      <a:cubicBezTo>
                        <a:pt x="0" y="16765"/>
                        <a:pt x="4839" y="21600"/>
                        <a:pt x="10802" y="216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4" name="Shape 11652"/>
                <p:cNvSpPr/>
                <p:nvPr/>
              </p:nvSpPr>
              <p:spPr>
                <a:xfrm>
                  <a:off x="8018871" y="4775092"/>
                  <a:ext cx="124327" cy="123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228" y="20575"/>
                      </a:moveTo>
                      <a:cubicBezTo>
                        <a:pt x="7616" y="21226"/>
                        <a:pt x="9159" y="21600"/>
                        <a:pt x="10796" y="21600"/>
                      </a:cubicBezTo>
                      <a:cubicBezTo>
                        <a:pt x="16763" y="21600"/>
                        <a:pt x="21600" y="16763"/>
                        <a:pt x="21600" y="10798"/>
                      </a:cubicBezTo>
                      <a:cubicBezTo>
                        <a:pt x="21600" y="4837"/>
                        <a:pt x="16763" y="0"/>
                        <a:pt x="10796" y="0"/>
                      </a:cubicBezTo>
                      <a:cubicBezTo>
                        <a:pt x="4885" y="0"/>
                        <a:pt x="85" y="4748"/>
                        <a:pt x="0" y="10633"/>
                      </a:cubicBezTo>
                      <a:cubicBezTo>
                        <a:pt x="3405" y="12770"/>
                        <a:pt x="5795" y="16380"/>
                        <a:pt x="6228" y="2057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5" name="Shape 11653"/>
                <p:cNvSpPr/>
                <p:nvPr/>
              </p:nvSpPr>
              <p:spPr>
                <a:xfrm>
                  <a:off x="7917148" y="4832145"/>
                  <a:ext cx="124328" cy="123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638"/>
                      </a:moveTo>
                      <a:cubicBezTo>
                        <a:pt x="3403" y="12775"/>
                        <a:pt x="5798" y="16383"/>
                        <a:pt x="6229" y="20579"/>
                      </a:cubicBezTo>
                      <a:cubicBezTo>
                        <a:pt x="7613" y="21226"/>
                        <a:pt x="9158" y="21600"/>
                        <a:pt x="10795" y="21600"/>
                      </a:cubicBezTo>
                      <a:cubicBezTo>
                        <a:pt x="16760" y="21600"/>
                        <a:pt x="21600" y="16763"/>
                        <a:pt x="21600" y="10801"/>
                      </a:cubicBezTo>
                      <a:cubicBezTo>
                        <a:pt x="21600" y="4835"/>
                        <a:pt x="16760" y="0"/>
                        <a:pt x="10795" y="0"/>
                      </a:cubicBezTo>
                      <a:cubicBezTo>
                        <a:pt x="4883" y="0"/>
                        <a:pt x="83" y="4750"/>
                        <a:pt x="0" y="1063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6" name="Shape 11654"/>
                <p:cNvSpPr/>
                <p:nvPr/>
              </p:nvSpPr>
              <p:spPr>
                <a:xfrm>
                  <a:off x="7804122" y="4711700"/>
                  <a:ext cx="134016" cy="133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1" y="21600"/>
                      </a:moveTo>
                      <a:cubicBezTo>
                        <a:pt x="16765" y="21600"/>
                        <a:pt x="21600" y="16765"/>
                        <a:pt x="21600" y="10803"/>
                      </a:cubicBezTo>
                      <a:cubicBezTo>
                        <a:pt x="21600" y="4837"/>
                        <a:pt x="16765" y="0"/>
                        <a:pt x="10801" y="0"/>
                      </a:cubicBezTo>
                      <a:cubicBezTo>
                        <a:pt x="4835" y="0"/>
                        <a:pt x="0" y="4837"/>
                        <a:pt x="0" y="10803"/>
                      </a:cubicBezTo>
                      <a:cubicBezTo>
                        <a:pt x="0" y="16765"/>
                        <a:pt x="4835" y="21600"/>
                        <a:pt x="10801" y="216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7" name="Shape 11655"/>
                <p:cNvSpPr/>
                <p:nvPr/>
              </p:nvSpPr>
              <p:spPr>
                <a:xfrm>
                  <a:off x="8031788" y="4901876"/>
                  <a:ext cx="155006" cy="163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548" y="0"/>
                      </a:moveTo>
                      <a:lnTo>
                        <a:pt x="3279" y="0"/>
                      </a:lnTo>
                      <a:cubicBezTo>
                        <a:pt x="3204" y="2765"/>
                        <a:pt x="1963" y="5254"/>
                        <a:pt x="0" y="7039"/>
                      </a:cubicBezTo>
                      <a:cubicBezTo>
                        <a:pt x="5416" y="8571"/>
                        <a:pt x="9375" y="13345"/>
                        <a:pt x="9375" y="18980"/>
                      </a:cubicBezTo>
                      <a:lnTo>
                        <a:pt x="9375" y="21600"/>
                      </a:lnTo>
                      <a:cubicBezTo>
                        <a:pt x="16552" y="21354"/>
                        <a:pt x="20690" y="19418"/>
                        <a:pt x="20959" y="19288"/>
                      </a:cubicBezTo>
                      <a:lnTo>
                        <a:pt x="21536" y="19014"/>
                      </a:lnTo>
                      <a:lnTo>
                        <a:pt x="21600" y="19014"/>
                      </a:lnTo>
                      <a:lnTo>
                        <a:pt x="21600" y="10501"/>
                      </a:lnTo>
                      <a:cubicBezTo>
                        <a:pt x="21600" y="4714"/>
                        <a:pt x="16643" y="0"/>
                        <a:pt x="10548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8" name="Shape 11656"/>
                <p:cNvSpPr/>
                <p:nvPr/>
              </p:nvSpPr>
              <p:spPr>
                <a:xfrm>
                  <a:off x="7930065" y="4965269"/>
                  <a:ext cx="155006" cy="163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552" y="0"/>
                      </a:moveTo>
                      <a:lnTo>
                        <a:pt x="3282" y="0"/>
                      </a:lnTo>
                      <a:cubicBezTo>
                        <a:pt x="3204" y="2765"/>
                        <a:pt x="1961" y="5254"/>
                        <a:pt x="0" y="7039"/>
                      </a:cubicBezTo>
                      <a:cubicBezTo>
                        <a:pt x="5417" y="8571"/>
                        <a:pt x="9378" y="13342"/>
                        <a:pt x="9378" y="18980"/>
                      </a:cubicBezTo>
                      <a:lnTo>
                        <a:pt x="9378" y="21600"/>
                      </a:lnTo>
                      <a:cubicBezTo>
                        <a:pt x="16552" y="21348"/>
                        <a:pt x="20690" y="19420"/>
                        <a:pt x="20961" y="19286"/>
                      </a:cubicBezTo>
                      <a:lnTo>
                        <a:pt x="21543" y="19011"/>
                      </a:lnTo>
                      <a:lnTo>
                        <a:pt x="21600" y="19011"/>
                      </a:lnTo>
                      <a:lnTo>
                        <a:pt x="21600" y="10496"/>
                      </a:lnTo>
                      <a:cubicBezTo>
                        <a:pt x="21600" y="4709"/>
                        <a:pt x="16646" y="0"/>
                        <a:pt x="1055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9" name="Shape 11657"/>
                <p:cNvSpPr/>
                <p:nvPr/>
              </p:nvSpPr>
              <p:spPr>
                <a:xfrm>
                  <a:off x="7771829" y="5028661"/>
                  <a:ext cx="209904" cy="163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3490" y="0"/>
                      </a:moveTo>
                      <a:lnTo>
                        <a:pt x="8110" y="0"/>
                      </a:lnTo>
                      <a:cubicBezTo>
                        <a:pt x="3640" y="0"/>
                        <a:pt x="0" y="4708"/>
                        <a:pt x="0" y="10486"/>
                      </a:cubicBezTo>
                      <a:lnTo>
                        <a:pt x="0" y="18987"/>
                      </a:lnTo>
                      <a:lnTo>
                        <a:pt x="17" y="19115"/>
                      </a:lnTo>
                      <a:lnTo>
                        <a:pt x="470" y="19300"/>
                      </a:lnTo>
                      <a:cubicBezTo>
                        <a:pt x="4737" y="21022"/>
                        <a:pt x="8447" y="21600"/>
                        <a:pt x="11498" y="21600"/>
                      </a:cubicBezTo>
                      <a:cubicBezTo>
                        <a:pt x="17461" y="21600"/>
                        <a:pt x="20920" y="19402"/>
                        <a:pt x="21131" y="19262"/>
                      </a:cubicBezTo>
                      <a:lnTo>
                        <a:pt x="21555" y="18987"/>
                      </a:lnTo>
                      <a:lnTo>
                        <a:pt x="21600" y="18987"/>
                      </a:lnTo>
                      <a:lnTo>
                        <a:pt x="21600" y="10486"/>
                      </a:lnTo>
                      <a:cubicBezTo>
                        <a:pt x="21600" y="4708"/>
                        <a:pt x="17960" y="0"/>
                        <a:pt x="134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11" name="Shape 11658"/>
                <p:cNvSpPr/>
                <p:nvPr/>
              </p:nvSpPr>
              <p:spPr>
                <a:xfrm>
                  <a:off x="7663649" y="4965269"/>
                  <a:ext cx="161465" cy="163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7057"/>
                      </a:moveTo>
                      <a:cubicBezTo>
                        <a:pt x="19721" y="5275"/>
                        <a:pt x="18533" y="2790"/>
                        <a:pt x="18446" y="38"/>
                      </a:cubicBezTo>
                      <a:cubicBezTo>
                        <a:pt x="18186" y="21"/>
                        <a:pt x="17930" y="0"/>
                        <a:pt x="17663" y="0"/>
                      </a:cubicBezTo>
                      <a:lnTo>
                        <a:pt x="10625" y="0"/>
                      </a:lnTo>
                      <a:cubicBezTo>
                        <a:pt x="4766" y="0"/>
                        <a:pt x="0" y="4721"/>
                        <a:pt x="0" y="10526"/>
                      </a:cubicBezTo>
                      <a:lnTo>
                        <a:pt x="0" y="19058"/>
                      </a:lnTo>
                      <a:lnTo>
                        <a:pt x="25" y="19190"/>
                      </a:lnTo>
                      <a:lnTo>
                        <a:pt x="616" y="19372"/>
                      </a:lnTo>
                      <a:cubicBezTo>
                        <a:pt x="5100" y="20759"/>
                        <a:pt x="9103" y="21400"/>
                        <a:pt x="12582" y="21600"/>
                      </a:cubicBezTo>
                      <a:lnTo>
                        <a:pt x="12582" y="19026"/>
                      </a:lnTo>
                      <a:cubicBezTo>
                        <a:pt x="12582" y="13375"/>
                        <a:pt x="16390" y="8587"/>
                        <a:pt x="21600" y="705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12" name="Shape 11659"/>
                <p:cNvSpPr/>
                <p:nvPr/>
              </p:nvSpPr>
              <p:spPr>
                <a:xfrm>
                  <a:off x="7708859" y="4832145"/>
                  <a:ext cx="122713" cy="123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3" y="21600"/>
                      </a:moveTo>
                      <a:cubicBezTo>
                        <a:pt x="12912" y="21600"/>
                        <a:pt x="14880" y="20983"/>
                        <a:pt x="16548" y="19934"/>
                      </a:cubicBezTo>
                      <a:cubicBezTo>
                        <a:pt x="17076" y="16481"/>
                        <a:pt x="18926" y="13460"/>
                        <a:pt x="21570" y="11409"/>
                      </a:cubicBezTo>
                      <a:cubicBezTo>
                        <a:pt x="21578" y="11209"/>
                        <a:pt x="21600" y="11005"/>
                        <a:pt x="21600" y="10801"/>
                      </a:cubicBezTo>
                      <a:cubicBezTo>
                        <a:pt x="21600" y="4835"/>
                        <a:pt x="16765" y="0"/>
                        <a:pt x="10803" y="0"/>
                      </a:cubicBezTo>
                      <a:cubicBezTo>
                        <a:pt x="4837" y="0"/>
                        <a:pt x="0" y="4835"/>
                        <a:pt x="0" y="10801"/>
                      </a:cubicBezTo>
                      <a:cubicBezTo>
                        <a:pt x="0" y="16770"/>
                        <a:pt x="4837" y="21600"/>
                        <a:pt x="10803" y="216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</p:grpSp>
        </p:grpSp>
        <p:sp>
          <p:nvSpPr>
            <p:cNvPr id="82950" name="Rectangle 2"/>
            <p:cNvSpPr>
              <a:spLocks/>
            </p:cNvSpPr>
            <p:nvPr/>
          </p:nvSpPr>
          <p:spPr bwMode="auto">
            <a:xfrm rot="10800000" flipH="1">
              <a:off x="0" y="0"/>
              <a:ext cx="2146" cy="4320"/>
            </a:xfrm>
            <a:prstGeom prst="rect">
              <a:avLst/>
            </a:prstGeom>
            <a:solidFill>
              <a:srgbClr val="071927">
                <a:alpha val="9097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>
                      <a:alpha val="70195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prstClr val="black"/>
                </a:solidFill>
              </a:endParaRPr>
            </a:p>
          </p:txBody>
        </p:sp>
        <p:sp>
          <p:nvSpPr>
            <p:cNvPr id="82951" name="Rectangle 13"/>
            <p:cNvSpPr>
              <a:spLocks/>
            </p:cNvSpPr>
            <p:nvPr/>
          </p:nvSpPr>
          <p:spPr bwMode="auto">
            <a:xfrm>
              <a:off x="206" y="589"/>
              <a:ext cx="1585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smtClean="0">
                  <a:solidFill>
                    <a:prstClr val="white"/>
                  </a:solidFill>
                  <a:latin typeface="Arial" panose="020B0604020202020204" pitchFamily="34" charset="0"/>
                  <a:sym typeface="Bebas Neue"/>
                </a:rPr>
                <a:t>Become a travel merchant</a:t>
              </a:r>
            </a:p>
          </p:txBody>
        </p:sp>
        <p:sp>
          <p:nvSpPr>
            <p:cNvPr id="82952" name="Rectangle 14"/>
            <p:cNvSpPr>
              <a:spLocks/>
            </p:cNvSpPr>
            <p:nvPr/>
          </p:nvSpPr>
          <p:spPr bwMode="auto">
            <a:xfrm>
              <a:off x="210" y="929"/>
              <a:ext cx="1670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i="1" smtClean="0">
                  <a:solidFill>
                    <a:prstClr val="white"/>
                  </a:solidFill>
                  <a:latin typeface="Trebuchet MS" panose="020B0603020202020204" pitchFamily="34" charset="0"/>
                  <a:sym typeface="Lato Light"/>
                </a:rPr>
                <a:t>Realize the earning power of the largest industry on the planet!</a:t>
              </a:r>
            </a:p>
          </p:txBody>
        </p:sp>
        <p:sp>
          <p:nvSpPr>
            <p:cNvPr id="82953" name="Line 15"/>
            <p:cNvSpPr>
              <a:spLocks noChangeShapeType="1"/>
            </p:cNvSpPr>
            <p:nvPr/>
          </p:nvSpPr>
          <p:spPr bwMode="auto">
            <a:xfrm flipV="1">
              <a:off x="154" y="1692"/>
              <a:ext cx="1749" cy="8"/>
            </a:xfrm>
            <a:prstGeom prst="line">
              <a:avLst/>
            </a:prstGeom>
            <a:noFill/>
            <a:ln w="6350">
              <a:solidFill>
                <a:schemeClr val="bg2">
                  <a:alpha val="25098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eaLnBrk="0" hangingPunct="0"/>
              <a:endParaRPr lang="en-US" smtClean="0">
                <a:solidFill>
                  <a:prstClr val="black"/>
                </a:solidFill>
              </a:endParaRPr>
            </a:p>
          </p:txBody>
        </p:sp>
        <p:grpSp>
          <p:nvGrpSpPr>
            <p:cNvPr id="82954" name="Group 57"/>
            <p:cNvGrpSpPr>
              <a:grpSpLocks/>
            </p:cNvGrpSpPr>
            <p:nvPr/>
          </p:nvGrpSpPr>
          <p:grpSpPr bwMode="auto">
            <a:xfrm>
              <a:off x="84" y="1709"/>
              <a:ext cx="1927" cy="778"/>
              <a:chOff x="96" y="1547"/>
              <a:chExt cx="1927" cy="778"/>
            </a:xfrm>
          </p:grpSpPr>
          <p:sp>
            <p:nvSpPr>
              <p:cNvPr id="82972" name="Rectangle 14"/>
              <p:cNvSpPr>
                <a:spLocks/>
              </p:cNvSpPr>
              <p:nvPr/>
            </p:nvSpPr>
            <p:spPr bwMode="auto">
              <a:xfrm>
                <a:off x="554" y="1547"/>
                <a:ext cx="1469" cy="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 i="1" smtClean="0">
                    <a:solidFill>
                      <a:prstClr val="white"/>
                    </a:solidFill>
                    <a:latin typeface="Trebuchet MS" panose="020B0603020202020204" pitchFamily="34" charset="0"/>
                    <a:sym typeface="Lato Light"/>
                  </a:rPr>
                  <a:t>Book Group Cruises: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 i="1" smtClean="0">
                    <a:solidFill>
                      <a:prstClr val="white"/>
                    </a:solidFill>
                    <a:latin typeface="Trebuchet MS" panose="020B0603020202020204" pitchFamily="34" charset="0"/>
                    <a:sym typeface="Lato Light"/>
                  </a:rPr>
                  <a:t>Family Reunions, Common Interest Groups and more</a:t>
                </a:r>
              </a:p>
            </p:txBody>
          </p:sp>
          <p:pic>
            <p:nvPicPr>
              <p:cNvPr id="82973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1730"/>
                <a:ext cx="399" cy="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2955" name="Group 55"/>
            <p:cNvGrpSpPr>
              <a:grpSpLocks/>
            </p:cNvGrpSpPr>
            <p:nvPr/>
          </p:nvGrpSpPr>
          <p:grpSpPr bwMode="auto">
            <a:xfrm>
              <a:off x="0" y="2459"/>
              <a:ext cx="2109" cy="778"/>
              <a:chOff x="0" y="2373"/>
              <a:chExt cx="2109" cy="778"/>
            </a:xfrm>
          </p:grpSpPr>
          <p:sp>
            <p:nvSpPr>
              <p:cNvPr id="82970" name="Rectangle 14"/>
              <p:cNvSpPr>
                <a:spLocks/>
              </p:cNvSpPr>
              <p:nvPr/>
            </p:nvSpPr>
            <p:spPr bwMode="auto">
              <a:xfrm>
                <a:off x="558" y="2373"/>
                <a:ext cx="1551" cy="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 i="1" smtClean="0">
                    <a:solidFill>
                      <a:prstClr val="white"/>
                    </a:solidFill>
                    <a:latin typeface="Trebuchet MS" panose="020B0603020202020204" pitchFamily="34" charset="0"/>
                    <a:sym typeface="Lato Light"/>
                  </a:rPr>
                  <a:t>Wedding Industry!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 i="1" smtClean="0">
                    <a:solidFill>
                      <a:prstClr val="white"/>
                    </a:solidFill>
                    <a:latin typeface="Trebuchet MS" panose="020B0603020202020204" pitchFamily="34" charset="0"/>
                    <a:sym typeface="Lato Light"/>
                  </a:rPr>
                  <a:t>Honeymoons, Destination Weddings and Anniversaries</a:t>
                </a:r>
              </a:p>
            </p:txBody>
          </p:sp>
          <p:pic>
            <p:nvPicPr>
              <p:cNvPr id="82971" name="Picture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467"/>
                <a:ext cx="548" cy="5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2956" name="Content Placeholder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882"/>
            <a:stretch>
              <a:fillRect/>
            </a:stretch>
          </p:blipFill>
          <p:spPr bwMode="auto">
            <a:xfrm>
              <a:off x="161" y="0"/>
              <a:ext cx="1749" cy="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957" name="Group 9"/>
            <p:cNvGrpSpPr>
              <a:grpSpLocks/>
            </p:cNvGrpSpPr>
            <p:nvPr/>
          </p:nvGrpSpPr>
          <p:grpSpPr bwMode="auto">
            <a:xfrm>
              <a:off x="98" y="3262"/>
              <a:ext cx="1886" cy="779"/>
              <a:chOff x="133819" y="4874885"/>
              <a:chExt cx="2993845" cy="1235699"/>
            </a:xfrm>
          </p:grpSpPr>
          <p:sp>
            <p:nvSpPr>
              <p:cNvPr id="82958" name="Rectangle 14"/>
              <p:cNvSpPr>
                <a:spLocks/>
              </p:cNvSpPr>
              <p:nvPr/>
            </p:nvSpPr>
            <p:spPr bwMode="auto">
              <a:xfrm>
                <a:off x="790843" y="4874885"/>
                <a:ext cx="2336821" cy="1235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i="1" smtClean="0">
                    <a:solidFill>
                      <a:prstClr val="white"/>
                    </a:solidFill>
                    <a:latin typeface="Trebuchet MS" panose="020B0603020202020204" pitchFamily="34" charset="0"/>
                    <a:sym typeface="Lato Light"/>
                  </a:rPr>
                  <a:t>Group Travel: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i="1" smtClean="0">
                    <a:solidFill>
                      <a:prstClr val="white"/>
                    </a:solidFill>
                    <a:latin typeface="Trebuchet MS" panose="020B0603020202020204" pitchFamily="34" charset="0"/>
                    <a:sym typeface="Lato Light"/>
                  </a:rPr>
                  <a:t>Sports Teams, Corporate &amp; Church Retreats, Fraternities/Sororities etc.</a:t>
                </a:r>
              </a:p>
            </p:txBody>
          </p:sp>
          <p:grpSp>
            <p:nvGrpSpPr>
              <p:cNvPr id="82959" name="Group 6"/>
              <p:cNvGrpSpPr>
                <a:grpSpLocks/>
              </p:cNvGrpSpPr>
              <p:nvPr/>
            </p:nvGrpSpPr>
            <p:grpSpPr bwMode="auto">
              <a:xfrm>
                <a:off x="133819" y="5139776"/>
                <a:ext cx="522635" cy="480196"/>
                <a:chOff x="7664451" y="4711700"/>
                <a:chExt cx="522635" cy="480196"/>
              </a:xfrm>
            </p:grpSpPr>
            <p:sp>
              <p:nvSpPr>
                <p:cNvPr id="80" name="Shape 11650"/>
                <p:cNvSpPr/>
                <p:nvPr/>
              </p:nvSpPr>
              <p:spPr>
                <a:xfrm>
                  <a:off x="7828354" y="4851306"/>
                  <a:ext cx="91969" cy="444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358" y="20134"/>
                      </a:moveTo>
                      <a:cubicBezTo>
                        <a:pt x="18516" y="12990"/>
                        <a:pt x="19703" y="6364"/>
                        <a:pt x="21600" y="894"/>
                      </a:cubicBezTo>
                      <a:cubicBezTo>
                        <a:pt x="20264" y="316"/>
                        <a:pt x="18889" y="0"/>
                        <a:pt x="17474" y="0"/>
                      </a:cubicBezTo>
                      <a:lnTo>
                        <a:pt x="4108" y="0"/>
                      </a:lnTo>
                      <a:cubicBezTo>
                        <a:pt x="2702" y="0"/>
                        <a:pt x="1325" y="316"/>
                        <a:pt x="0" y="882"/>
                      </a:cubicBezTo>
                      <a:cubicBezTo>
                        <a:pt x="2025" y="6729"/>
                        <a:pt x="3230" y="13867"/>
                        <a:pt x="3253" y="21600"/>
                      </a:cubicBezTo>
                      <a:cubicBezTo>
                        <a:pt x="5710" y="18777"/>
                        <a:pt x="8526" y="17183"/>
                        <a:pt x="11519" y="17183"/>
                      </a:cubicBezTo>
                      <a:cubicBezTo>
                        <a:pt x="13953" y="17183"/>
                        <a:pt x="16261" y="18235"/>
                        <a:pt x="18358" y="201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81" name="Shape 11651"/>
                <p:cNvSpPr/>
                <p:nvPr/>
              </p:nvSpPr>
              <p:spPr>
                <a:xfrm>
                  <a:off x="7815446" y="4895721"/>
                  <a:ext cx="124238" cy="123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2" y="21600"/>
                      </a:moveTo>
                      <a:cubicBezTo>
                        <a:pt x="16766" y="21600"/>
                        <a:pt x="21600" y="16765"/>
                        <a:pt x="21600" y="10799"/>
                      </a:cubicBezTo>
                      <a:cubicBezTo>
                        <a:pt x="21600" y="4833"/>
                        <a:pt x="16766" y="0"/>
                        <a:pt x="10802" y="0"/>
                      </a:cubicBezTo>
                      <a:cubicBezTo>
                        <a:pt x="4839" y="0"/>
                        <a:pt x="0" y="4833"/>
                        <a:pt x="0" y="10799"/>
                      </a:cubicBezTo>
                      <a:cubicBezTo>
                        <a:pt x="0" y="16765"/>
                        <a:pt x="4839" y="21600"/>
                        <a:pt x="10802" y="216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82" name="Shape 11652"/>
                <p:cNvSpPr/>
                <p:nvPr/>
              </p:nvSpPr>
              <p:spPr>
                <a:xfrm>
                  <a:off x="8018744" y="4775165"/>
                  <a:ext cx="124238" cy="123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228" y="20575"/>
                      </a:moveTo>
                      <a:cubicBezTo>
                        <a:pt x="7616" y="21226"/>
                        <a:pt x="9159" y="21600"/>
                        <a:pt x="10796" y="21600"/>
                      </a:cubicBezTo>
                      <a:cubicBezTo>
                        <a:pt x="16763" y="21600"/>
                        <a:pt x="21600" y="16763"/>
                        <a:pt x="21600" y="10798"/>
                      </a:cubicBezTo>
                      <a:cubicBezTo>
                        <a:pt x="21600" y="4837"/>
                        <a:pt x="16763" y="0"/>
                        <a:pt x="10796" y="0"/>
                      </a:cubicBezTo>
                      <a:cubicBezTo>
                        <a:pt x="4885" y="0"/>
                        <a:pt x="85" y="4748"/>
                        <a:pt x="0" y="10633"/>
                      </a:cubicBezTo>
                      <a:cubicBezTo>
                        <a:pt x="3405" y="12770"/>
                        <a:pt x="5795" y="16380"/>
                        <a:pt x="6228" y="2057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83" name="Shape 11653"/>
                <p:cNvSpPr/>
                <p:nvPr/>
              </p:nvSpPr>
              <p:spPr>
                <a:xfrm>
                  <a:off x="7917095" y="4832271"/>
                  <a:ext cx="124237" cy="123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638"/>
                      </a:moveTo>
                      <a:cubicBezTo>
                        <a:pt x="3403" y="12775"/>
                        <a:pt x="5798" y="16383"/>
                        <a:pt x="6229" y="20579"/>
                      </a:cubicBezTo>
                      <a:cubicBezTo>
                        <a:pt x="7613" y="21226"/>
                        <a:pt x="9158" y="21600"/>
                        <a:pt x="10795" y="21600"/>
                      </a:cubicBezTo>
                      <a:cubicBezTo>
                        <a:pt x="16760" y="21600"/>
                        <a:pt x="21600" y="16763"/>
                        <a:pt x="21600" y="10801"/>
                      </a:cubicBezTo>
                      <a:cubicBezTo>
                        <a:pt x="21600" y="4835"/>
                        <a:pt x="16760" y="0"/>
                        <a:pt x="10795" y="0"/>
                      </a:cubicBezTo>
                      <a:cubicBezTo>
                        <a:pt x="4883" y="0"/>
                        <a:pt x="83" y="4750"/>
                        <a:pt x="0" y="1063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84" name="Shape 11654"/>
                <p:cNvSpPr/>
                <p:nvPr/>
              </p:nvSpPr>
              <p:spPr>
                <a:xfrm>
                  <a:off x="7804152" y="4711715"/>
                  <a:ext cx="133918" cy="1332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1" y="21600"/>
                      </a:moveTo>
                      <a:cubicBezTo>
                        <a:pt x="16765" y="21600"/>
                        <a:pt x="21600" y="16765"/>
                        <a:pt x="21600" y="10803"/>
                      </a:cubicBezTo>
                      <a:cubicBezTo>
                        <a:pt x="21600" y="4837"/>
                        <a:pt x="16765" y="0"/>
                        <a:pt x="10801" y="0"/>
                      </a:cubicBezTo>
                      <a:cubicBezTo>
                        <a:pt x="4835" y="0"/>
                        <a:pt x="0" y="4837"/>
                        <a:pt x="0" y="10803"/>
                      </a:cubicBezTo>
                      <a:cubicBezTo>
                        <a:pt x="0" y="16765"/>
                        <a:pt x="4835" y="21600"/>
                        <a:pt x="10801" y="216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85" name="Shape 11655"/>
                <p:cNvSpPr/>
                <p:nvPr/>
              </p:nvSpPr>
              <p:spPr>
                <a:xfrm>
                  <a:off x="8031652" y="4902066"/>
                  <a:ext cx="154894" cy="163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548" y="0"/>
                      </a:moveTo>
                      <a:lnTo>
                        <a:pt x="3279" y="0"/>
                      </a:lnTo>
                      <a:cubicBezTo>
                        <a:pt x="3204" y="2765"/>
                        <a:pt x="1963" y="5254"/>
                        <a:pt x="0" y="7039"/>
                      </a:cubicBezTo>
                      <a:cubicBezTo>
                        <a:pt x="5416" y="8571"/>
                        <a:pt x="9375" y="13345"/>
                        <a:pt x="9375" y="18980"/>
                      </a:cubicBezTo>
                      <a:lnTo>
                        <a:pt x="9375" y="21600"/>
                      </a:lnTo>
                      <a:cubicBezTo>
                        <a:pt x="16552" y="21354"/>
                        <a:pt x="20690" y="19418"/>
                        <a:pt x="20959" y="19288"/>
                      </a:cubicBezTo>
                      <a:lnTo>
                        <a:pt x="21536" y="19014"/>
                      </a:lnTo>
                      <a:lnTo>
                        <a:pt x="21600" y="19014"/>
                      </a:lnTo>
                      <a:lnTo>
                        <a:pt x="21600" y="10501"/>
                      </a:lnTo>
                      <a:cubicBezTo>
                        <a:pt x="21600" y="4714"/>
                        <a:pt x="16643" y="0"/>
                        <a:pt x="10548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86" name="Shape 11656"/>
                <p:cNvSpPr/>
                <p:nvPr/>
              </p:nvSpPr>
              <p:spPr>
                <a:xfrm>
                  <a:off x="7930003" y="4965517"/>
                  <a:ext cx="154894" cy="163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552" y="0"/>
                      </a:moveTo>
                      <a:lnTo>
                        <a:pt x="3282" y="0"/>
                      </a:lnTo>
                      <a:cubicBezTo>
                        <a:pt x="3204" y="2765"/>
                        <a:pt x="1961" y="5254"/>
                        <a:pt x="0" y="7039"/>
                      </a:cubicBezTo>
                      <a:cubicBezTo>
                        <a:pt x="5417" y="8571"/>
                        <a:pt x="9378" y="13342"/>
                        <a:pt x="9378" y="18980"/>
                      </a:cubicBezTo>
                      <a:lnTo>
                        <a:pt x="9378" y="21600"/>
                      </a:lnTo>
                      <a:cubicBezTo>
                        <a:pt x="16552" y="21348"/>
                        <a:pt x="20690" y="19420"/>
                        <a:pt x="20961" y="19286"/>
                      </a:cubicBezTo>
                      <a:lnTo>
                        <a:pt x="21543" y="19011"/>
                      </a:lnTo>
                      <a:lnTo>
                        <a:pt x="21600" y="19011"/>
                      </a:lnTo>
                      <a:lnTo>
                        <a:pt x="21600" y="10496"/>
                      </a:lnTo>
                      <a:cubicBezTo>
                        <a:pt x="21600" y="4709"/>
                        <a:pt x="16646" y="0"/>
                        <a:pt x="1055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87" name="Shape 11657"/>
                <p:cNvSpPr/>
                <p:nvPr/>
              </p:nvSpPr>
              <p:spPr>
                <a:xfrm>
                  <a:off x="7771883" y="5028967"/>
                  <a:ext cx="209752" cy="163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3490" y="0"/>
                      </a:moveTo>
                      <a:lnTo>
                        <a:pt x="8110" y="0"/>
                      </a:lnTo>
                      <a:cubicBezTo>
                        <a:pt x="3640" y="0"/>
                        <a:pt x="0" y="4708"/>
                        <a:pt x="0" y="10486"/>
                      </a:cubicBezTo>
                      <a:lnTo>
                        <a:pt x="0" y="18987"/>
                      </a:lnTo>
                      <a:lnTo>
                        <a:pt x="17" y="19115"/>
                      </a:lnTo>
                      <a:lnTo>
                        <a:pt x="470" y="19300"/>
                      </a:lnTo>
                      <a:cubicBezTo>
                        <a:pt x="4737" y="21022"/>
                        <a:pt x="8447" y="21600"/>
                        <a:pt x="11498" y="21600"/>
                      </a:cubicBezTo>
                      <a:cubicBezTo>
                        <a:pt x="17461" y="21600"/>
                        <a:pt x="20920" y="19402"/>
                        <a:pt x="21131" y="19262"/>
                      </a:cubicBezTo>
                      <a:lnTo>
                        <a:pt x="21555" y="18987"/>
                      </a:lnTo>
                      <a:lnTo>
                        <a:pt x="21600" y="18987"/>
                      </a:lnTo>
                      <a:lnTo>
                        <a:pt x="21600" y="10486"/>
                      </a:lnTo>
                      <a:cubicBezTo>
                        <a:pt x="21600" y="4708"/>
                        <a:pt x="17960" y="0"/>
                        <a:pt x="134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88" name="Shape 11658"/>
                <p:cNvSpPr/>
                <p:nvPr/>
              </p:nvSpPr>
              <p:spPr>
                <a:xfrm>
                  <a:off x="7663779" y="4965517"/>
                  <a:ext cx="161348" cy="163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7057"/>
                      </a:moveTo>
                      <a:cubicBezTo>
                        <a:pt x="19721" y="5275"/>
                        <a:pt x="18533" y="2790"/>
                        <a:pt x="18446" y="38"/>
                      </a:cubicBezTo>
                      <a:cubicBezTo>
                        <a:pt x="18186" y="21"/>
                        <a:pt x="17930" y="0"/>
                        <a:pt x="17663" y="0"/>
                      </a:cubicBezTo>
                      <a:lnTo>
                        <a:pt x="10625" y="0"/>
                      </a:lnTo>
                      <a:cubicBezTo>
                        <a:pt x="4766" y="0"/>
                        <a:pt x="0" y="4721"/>
                        <a:pt x="0" y="10526"/>
                      </a:cubicBezTo>
                      <a:lnTo>
                        <a:pt x="0" y="19058"/>
                      </a:lnTo>
                      <a:lnTo>
                        <a:pt x="25" y="19190"/>
                      </a:lnTo>
                      <a:lnTo>
                        <a:pt x="616" y="19372"/>
                      </a:lnTo>
                      <a:cubicBezTo>
                        <a:pt x="5100" y="20759"/>
                        <a:pt x="9103" y="21400"/>
                        <a:pt x="12582" y="21600"/>
                      </a:cubicBezTo>
                      <a:lnTo>
                        <a:pt x="12582" y="19026"/>
                      </a:lnTo>
                      <a:cubicBezTo>
                        <a:pt x="12582" y="13375"/>
                        <a:pt x="16390" y="8587"/>
                        <a:pt x="21600" y="705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  <p:sp>
              <p:nvSpPr>
                <p:cNvPr id="89" name="Shape 11659"/>
                <p:cNvSpPr/>
                <p:nvPr/>
              </p:nvSpPr>
              <p:spPr>
                <a:xfrm>
                  <a:off x="7708957" y="4832271"/>
                  <a:ext cx="122624" cy="123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3" y="21600"/>
                      </a:moveTo>
                      <a:cubicBezTo>
                        <a:pt x="12912" y="21600"/>
                        <a:pt x="14880" y="20983"/>
                        <a:pt x="16548" y="19934"/>
                      </a:cubicBezTo>
                      <a:cubicBezTo>
                        <a:pt x="17076" y="16481"/>
                        <a:pt x="18926" y="13460"/>
                        <a:pt x="21570" y="11409"/>
                      </a:cubicBezTo>
                      <a:cubicBezTo>
                        <a:pt x="21578" y="11209"/>
                        <a:pt x="21600" y="11005"/>
                        <a:pt x="21600" y="10801"/>
                      </a:cubicBezTo>
                      <a:cubicBezTo>
                        <a:pt x="21600" y="4835"/>
                        <a:pt x="16765" y="0"/>
                        <a:pt x="10803" y="0"/>
                      </a:cubicBezTo>
                      <a:cubicBezTo>
                        <a:pt x="4837" y="0"/>
                        <a:pt x="0" y="4835"/>
                        <a:pt x="0" y="10801"/>
                      </a:cubicBezTo>
                      <a:cubicBezTo>
                        <a:pt x="0" y="16770"/>
                        <a:pt x="4837" y="21600"/>
                        <a:pt x="10803" y="216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lIns="19051" tIns="19051" rIns="19051" bIns="19051" anchor="ctr"/>
                <a:lstStyle/>
                <a:p>
                  <a:pPr defTabSz="228594" fontAlgn="auto">
                    <a:spcBef>
                      <a:spcPts val="0"/>
                    </a:spcBef>
                    <a:spcAft>
                      <a:spcPts val="0"/>
                    </a:spcAft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968420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Rectangle 2"/>
          <p:cNvSpPr>
            <a:spLocks/>
          </p:cNvSpPr>
          <p:nvPr/>
        </p:nvSpPr>
        <p:spPr bwMode="auto">
          <a:xfrm rot="10800000" flipH="1">
            <a:off x="-42863" y="0"/>
            <a:ext cx="9186863" cy="6858000"/>
          </a:xfrm>
          <a:prstGeom prst="rect">
            <a:avLst/>
          </a:prstGeom>
          <a:solidFill>
            <a:srgbClr val="071927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pic>
        <p:nvPicPr>
          <p:cNvPr id="332" name="Picture 1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3222625"/>
            <a:ext cx="13462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3" name="Group 16"/>
          <p:cNvGrpSpPr>
            <a:grpSpLocks/>
          </p:cNvGrpSpPr>
          <p:nvPr/>
        </p:nvGrpSpPr>
        <p:grpSpPr bwMode="auto">
          <a:xfrm>
            <a:off x="1693863" y="3222625"/>
            <a:ext cx="2489200" cy="979488"/>
            <a:chOff x="0" y="0"/>
            <a:chExt cx="4258" cy="2264"/>
          </a:xfrm>
        </p:grpSpPr>
        <p:sp>
          <p:nvSpPr>
            <p:cNvPr id="71724" name="Rectangle 17"/>
            <p:cNvSpPr>
              <a:spLocks/>
            </p:cNvSpPr>
            <p:nvPr/>
          </p:nvSpPr>
          <p:spPr bwMode="auto">
            <a:xfrm>
              <a:off x="0" y="0"/>
              <a:ext cx="4258" cy="22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prstClr val="black"/>
                </a:solidFill>
              </a:endParaRPr>
            </a:p>
          </p:txBody>
        </p:sp>
        <p:sp>
          <p:nvSpPr>
            <p:cNvPr id="71725" name="Rectangle 18"/>
            <p:cNvSpPr>
              <a:spLocks/>
            </p:cNvSpPr>
            <p:nvPr/>
          </p:nvSpPr>
          <p:spPr bwMode="auto">
            <a:xfrm>
              <a:off x="269" y="264"/>
              <a:ext cx="3786" cy="1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smtClean="0">
                  <a:solidFill>
                    <a:srgbClr val="FFFFFF"/>
                  </a:solidFill>
                  <a:latin typeface="Arial" panose="020B0604020202020204" pitchFamily="34" charset="0"/>
                  <a:sym typeface="Bebas Neue"/>
                </a:rPr>
                <a:t>PERSONALIZED WEBSITE &amp; EMAIL MARKETING PROGRAM</a:t>
              </a:r>
            </a:p>
          </p:txBody>
        </p:sp>
      </p:grpSp>
      <p:sp>
        <p:nvSpPr>
          <p:cNvPr id="74789" name="Oval 37"/>
          <p:cNvSpPr>
            <a:spLocks/>
          </p:cNvSpPr>
          <p:nvPr/>
        </p:nvSpPr>
        <p:spPr bwMode="auto">
          <a:xfrm>
            <a:off x="757238" y="2573338"/>
            <a:ext cx="242887" cy="244475"/>
          </a:xfrm>
          <a:prstGeom prst="ellipse">
            <a:avLst/>
          </a:prstGeom>
          <a:solidFill>
            <a:schemeClr val="bg2">
              <a:alpha val="1490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 Narrow" panose="020B060602020203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 Narrow" panose="020B060602020203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smtClean="0">
              <a:solidFill>
                <a:prstClr val="black"/>
              </a:solidFill>
            </a:endParaRPr>
          </a:p>
        </p:txBody>
      </p:sp>
      <p:grpSp>
        <p:nvGrpSpPr>
          <p:cNvPr id="54328" name="Group 56"/>
          <p:cNvGrpSpPr>
            <a:grpSpLocks/>
          </p:cNvGrpSpPr>
          <p:nvPr/>
        </p:nvGrpSpPr>
        <p:grpSpPr bwMode="auto">
          <a:xfrm>
            <a:off x="566738" y="263525"/>
            <a:ext cx="2254250" cy="1941513"/>
            <a:chOff x="357" y="166"/>
            <a:chExt cx="1420" cy="1223"/>
          </a:xfrm>
        </p:grpSpPr>
        <p:grpSp>
          <p:nvGrpSpPr>
            <p:cNvPr id="71717" name="Group 10"/>
            <p:cNvGrpSpPr>
              <a:grpSpLocks/>
            </p:cNvGrpSpPr>
            <p:nvPr/>
          </p:nvGrpSpPr>
          <p:grpSpPr bwMode="auto">
            <a:xfrm>
              <a:off x="553" y="166"/>
              <a:ext cx="1224" cy="1223"/>
              <a:chOff x="553" y="166"/>
              <a:chExt cx="1224" cy="1223"/>
            </a:xfrm>
          </p:grpSpPr>
          <p:grpSp>
            <p:nvGrpSpPr>
              <p:cNvPr id="71719" name="Group 19"/>
              <p:cNvGrpSpPr>
                <a:grpSpLocks/>
              </p:cNvGrpSpPr>
              <p:nvPr/>
            </p:nvGrpSpPr>
            <p:grpSpPr bwMode="auto">
              <a:xfrm>
                <a:off x="553" y="166"/>
                <a:ext cx="1224" cy="1223"/>
                <a:chOff x="0" y="0"/>
                <a:chExt cx="3263" cy="3263"/>
              </a:xfrm>
            </p:grpSpPr>
            <p:sp>
              <p:nvSpPr>
                <p:cNvPr id="71722" name="Oval 20"/>
                <p:cNvSpPr>
                  <a:spLocks/>
                </p:cNvSpPr>
                <p:nvPr/>
              </p:nvSpPr>
              <p:spPr bwMode="auto">
                <a:xfrm>
                  <a:off x="144" y="131"/>
                  <a:ext cx="2963" cy="2962"/>
                </a:xfrm>
                <a:prstGeom prst="ellipse">
                  <a:avLst/>
                </a:prstGeom>
                <a:solidFill>
                  <a:schemeClr val="tx2">
                    <a:alpha val="87842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>
                          <a:alpha val="85097"/>
                        </a:schemeClr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 Narrow" panose="020B060602020203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80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723" name="Oval 21"/>
                <p:cNvSpPr>
                  <a:spLocks/>
                </p:cNvSpPr>
                <p:nvPr/>
              </p:nvSpPr>
              <p:spPr bwMode="auto">
                <a:xfrm>
                  <a:off x="0" y="0"/>
                  <a:ext cx="3263" cy="3263"/>
                </a:xfrm>
                <a:prstGeom prst="ellipse">
                  <a:avLst/>
                </a:prstGeom>
                <a:noFill/>
                <a:ln w="25400" cap="rnd">
                  <a:solidFill>
                    <a:schemeClr val="tx2">
                      <a:alpha val="85097"/>
                    </a:schemeClr>
                  </a:solidFill>
                  <a:prstDash val="sysDot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 Narrow" panose="020B060602020203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 Narrow" panose="020B060602020203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800" smtClean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1720" name="Rectangle 22"/>
              <p:cNvSpPr>
                <a:spLocks/>
              </p:cNvSpPr>
              <p:nvPr/>
            </p:nvSpPr>
            <p:spPr bwMode="auto">
              <a:xfrm>
                <a:off x="771" y="388"/>
                <a:ext cx="865" cy="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7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5000" dirty="0" smtClean="0">
                    <a:solidFill>
                      <a:srgbClr val="FFFFFF"/>
                    </a:solidFill>
                    <a:latin typeface="Arial" panose="020B0604020202020204" pitchFamily="34" charset="0"/>
                    <a:sym typeface="Bebas Neue"/>
                  </a:rPr>
                  <a:t> 70-80%</a:t>
                </a:r>
              </a:p>
            </p:txBody>
          </p:sp>
          <p:sp>
            <p:nvSpPr>
              <p:cNvPr id="71721" name="Rectangle 23"/>
              <p:cNvSpPr>
                <a:spLocks/>
              </p:cNvSpPr>
              <p:nvPr/>
            </p:nvSpPr>
            <p:spPr bwMode="auto">
              <a:xfrm>
                <a:off x="679" y="973"/>
                <a:ext cx="972" cy="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 i="1" dirty="0" smtClean="0">
                    <a:solidFill>
                      <a:srgbClr val="FFFFFF"/>
                    </a:solidFill>
                    <a:latin typeface="Arial" panose="020B0604020202020204" pitchFamily="34" charset="0"/>
                    <a:sym typeface="Lato Regular"/>
                  </a:rPr>
                  <a:t>OF COMMISSIONS PAID TO ITA</a:t>
                </a:r>
                <a:r>
                  <a:rPr lang="en-US" altLang="en-US" sz="1200" i="1" dirty="0" smtClean="0">
                    <a:solidFill>
                      <a:srgbClr val="FFFFFF"/>
                    </a:solidFill>
                    <a:latin typeface="Lato" panose="020B0604020202020204"/>
                    <a:sym typeface="Lato Regular"/>
                  </a:rPr>
                  <a:t>!</a:t>
                </a:r>
              </a:p>
            </p:txBody>
          </p:sp>
        </p:grpSp>
        <p:sp>
          <p:nvSpPr>
            <p:cNvPr id="71718" name="Oval 39"/>
            <p:cNvSpPr>
              <a:spLocks/>
            </p:cNvSpPr>
            <p:nvPr/>
          </p:nvSpPr>
          <p:spPr bwMode="auto">
            <a:xfrm>
              <a:off x="357" y="1253"/>
              <a:ext cx="87" cy="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500563" y="2946400"/>
            <a:ext cx="4006850" cy="779463"/>
            <a:chOff x="4908646" y="5703717"/>
            <a:chExt cx="4007105" cy="779200"/>
          </a:xfrm>
        </p:grpSpPr>
        <p:sp>
          <p:nvSpPr>
            <p:cNvPr id="71712" name="AutoShape 4"/>
            <p:cNvSpPr>
              <a:spLocks/>
            </p:cNvSpPr>
            <p:nvPr/>
          </p:nvSpPr>
          <p:spPr bwMode="auto">
            <a:xfrm rot="-5400000">
              <a:off x="6522599" y="4089764"/>
              <a:ext cx="779200" cy="4007105"/>
            </a:xfrm>
            <a:custGeom>
              <a:avLst/>
              <a:gdLst>
                <a:gd name="T0" fmla="*/ 0 w 21600"/>
                <a:gd name="T1" fmla="*/ 0 h 21600"/>
                <a:gd name="T2" fmla="*/ 2147483646 w 21600"/>
                <a:gd name="T3" fmla="*/ 0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bg2">
                <a:alpha val="5098"/>
              </a:schemeClr>
            </a:solidFill>
            <a:ln w="12700" cap="flat">
              <a:solidFill>
                <a:schemeClr val="bg2">
                  <a:alpha val="14902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/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1713" name="Rectangle 46"/>
            <p:cNvSpPr>
              <a:spLocks/>
            </p:cNvSpPr>
            <p:nvPr/>
          </p:nvSpPr>
          <p:spPr bwMode="auto">
            <a:xfrm>
              <a:off x="5920447" y="5772986"/>
              <a:ext cx="2933788" cy="60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smtClean="0">
                  <a:solidFill>
                    <a:srgbClr val="E7E6E6"/>
                  </a:solidFill>
                  <a:latin typeface="Arial" panose="020B0604020202020204" pitchFamily="34" charset="0"/>
                  <a:sym typeface="Lato Light"/>
                </a:rPr>
                <a:t>PARTNERED WITH MAJOR VENDORS WORLDWIDE</a:t>
              </a:r>
            </a:p>
          </p:txBody>
        </p:sp>
        <p:grpSp>
          <p:nvGrpSpPr>
            <p:cNvPr id="71714" name="Group 47"/>
            <p:cNvGrpSpPr>
              <a:grpSpLocks/>
            </p:cNvGrpSpPr>
            <p:nvPr/>
          </p:nvGrpSpPr>
          <p:grpSpPr bwMode="auto">
            <a:xfrm>
              <a:off x="5052240" y="5775195"/>
              <a:ext cx="636243" cy="636245"/>
              <a:chOff x="994" y="1143"/>
              <a:chExt cx="576" cy="576"/>
            </a:xfrm>
          </p:grpSpPr>
          <p:sp>
            <p:nvSpPr>
              <p:cNvPr id="74800" name="Oval 48"/>
              <p:cNvSpPr>
                <a:spLocks/>
              </p:cNvSpPr>
              <p:nvPr/>
            </p:nvSpPr>
            <p:spPr bwMode="auto">
              <a:xfrm>
                <a:off x="992" y="1143"/>
                <a:ext cx="576" cy="576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1716" name="Rectangle 49"/>
              <p:cNvSpPr>
                <a:spLocks/>
              </p:cNvSpPr>
              <p:nvPr/>
            </p:nvSpPr>
            <p:spPr bwMode="auto">
              <a:xfrm>
                <a:off x="1140" y="1188"/>
                <a:ext cx="284" cy="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800" b="1" smtClean="0">
                    <a:solidFill>
                      <a:prstClr val="white"/>
                    </a:solidFill>
                    <a:latin typeface="Arial" panose="020B0604020202020204" pitchFamily="34" charset="0"/>
                    <a:sym typeface="Bebas Neue"/>
                  </a:rPr>
                  <a:t>1</a:t>
                </a:r>
              </a:p>
            </p:txBody>
          </p:sp>
        </p:grpSp>
      </p:grpSp>
      <p:pic>
        <p:nvPicPr>
          <p:cNvPr id="324" name="Picture 1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5478463"/>
            <a:ext cx="13493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" name="Picture 1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352925"/>
            <a:ext cx="13462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8" name="Group 337"/>
          <p:cNvGrpSpPr>
            <a:grpSpLocks/>
          </p:cNvGrpSpPr>
          <p:nvPr/>
        </p:nvGrpSpPr>
        <p:grpSpPr bwMode="auto">
          <a:xfrm>
            <a:off x="4500563" y="3905250"/>
            <a:ext cx="4356100" cy="779463"/>
            <a:chOff x="4908646" y="5703717"/>
            <a:chExt cx="4356816" cy="779200"/>
          </a:xfrm>
        </p:grpSpPr>
        <p:sp>
          <p:nvSpPr>
            <p:cNvPr id="71707" name="AutoShape 4"/>
            <p:cNvSpPr>
              <a:spLocks/>
            </p:cNvSpPr>
            <p:nvPr/>
          </p:nvSpPr>
          <p:spPr bwMode="auto">
            <a:xfrm rot="-5400000">
              <a:off x="6522599" y="4089764"/>
              <a:ext cx="779200" cy="4007105"/>
            </a:xfrm>
            <a:custGeom>
              <a:avLst/>
              <a:gdLst>
                <a:gd name="T0" fmla="*/ 0 w 21600"/>
                <a:gd name="T1" fmla="*/ 0 h 21600"/>
                <a:gd name="T2" fmla="*/ 2147483646 w 21600"/>
                <a:gd name="T3" fmla="*/ 0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bg2">
                <a:alpha val="5098"/>
              </a:schemeClr>
            </a:solidFill>
            <a:ln w="12700" cap="flat">
              <a:solidFill>
                <a:schemeClr val="bg2">
                  <a:alpha val="14902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/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1708" name="Rectangle 46"/>
            <p:cNvSpPr>
              <a:spLocks/>
            </p:cNvSpPr>
            <p:nvPr/>
          </p:nvSpPr>
          <p:spPr bwMode="auto">
            <a:xfrm>
              <a:off x="5920446" y="5772986"/>
              <a:ext cx="3345016" cy="60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smtClean="0">
                  <a:solidFill>
                    <a:srgbClr val="E7E6E6"/>
                  </a:solidFill>
                  <a:latin typeface="Arial" panose="020B0604020202020204" pitchFamily="34" charset="0"/>
                  <a:sym typeface="Lato Light"/>
                </a:rPr>
                <a:t>NO THIRD PARTY INTERMEDIARIES</a:t>
              </a:r>
            </a:p>
          </p:txBody>
        </p:sp>
        <p:grpSp>
          <p:nvGrpSpPr>
            <p:cNvPr id="71709" name="Group 47"/>
            <p:cNvGrpSpPr>
              <a:grpSpLocks/>
            </p:cNvGrpSpPr>
            <p:nvPr/>
          </p:nvGrpSpPr>
          <p:grpSpPr bwMode="auto">
            <a:xfrm>
              <a:off x="5052240" y="5775195"/>
              <a:ext cx="636243" cy="636245"/>
              <a:chOff x="994" y="1143"/>
              <a:chExt cx="576" cy="576"/>
            </a:xfrm>
          </p:grpSpPr>
          <p:sp>
            <p:nvSpPr>
              <p:cNvPr id="342" name="Oval 48"/>
              <p:cNvSpPr>
                <a:spLocks/>
              </p:cNvSpPr>
              <p:nvPr/>
            </p:nvSpPr>
            <p:spPr bwMode="auto">
              <a:xfrm>
                <a:off x="992" y="1143"/>
                <a:ext cx="576" cy="576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1711" name="Rectangle 49"/>
              <p:cNvSpPr>
                <a:spLocks/>
              </p:cNvSpPr>
              <p:nvPr/>
            </p:nvSpPr>
            <p:spPr bwMode="auto">
              <a:xfrm>
                <a:off x="1140" y="1188"/>
                <a:ext cx="284" cy="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800" b="1" smtClean="0">
                    <a:solidFill>
                      <a:prstClr val="white"/>
                    </a:solidFill>
                    <a:latin typeface="Arial" panose="020B0604020202020204" pitchFamily="34" charset="0"/>
                    <a:sym typeface="Bebas Neue"/>
                  </a:rPr>
                  <a:t>2</a:t>
                </a:r>
              </a:p>
            </p:txBody>
          </p:sp>
        </p:grpSp>
      </p:grpSp>
      <p:grpSp>
        <p:nvGrpSpPr>
          <p:cNvPr id="344" name="Group 343"/>
          <p:cNvGrpSpPr>
            <a:grpSpLocks/>
          </p:cNvGrpSpPr>
          <p:nvPr/>
        </p:nvGrpSpPr>
        <p:grpSpPr bwMode="auto">
          <a:xfrm>
            <a:off x="4500563" y="4865688"/>
            <a:ext cx="4305300" cy="777875"/>
            <a:chOff x="4908646" y="5703717"/>
            <a:chExt cx="4305305" cy="779200"/>
          </a:xfrm>
        </p:grpSpPr>
        <p:sp>
          <p:nvSpPr>
            <p:cNvPr id="71702" name="AutoShape 4"/>
            <p:cNvSpPr>
              <a:spLocks/>
            </p:cNvSpPr>
            <p:nvPr/>
          </p:nvSpPr>
          <p:spPr bwMode="auto">
            <a:xfrm rot="-5400000">
              <a:off x="6522599" y="4089764"/>
              <a:ext cx="779200" cy="4007105"/>
            </a:xfrm>
            <a:custGeom>
              <a:avLst/>
              <a:gdLst>
                <a:gd name="T0" fmla="*/ 0 w 21600"/>
                <a:gd name="T1" fmla="*/ 0 h 21600"/>
                <a:gd name="T2" fmla="*/ 2147483646 w 21600"/>
                <a:gd name="T3" fmla="*/ 0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bg2">
                <a:alpha val="5098"/>
              </a:schemeClr>
            </a:solidFill>
            <a:ln w="12700" cap="flat">
              <a:solidFill>
                <a:schemeClr val="bg2">
                  <a:alpha val="14902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/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1703" name="Rectangle 46"/>
            <p:cNvSpPr>
              <a:spLocks/>
            </p:cNvSpPr>
            <p:nvPr/>
          </p:nvSpPr>
          <p:spPr bwMode="auto">
            <a:xfrm>
              <a:off x="5920446" y="5772986"/>
              <a:ext cx="3293505" cy="60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smtClean="0">
                  <a:solidFill>
                    <a:srgbClr val="E7E6E6"/>
                  </a:solidFill>
                  <a:latin typeface="Arial" panose="020B0604020202020204" pitchFamily="34" charset="0"/>
                  <a:sym typeface="Lato Light"/>
                </a:rPr>
                <a:t>RESERVED INVENTORY OF GROUP CRUISE BLOCKS</a:t>
              </a:r>
            </a:p>
          </p:txBody>
        </p:sp>
        <p:grpSp>
          <p:nvGrpSpPr>
            <p:cNvPr id="71704" name="Group 47"/>
            <p:cNvGrpSpPr>
              <a:grpSpLocks/>
            </p:cNvGrpSpPr>
            <p:nvPr/>
          </p:nvGrpSpPr>
          <p:grpSpPr bwMode="auto">
            <a:xfrm>
              <a:off x="5052240" y="5775195"/>
              <a:ext cx="636243" cy="636245"/>
              <a:chOff x="994" y="1143"/>
              <a:chExt cx="576" cy="576"/>
            </a:xfrm>
          </p:grpSpPr>
          <p:sp>
            <p:nvSpPr>
              <p:cNvPr id="348" name="Oval 48"/>
              <p:cNvSpPr>
                <a:spLocks/>
              </p:cNvSpPr>
              <p:nvPr/>
            </p:nvSpPr>
            <p:spPr bwMode="auto">
              <a:xfrm>
                <a:off x="992" y="1143"/>
                <a:ext cx="576" cy="57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1706" name="Rectangle 49"/>
              <p:cNvSpPr>
                <a:spLocks/>
              </p:cNvSpPr>
              <p:nvPr/>
            </p:nvSpPr>
            <p:spPr bwMode="auto">
              <a:xfrm>
                <a:off x="1140" y="1188"/>
                <a:ext cx="284" cy="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800" b="1" smtClean="0">
                    <a:solidFill>
                      <a:srgbClr val="FFFFFF"/>
                    </a:solidFill>
                    <a:latin typeface="Arial" panose="020B0604020202020204" pitchFamily="34" charset="0"/>
                    <a:sym typeface="Bebas Neue"/>
                  </a:rPr>
                  <a:t>3</a:t>
                </a:r>
              </a:p>
            </p:txBody>
          </p:sp>
        </p:grpSp>
      </p:grpSp>
      <p:grpSp>
        <p:nvGrpSpPr>
          <p:cNvPr id="350" name="Group 349"/>
          <p:cNvGrpSpPr>
            <a:grpSpLocks/>
          </p:cNvGrpSpPr>
          <p:nvPr/>
        </p:nvGrpSpPr>
        <p:grpSpPr bwMode="auto">
          <a:xfrm>
            <a:off x="4500563" y="5826125"/>
            <a:ext cx="4006850" cy="779463"/>
            <a:chOff x="4908646" y="5703717"/>
            <a:chExt cx="4007105" cy="779200"/>
          </a:xfrm>
        </p:grpSpPr>
        <p:sp>
          <p:nvSpPr>
            <p:cNvPr id="71697" name="AutoShape 4"/>
            <p:cNvSpPr>
              <a:spLocks/>
            </p:cNvSpPr>
            <p:nvPr/>
          </p:nvSpPr>
          <p:spPr bwMode="auto">
            <a:xfrm rot="-5400000">
              <a:off x="6522599" y="4089764"/>
              <a:ext cx="779200" cy="4007105"/>
            </a:xfrm>
            <a:custGeom>
              <a:avLst/>
              <a:gdLst>
                <a:gd name="T0" fmla="*/ 0 w 21600"/>
                <a:gd name="T1" fmla="*/ 0 h 21600"/>
                <a:gd name="T2" fmla="*/ 2147483646 w 21600"/>
                <a:gd name="T3" fmla="*/ 0 h 21600"/>
                <a:gd name="T4" fmla="*/ 2147483646 w 21600"/>
                <a:gd name="T5" fmla="*/ 2147483646 h 21600"/>
                <a:gd name="T6" fmla="*/ 0 w 21600"/>
                <a:gd name="T7" fmla="*/ 2147483646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bg2">
                <a:alpha val="5098"/>
              </a:schemeClr>
            </a:solidFill>
            <a:ln w="12700" cap="flat">
              <a:solidFill>
                <a:schemeClr val="bg2">
                  <a:alpha val="14902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/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1698" name="Rectangle 46"/>
            <p:cNvSpPr>
              <a:spLocks/>
            </p:cNvSpPr>
            <p:nvPr/>
          </p:nvSpPr>
          <p:spPr bwMode="auto">
            <a:xfrm>
              <a:off x="5920447" y="5772986"/>
              <a:ext cx="2933788" cy="60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 Narrow" panose="020B060602020203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 Narrow" panose="020B060602020203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smtClean="0">
                  <a:solidFill>
                    <a:srgbClr val="E7E6E6"/>
                  </a:solidFill>
                  <a:latin typeface="Arial" panose="020B0604020202020204" pitchFamily="34" charset="0"/>
                  <a:sym typeface="Lato Light"/>
                </a:rPr>
                <a:t>BEST IN CUSTOMER SUPPORT AND SERVICE</a:t>
              </a:r>
            </a:p>
          </p:txBody>
        </p:sp>
        <p:grpSp>
          <p:nvGrpSpPr>
            <p:cNvPr id="71699" name="Group 47"/>
            <p:cNvGrpSpPr>
              <a:grpSpLocks/>
            </p:cNvGrpSpPr>
            <p:nvPr/>
          </p:nvGrpSpPr>
          <p:grpSpPr bwMode="auto">
            <a:xfrm>
              <a:off x="5052240" y="5775195"/>
              <a:ext cx="636243" cy="636245"/>
              <a:chOff x="994" y="1143"/>
              <a:chExt cx="576" cy="576"/>
            </a:xfrm>
          </p:grpSpPr>
          <p:sp>
            <p:nvSpPr>
              <p:cNvPr id="354" name="Oval 48"/>
              <p:cNvSpPr>
                <a:spLocks/>
              </p:cNvSpPr>
              <p:nvPr/>
            </p:nvSpPr>
            <p:spPr bwMode="auto">
              <a:xfrm>
                <a:off x="992" y="1143"/>
                <a:ext cx="576" cy="576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1701" name="Rectangle 49"/>
              <p:cNvSpPr>
                <a:spLocks/>
              </p:cNvSpPr>
              <p:nvPr/>
            </p:nvSpPr>
            <p:spPr bwMode="auto">
              <a:xfrm>
                <a:off x="1140" y="1188"/>
                <a:ext cx="284" cy="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 Narrow" panose="020B060602020203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 Narrow" panose="020B060602020203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7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800" b="1" smtClean="0">
                    <a:solidFill>
                      <a:prstClr val="white"/>
                    </a:solidFill>
                    <a:latin typeface="Arial" panose="020B0604020202020204" pitchFamily="34" charset="0"/>
                    <a:sym typeface="Bebas Neue"/>
                  </a:rPr>
                  <a:t>4</a:t>
                </a:r>
              </a:p>
            </p:txBody>
          </p:sp>
        </p:grpSp>
      </p:grpSp>
      <p:pic>
        <p:nvPicPr>
          <p:cNvPr id="71694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63" y="0"/>
            <a:ext cx="2392011" cy="47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24" name="Picture 5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" t="3703" r="746"/>
          <a:stretch>
            <a:fillRect/>
          </a:stretch>
        </p:blipFill>
        <p:spPr bwMode="auto">
          <a:xfrm>
            <a:off x="1685925" y="4352925"/>
            <a:ext cx="25050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27" name="Picture 5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t="961"/>
          <a:stretch>
            <a:fillRect/>
          </a:stretch>
        </p:blipFill>
        <p:spPr bwMode="auto">
          <a:xfrm>
            <a:off x="1695450" y="5486400"/>
            <a:ext cx="24193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460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8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29000</TotalTime>
  <Words>1385</Words>
  <Application>Microsoft Office PowerPoint</Application>
  <PresentationFormat>On-screen Show (4:3)</PresentationFormat>
  <Paragraphs>405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53" baseType="lpstr">
      <vt:lpstr>Arial Unicode MS</vt:lpstr>
      <vt:lpstr>MS PGothic</vt:lpstr>
      <vt:lpstr>Arial</vt:lpstr>
      <vt:lpstr>Arial Narrow</vt:lpstr>
      <vt:lpstr>Arimo</vt:lpstr>
      <vt:lpstr>Avenir Next</vt:lpstr>
      <vt:lpstr>Bebas Neue</vt:lpstr>
      <vt:lpstr>Bebas Neue Bold</vt:lpstr>
      <vt:lpstr>Bebas Neue Book</vt:lpstr>
      <vt:lpstr>Bebas Neue Light</vt:lpstr>
      <vt:lpstr>Calibri</vt:lpstr>
      <vt:lpstr>Calibri Light</vt:lpstr>
      <vt:lpstr>Century Gothic</vt:lpstr>
      <vt:lpstr>Gill Sans</vt:lpstr>
      <vt:lpstr>Lato</vt:lpstr>
      <vt:lpstr>Lato Light</vt:lpstr>
      <vt:lpstr>Lato Regular</vt:lpstr>
      <vt:lpstr>Trebuchet MS</vt:lpstr>
      <vt:lpstr>Wingdings</vt:lpstr>
      <vt:lpstr>Wingdings 3</vt:lpstr>
      <vt:lpstr>ヒラギノ角ゴ ProN W3</vt:lpstr>
      <vt:lpstr>Office Theme</vt:lpstr>
      <vt:lpstr>3_Office Theme</vt:lpstr>
      <vt:lpstr>6_Office Theme</vt:lpstr>
      <vt:lpstr>5_Office Theme</vt:lpstr>
      <vt:lpstr>8_Office Theme</vt:lpstr>
      <vt:lpstr>10_Office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PlanNet Marketing</dc:creator>
  <cp:lastModifiedBy>Ann Jones</cp:lastModifiedBy>
  <cp:revision>458</cp:revision>
  <cp:lastPrinted>2016-01-28T20:27:56Z</cp:lastPrinted>
  <dcterms:created xsi:type="dcterms:W3CDTF">2015-12-28T19:47:58Z</dcterms:created>
  <dcterms:modified xsi:type="dcterms:W3CDTF">2017-09-13T04:03:10Z</dcterms:modified>
</cp:coreProperties>
</file>