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9"/>
  </p:notesMasterIdLst>
  <p:sldIdLst>
    <p:sldId id="256" r:id="rId2"/>
    <p:sldId id="322" r:id="rId3"/>
    <p:sldId id="604" r:id="rId4"/>
    <p:sldId id="258" r:id="rId5"/>
    <p:sldId id="333" r:id="rId6"/>
    <p:sldId id="1165" r:id="rId7"/>
    <p:sldId id="1166" r:id="rId8"/>
    <p:sldId id="1167" r:id="rId9"/>
    <p:sldId id="1168" r:id="rId10"/>
    <p:sldId id="1751" r:id="rId11"/>
    <p:sldId id="1752" r:id="rId12"/>
    <p:sldId id="1753" r:id="rId13"/>
    <p:sldId id="1169" r:id="rId14"/>
    <p:sldId id="1170" r:id="rId15"/>
    <p:sldId id="1171" r:id="rId16"/>
    <p:sldId id="267" r:id="rId17"/>
    <p:sldId id="905" r:id="rId18"/>
    <p:sldId id="1172" r:id="rId19"/>
    <p:sldId id="906" r:id="rId20"/>
    <p:sldId id="1456" r:id="rId21"/>
    <p:sldId id="1459" r:id="rId22"/>
    <p:sldId id="1462" r:id="rId23"/>
    <p:sldId id="1503" r:id="rId24"/>
    <p:sldId id="1466" r:id="rId25"/>
    <p:sldId id="1504" r:id="rId26"/>
    <p:sldId id="1499" r:id="rId27"/>
    <p:sldId id="1498" r:id="rId28"/>
    <p:sldId id="1473" r:id="rId29"/>
    <p:sldId id="1501" r:id="rId30"/>
    <p:sldId id="1502" r:id="rId31"/>
    <p:sldId id="1505" r:id="rId32"/>
    <p:sldId id="303" r:id="rId33"/>
    <p:sldId id="1485" r:id="rId34"/>
    <p:sldId id="1506" r:id="rId35"/>
    <p:sldId id="1507" r:id="rId36"/>
    <p:sldId id="1508" r:id="rId37"/>
    <p:sldId id="304" r:id="rId38"/>
    <p:sldId id="318" r:id="rId39"/>
    <p:sldId id="316" r:id="rId40"/>
    <p:sldId id="1509" r:id="rId41"/>
    <p:sldId id="331" r:id="rId42"/>
    <p:sldId id="332" r:id="rId43"/>
    <p:sldId id="323" r:id="rId44"/>
    <p:sldId id="1632" r:id="rId45"/>
    <p:sldId id="1633" r:id="rId46"/>
    <p:sldId id="1634" r:id="rId47"/>
    <p:sldId id="1635" r:id="rId48"/>
    <p:sldId id="1636" r:id="rId49"/>
    <p:sldId id="1637" r:id="rId50"/>
    <p:sldId id="1638" r:id="rId51"/>
    <p:sldId id="1743" r:id="rId52"/>
    <p:sldId id="1744" r:id="rId53"/>
    <p:sldId id="907" r:id="rId54"/>
    <p:sldId id="1639" r:id="rId55"/>
    <p:sldId id="1640" r:id="rId56"/>
    <p:sldId id="1641" r:id="rId57"/>
    <p:sldId id="1642" r:id="rId58"/>
    <p:sldId id="1643" r:id="rId59"/>
    <p:sldId id="1644" r:id="rId60"/>
    <p:sldId id="1645" r:id="rId61"/>
    <p:sldId id="1646" r:id="rId62"/>
    <p:sldId id="1647" r:id="rId63"/>
    <p:sldId id="1650" r:id="rId64"/>
    <p:sldId id="1651" r:id="rId65"/>
    <p:sldId id="1654" r:id="rId66"/>
    <p:sldId id="1655" r:id="rId67"/>
    <p:sldId id="1658" r:id="rId68"/>
    <p:sldId id="1659" r:id="rId69"/>
    <p:sldId id="1660" r:id="rId70"/>
    <p:sldId id="1661" r:id="rId71"/>
    <p:sldId id="1662" r:id="rId72"/>
    <p:sldId id="1663" r:id="rId73"/>
    <p:sldId id="1664" r:id="rId74"/>
    <p:sldId id="1665" r:id="rId75"/>
    <p:sldId id="1666" r:id="rId76"/>
    <p:sldId id="1667" r:id="rId77"/>
    <p:sldId id="1668" r:id="rId78"/>
    <p:sldId id="1510" r:id="rId79"/>
    <p:sldId id="1669" r:id="rId80"/>
    <p:sldId id="1670" r:id="rId81"/>
    <p:sldId id="1671" r:id="rId82"/>
    <p:sldId id="1672" r:id="rId83"/>
    <p:sldId id="1673" r:id="rId84"/>
    <p:sldId id="1674" r:id="rId85"/>
    <p:sldId id="1675" r:id="rId86"/>
    <p:sldId id="1745" r:id="rId87"/>
    <p:sldId id="1746" r:id="rId88"/>
    <p:sldId id="1747" r:id="rId89"/>
    <p:sldId id="1676" r:id="rId90"/>
    <p:sldId id="1677" r:id="rId91"/>
    <p:sldId id="1678" r:id="rId92"/>
    <p:sldId id="1679" r:id="rId93"/>
    <p:sldId id="1680" r:id="rId94"/>
    <p:sldId id="1681" r:id="rId95"/>
    <p:sldId id="1682" r:id="rId96"/>
    <p:sldId id="1683" r:id="rId97"/>
    <p:sldId id="1684" r:id="rId98"/>
    <p:sldId id="1687" r:id="rId99"/>
    <p:sldId id="1754" r:id="rId100"/>
    <p:sldId id="1691" r:id="rId101"/>
    <p:sldId id="1692" r:id="rId102"/>
    <p:sldId id="1695" r:id="rId103"/>
    <p:sldId id="1696" r:id="rId104"/>
    <p:sldId id="1697" r:id="rId105"/>
    <p:sldId id="1698" r:id="rId106"/>
    <p:sldId id="1699" r:id="rId107"/>
    <p:sldId id="1700" r:id="rId108"/>
    <p:sldId id="1701" r:id="rId109"/>
    <p:sldId id="1702" r:id="rId110"/>
    <p:sldId id="1703" r:id="rId111"/>
    <p:sldId id="1704" r:id="rId112"/>
    <p:sldId id="1705" r:id="rId113"/>
    <p:sldId id="1511" r:id="rId114"/>
    <p:sldId id="1706" r:id="rId115"/>
    <p:sldId id="1707" r:id="rId116"/>
    <p:sldId id="1708" r:id="rId117"/>
    <p:sldId id="1709" r:id="rId118"/>
    <p:sldId id="1710" r:id="rId119"/>
    <p:sldId id="1711" r:id="rId120"/>
    <p:sldId id="1712" r:id="rId121"/>
    <p:sldId id="1748" r:id="rId122"/>
    <p:sldId id="1749" r:id="rId123"/>
    <p:sldId id="1750" r:id="rId124"/>
    <p:sldId id="1713" r:id="rId125"/>
    <p:sldId id="1714" r:id="rId126"/>
    <p:sldId id="1715" r:id="rId127"/>
    <p:sldId id="1716" r:id="rId128"/>
    <p:sldId id="1717" r:id="rId129"/>
    <p:sldId id="1718" r:id="rId130"/>
    <p:sldId id="1719" r:id="rId131"/>
    <p:sldId id="1720" r:id="rId132"/>
    <p:sldId id="1755" r:id="rId133"/>
    <p:sldId id="1724" r:id="rId134"/>
    <p:sldId id="1756" r:id="rId135"/>
    <p:sldId id="1728" r:id="rId136"/>
    <p:sldId id="1729" r:id="rId137"/>
    <p:sldId id="1732" r:id="rId138"/>
    <p:sldId id="1733" r:id="rId139"/>
    <p:sldId id="1734" r:id="rId140"/>
    <p:sldId id="1735" r:id="rId141"/>
    <p:sldId id="1736" r:id="rId142"/>
    <p:sldId id="1737" r:id="rId143"/>
    <p:sldId id="1738" r:id="rId144"/>
    <p:sldId id="1739" r:id="rId145"/>
    <p:sldId id="1740" r:id="rId146"/>
    <p:sldId id="1741" r:id="rId147"/>
    <p:sldId id="1742" r:id="rId148"/>
    <p:sldId id="328" r:id="rId149"/>
    <p:sldId id="931" r:id="rId150"/>
    <p:sldId id="595" r:id="rId151"/>
    <p:sldId id="1512" r:id="rId152"/>
    <p:sldId id="1513" r:id="rId153"/>
    <p:sldId id="596" r:id="rId154"/>
    <p:sldId id="1514" r:id="rId155"/>
    <p:sldId id="1515" r:id="rId156"/>
    <p:sldId id="1516" r:id="rId157"/>
    <p:sldId id="1517" r:id="rId158"/>
    <p:sldId id="1518" r:id="rId159"/>
    <p:sldId id="1519" r:id="rId160"/>
    <p:sldId id="1520" r:id="rId161"/>
    <p:sldId id="1521" r:id="rId162"/>
    <p:sldId id="1522" r:id="rId163"/>
    <p:sldId id="1523" r:id="rId164"/>
    <p:sldId id="1524" r:id="rId165"/>
    <p:sldId id="1525" r:id="rId166"/>
    <p:sldId id="594" r:id="rId167"/>
    <p:sldId id="557" r:id="rId168"/>
    <p:sldId id="558" r:id="rId169"/>
    <p:sldId id="559" r:id="rId170"/>
    <p:sldId id="566" r:id="rId171"/>
    <p:sldId id="567" r:id="rId172"/>
    <p:sldId id="568" r:id="rId173"/>
    <p:sldId id="573" r:id="rId174"/>
    <p:sldId id="574" r:id="rId175"/>
    <p:sldId id="575" r:id="rId176"/>
    <p:sldId id="580" r:id="rId177"/>
    <p:sldId id="560" r:id="rId178"/>
    <p:sldId id="593" r:id="rId179"/>
    <p:sldId id="561" r:id="rId180"/>
    <p:sldId id="550" r:id="rId181"/>
    <p:sldId id="597" r:id="rId182"/>
    <p:sldId id="583" r:id="rId183"/>
    <p:sldId id="1194" r:id="rId184"/>
    <p:sldId id="1631" r:id="rId185"/>
    <p:sldId id="590" r:id="rId186"/>
    <p:sldId id="591" r:id="rId187"/>
    <p:sldId id="598" r:id="rId18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4467C2-1C00-4C17-9F4A-5D8E9F134AAB}" v="715" dt="2023-02-10T14:37:07.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microsoft.com/office/2015/10/relationships/revisionInfo" Target="revisionInfo.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044467C2-1C00-4C17-9F4A-5D8E9F134AAB}"/>
    <pc:docChg chg="undo custSel addSld delSld modSld sldOrd">
      <pc:chgData name="Kelly Stokes" userId="3e5c5154-569e-4d81-aa91-4f91841cdfa9" providerId="ADAL" clId="{044467C2-1C00-4C17-9F4A-5D8E9F134AAB}" dt="2023-02-10T14:37:13.720" v="1131" actId="2696"/>
      <pc:docMkLst>
        <pc:docMk/>
      </pc:docMkLst>
      <pc:sldChg chg="modSp mod">
        <pc:chgData name="Kelly Stokes" userId="3e5c5154-569e-4d81-aa91-4f91841cdfa9" providerId="ADAL" clId="{044467C2-1C00-4C17-9F4A-5D8E9F134AAB}" dt="2023-02-08T15:52:28.247" v="1" actId="20577"/>
        <pc:sldMkLst>
          <pc:docMk/>
          <pc:sldMk cId="3945579917" sldId="256"/>
        </pc:sldMkLst>
        <pc:spChg chg="mod">
          <ac:chgData name="Kelly Stokes" userId="3e5c5154-569e-4d81-aa91-4f91841cdfa9" providerId="ADAL" clId="{044467C2-1C00-4C17-9F4A-5D8E9F134AAB}" dt="2023-02-08T15:52:28.247" v="1" actId="20577"/>
          <ac:spMkLst>
            <pc:docMk/>
            <pc:sldMk cId="3945579917" sldId="256"/>
            <ac:spMk id="3" creationId="{9B667196-C5B4-45FC-B5E8-3B190D7A595C}"/>
          </ac:spMkLst>
        </pc:spChg>
      </pc:sldChg>
      <pc:sldChg chg="del">
        <pc:chgData name="Kelly Stokes" userId="3e5c5154-569e-4d81-aa91-4f91841cdfa9" providerId="ADAL" clId="{044467C2-1C00-4C17-9F4A-5D8E9F134AAB}" dt="2023-02-10T13:45:39.484" v="18" actId="2696"/>
        <pc:sldMkLst>
          <pc:docMk/>
          <pc:sldMk cId="4130972434" sldId="259"/>
        </pc:sldMkLst>
      </pc:sldChg>
      <pc:sldChg chg="del">
        <pc:chgData name="Kelly Stokes" userId="3e5c5154-569e-4d81-aa91-4f91841cdfa9" providerId="ADAL" clId="{044467C2-1C00-4C17-9F4A-5D8E9F134AAB}" dt="2023-02-10T13:45:39.484" v="18" actId="2696"/>
        <pc:sldMkLst>
          <pc:docMk/>
          <pc:sldMk cId="1540551246" sldId="260"/>
        </pc:sldMkLst>
      </pc:sldChg>
      <pc:sldChg chg="del">
        <pc:chgData name="Kelly Stokes" userId="3e5c5154-569e-4d81-aa91-4f91841cdfa9" providerId="ADAL" clId="{044467C2-1C00-4C17-9F4A-5D8E9F134AAB}" dt="2023-02-10T13:45:39.484" v="18" actId="2696"/>
        <pc:sldMkLst>
          <pc:docMk/>
          <pc:sldMk cId="3963545113" sldId="261"/>
        </pc:sldMkLst>
      </pc:sldChg>
      <pc:sldChg chg="del">
        <pc:chgData name="Kelly Stokes" userId="3e5c5154-569e-4d81-aa91-4f91841cdfa9" providerId="ADAL" clId="{044467C2-1C00-4C17-9F4A-5D8E9F134AAB}" dt="2023-02-10T13:45:39.484" v="18" actId="2696"/>
        <pc:sldMkLst>
          <pc:docMk/>
          <pc:sldMk cId="3375546017" sldId="262"/>
        </pc:sldMkLst>
      </pc:sldChg>
      <pc:sldChg chg="del">
        <pc:chgData name="Kelly Stokes" userId="3e5c5154-569e-4d81-aa91-4f91841cdfa9" providerId="ADAL" clId="{044467C2-1C00-4C17-9F4A-5D8E9F134AAB}" dt="2023-02-10T13:45:39.484" v="18" actId="2696"/>
        <pc:sldMkLst>
          <pc:docMk/>
          <pc:sldMk cId="1960023406" sldId="263"/>
        </pc:sldMkLst>
      </pc:sldChg>
      <pc:sldChg chg="del">
        <pc:chgData name="Kelly Stokes" userId="3e5c5154-569e-4d81-aa91-4f91841cdfa9" providerId="ADAL" clId="{044467C2-1C00-4C17-9F4A-5D8E9F134AAB}" dt="2023-02-10T13:45:39.484" v="18" actId="2696"/>
        <pc:sldMkLst>
          <pc:docMk/>
          <pc:sldMk cId="2117913674" sldId="264"/>
        </pc:sldMkLst>
      </pc:sldChg>
      <pc:sldChg chg="del">
        <pc:chgData name="Kelly Stokes" userId="3e5c5154-569e-4d81-aa91-4f91841cdfa9" providerId="ADAL" clId="{044467C2-1C00-4C17-9F4A-5D8E9F134AAB}" dt="2023-02-10T13:45:39.484" v="18" actId="2696"/>
        <pc:sldMkLst>
          <pc:docMk/>
          <pc:sldMk cId="602354299" sldId="278"/>
        </pc:sldMkLst>
      </pc:sldChg>
      <pc:sldChg chg="del">
        <pc:chgData name="Kelly Stokes" userId="3e5c5154-569e-4d81-aa91-4f91841cdfa9" providerId="ADAL" clId="{044467C2-1C00-4C17-9F4A-5D8E9F134AAB}" dt="2023-02-10T13:45:39.484" v="18" actId="2696"/>
        <pc:sldMkLst>
          <pc:docMk/>
          <pc:sldMk cId="1359830562" sldId="279"/>
        </pc:sldMkLst>
      </pc:sldChg>
      <pc:sldChg chg="del">
        <pc:chgData name="Kelly Stokes" userId="3e5c5154-569e-4d81-aa91-4f91841cdfa9" providerId="ADAL" clId="{044467C2-1C00-4C17-9F4A-5D8E9F134AAB}" dt="2023-02-10T13:45:39.484" v="18" actId="2696"/>
        <pc:sldMkLst>
          <pc:docMk/>
          <pc:sldMk cId="558073140" sldId="280"/>
        </pc:sldMkLst>
      </pc:sldChg>
      <pc:sldChg chg="del">
        <pc:chgData name="Kelly Stokes" userId="3e5c5154-569e-4d81-aa91-4f91841cdfa9" providerId="ADAL" clId="{044467C2-1C00-4C17-9F4A-5D8E9F134AAB}" dt="2023-02-10T13:55:06.203" v="215" actId="2696"/>
        <pc:sldMkLst>
          <pc:docMk/>
          <pc:sldMk cId="1645874759" sldId="294"/>
        </pc:sldMkLst>
      </pc:sldChg>
      <pc:sldChg chg="del">
        <pc:chgData name="Kelly Stokes" userId="3e5c5154-569e-4d81-aa91-4f91841cdfa9" providerId="ADAL" clId="{044467C2-1C00-4C17-9F4A-5D8E9F134AAB}" dt="2023-02-10T13:55:06.203" v="215" actId="2696"/>
        <pc:sldMkLst>
          <pc:docMk/>
          <pc:sldMk cId="547390631" sldId="300"/>
        </pc:sldMkLst>
      </pc:sldChg>
      <pc:sldChg chg="del">
        <pc:chgData name="Kelly Stokes" userId="3e5c5154-569e-4d81-aa91-4f91841cdfa9" providerId="ADAL" clId="{044467C2-1C00-4C17-9F4A-5D8E9F134AAB}" dt="2023-02-10T14:05:11.907" v="455" actId="2696"/>
        <pc:sldMkLst>
          <pc:docMk/>
          <pc:sldMk cId="1389999566" sldId="306"/>
        </pc:sldMkLst>
      </pc:sldChg>
      <pc:sldChg chg="del">
        <pc:chgData name="Kelly Stokes" userId="3e5c5154-569e-4d81-aa91-4f91841cdfa9" providerId="ADAL" clId="{044467C2-1C00-4C17-9F4A-5D8E9F134AAB}" dt="2023-02-10T14:05:11.907" v="455" actId="2696"/>
        <pc:sldMkLst>
          <pc:docMk/>
          <pc:sldMk cId="1965264669" sldId="307"/>
        </pc:sldMkLst>
      </pc:sldChg>
      <pc:sldChg chg="del">
        <pc:chgData name="Kelly Stokes" userId="3e5c5154-569e-4d81-aa91-4f91841cdfa9" providerId="ADAL" clId="{044467C2-1C00-4C17-9F4A-5D8E9F134AAB}" dt="2023-02-10T14:05:11.907" v="455" actId="2696"/>
        <pc:sldMkLst>
          <pc:docMk/>
          <pc:sldMk cId="2558544395" sldId="309"/>
        </pc:sldMkLst>
      </pc:sldChg>
      <pc:sldChg chg="del">
        <pc:chgData name="Kelly Stokes" userId="3e5c5154-569e-4d81-aa91-4f91841cdfa9" providerId="ADAL" clId="{044467C2-1C00-4C17-9F4A-5D8E9F134AAB}" dt="2023-02-10T14:05:11.907" v="455" actId="2696"/>
        <pc:sldMkLst>
          <pc:docMk/>
          <pc:sldMk cId="3014948232" sldId="310"/>
        </pc:sldMkLst>
      </pc:sldChg>
      <pc:sldChg chg="del">
        <pc:chgData name="Kelly Stokes" userId="3e5c5154-569e-4d81-aa91-4f91841cdfa9" providerId="ADAL" clId="{044467C2-1C00-4C17-9F4A-5D8E9F134AAB}" dt="2023-02-10T14:05:11.907" v="455" actId="2696"/>
        <pc:sldMkLst>
          <pc:docMk/>
          <pc:sldMk cId="1682815594" sldId="314"/>
        </pc:sldMkLst>
      </pc:sldChg>
      <pc:sldChg chg="del">
        <pc:chgData name="Kelly Stokes" userId="3e5c5154-569e-4d81-aa91-4f91841cdfa9" providerId="ADAL" clId="{044467C2-1C00-4C17-9F4A-5D8E9F134AAB}" dt="2023-02-10T14:05:11.907" v="455" actId="2696"/>
        <pc:sldMkLst>
          <pc:docMk/>
          <pc:sldMk cId="3666642676" sldId="315"/>
        </pc:sldMkLst>
      </pc:sldChg>
      <pc:sldChg chg="modSp mod">
        <pc:chgData name="Kelly Stokes" userId="3e5c5154-569e-4d81-aa91-4f91841cdfa9" providerId="ADAL" clId="{044467C2-1C00-4C17-9F4A-5D8E9F134AAB}" dt="2023-02-10T14:11:05.772" v="509" actId="115"/>
        <pc:sldMkLst>
          <pc:docMk/>
          <pc:sldMk cId="2433500145" sldId="316"/>
        </pc:sldMkLst>
        <pc:spChg chg="mod">
          <ac:chgData name="Kelly Stokes" userId="3e5c5154-569e-4d81-aa91-4f91841cdfa9" providerId="ADAL" clId="{044467C2-1C00-4C17-9F4A-5D8E9F134AAB}" dt="2023-02-10T14:11:05.772" v="509" actId="115"/>
          <ac:spMkLst>
            <pc:docMk/>
            <pc:sldMk cId="2433500145" sldId="316"/>
            <ac:spMk id="2" creationId="{52DA34BA-82FC-47C5-BCE1-BB65E08B92A1}"/>
          </ac:spMkLst>
        </pc:spChg>
      </pc:sldChg>
      <pc:sldChg chg="modSp mod">
        <pc:chgData name="Kelly Stokes" userId="3e5c5154-569e-4d81-aa91-4f91841cdfa9" providerId="ADAL" clId="{044467C2-1C00-4C17-9F4A-5D8E9F134AAB}" dt="2023-02-08T15:52:31.534" v="3" actId="20577"/>
        <pc:sldMkLst>
          <pc:docMk/>
          <pc:sldMk cId="864376776" sldId="322"/>
        </pc:sldMkLst>
        <pc:spChg chg="mod">
          <ac:chgData name="Kelly Stokes" userId="3e5c5154-569e-4d81-aa91-4f91841cdfa9" providerId="ADAL" clId="{044467C2-1C00-4C17-9F4A-5D8E9F134AAB}" dt="2023-02-08T15:52:31.534" v="3" actId="20577"/>
          <ac:spMkLst>
            <pc:docMk/>
            <pc:sldMk cId="864376776" sldId="322"/>
            <ac:spMk id="2" creationId="{02FB8773-AD3E-2543-510F-CEE32E75C793}"/>
          </ac:spMkLst>
        </pc:spChg>
      </pc:sldChg>
      <pc:sldChg chg="modSp mod">
        <pc:chgData name="Kelly Stokes" userId="3e5c5154-569e-4d81-aa91-4f91841cdfa9" providerId="ADAL" clId="{044467C2-1C00-4C17-9F4A-5D8E9F134AAB}" dt="2023-02-10T14:12:53.050" v="535" actId="20577"/>
        <pc:sldMkLst>
          <pc:docMk/>
          <pc:sldMk cId="3634764576" sldId="323"/>
        </pc:sldMkLst>
        <pc:spChg chg="mod">
          <ac:chgData name="Kelly Stokes" userId="3e5c5154-569e-4d81-aa91-4f91841cdfa9" providerId="ADAL" clId="{044467C2-1C00-4C17-9F4A-5D8E9F134AAB}" dt="2023-02-10T14:12:53.050" v="535" actId="20577"/>
          <ac:spMkLst>
            <pc:docMk/>
            <pc:sldMk cId="3634764576" sldId="323"/>
            <ac:spMk id="2" creationId="{02FB8773-AD3E-2543-510F-CEE32E75C793}"/>
          </ac:spMkLst>
        </pc:spChg>
      </pc:sldChg>
      <pc:sldChg chg="modSp mod">
        <pc:chgData name="Kelly Stokes" userId="3e5c5154-569e-4d81-aa91-4f91841cdfa9" providerId="ADAL" clId="{044467C2-1C00-4C17-9F4A-5D8E9F134AAB}" dt="2023-02-10T14:13:32.801" v="555" actId="20577"/>
        <pc:sldMkLst>
          <pc:docMk/>
          <pc:sldMk cId="4214164962" sldId="328"/>
        </pc:sldMkLst>
        <pc:spChg chg="mod">
          <ac:chgData name="Kelly Stokes" userId="3e5c5154-569e-4d81-aa91-4f91841cdfa9" providerId="ADAL" clId="{044467C2-1C00-4C17-9F4A-5D8E9F134AAB}" dt="2023-02-10T14:13:32.801" v="555" actId="20577"/>
          <ac:spMkLst>
            <pc:docMk/>
            <pc:sldMk cId="4214164962" sldId="328"/>
            <ac:spMk id="2" creationId="{02FB8773-AD3E-2543-510F-CEE32E75C793}"/>
          </ac:spMkLst>
        </pc:spChg>
      </pc:sldChg>
      <pc:sldChg chg="modNotesTx">
        <pc:chgData name="Kelly Stokes" userId="3e5c5154-569e-4d81-aa91-4f91841cdfa9" providerId="ADAL" clId="{044467C2-1C00-4C17-9F4A-5D8E9F134AAB}" dt="2023-02-10T14:12:41.247" v="532" actId="20577"/>
        <pc:sldMkLst>
          <pc:docMk/>
          <pc:sldMk cId="2534233594" sldId="331"/>
        </pc:sldMkLst>
      </pc:sldChg>
      <pc:sldChg chg="modSp mod">
        <pc:chgData name="Kelly Stokes" userId="3e5c5154-569e-4d81-aa91-4f91841cdfa9" providerId="ADAL" clId="{044467C2-1C00-4C17-9F4A-5D8E9F134AAB}" dt="2023-02-10T14:12:47.509" v="533"/>
        <pc:sldMkLst>
          <pc:docMk/>
          <pc:sldMk cId="958288502" sldId="332"/>
        </pc:sldMkLst>
        <pc:spChg chg="mod">
          <ac:chgData name="Kelly Stokes" userId="3e5c5154-569e-4d81-aa91-4f91841cdfa9" providerId="ADAL" clId="{044467C2-1C00-4C17-9F4A-5D8E9F134AAB}" dt="2023-02-10T14:12:47.509" v="533"/>
          <ac:spMkLst>
            <pc:docMk/>
            <pc:sldMk cId="958288502" sldId="332"/>
            <ac:spMk id="2" creationId="{77E26784-A357-92CE-B6B1-8F248D3D6650}"/>
          </ac:spMkLst>
        </pc:spChg>
      </pc:sldChg>
      <pc:sldChg chg="del">
        <pc:chgData name="Kelly Stokes" userId="3e5c5154-569e-4d81-aa91-4f91841cdfa9" providerId="ADAL" clId="{044467C2-1C00-4C17-9F4A-5D8E9F134AAB}" dt="2023-02-10T13:45:39.484" v="18" actId="2696"/>
        <pc:sldMkLst>
          <pc:docMk/>
          <pc:sldMk cId="2399081485" sldId="334"/>
        </pc:sldMkLst>
      </pc:sldChg>
      <pc:sldChg chg="del">
        <pc:chgData name="Kelly Stokes" userId="3e5c5154-569e-4d81-aa91-4f91841cdfa9" providerId="ADAL" clId="{044467C2-1C00-4C17-9F4A-5D8E9F134AAB}" dt="2023-02-10T13:45:39.484" v="18" actId="2696"/>
        <pc:sldMkLst>
          <pc:docMk/>
          <pc:sldMk cId="153914121" sldId="335"/>
        </pc:sldMkLst>
      </pc:sldChg>
      <pc:sldChg chg="del">
        <pc:chgData name="Kelly Stokes" userId="3e5c5154-569e-4d81-aa91-4f91841cdfa9" providerId="ADAL" clId="{044467C2-1C00-4C17-9F4A-5D8E9F134AAB}" dt="2023-02-10T13:45:39.484" v="18" actId="2696"/>
        <pc:sldMkLst>
          <pc:docMk/>
          <pc:sldMk cId="1617130601" sldId="336"/>
        </pc:sldMkLst>
      </pc:sldChg>
      <pc:sldChg chg="del">
        <pc:chgData name="Kelly Stokes" userId="3e5c5154-569e-4d81-aa91-4f91841cdfa9" providerId="ADAL" clId="{044467C2-1C00-4C17-9F4A-5D8E9F134AAB}" dt="2023-02-10T13:45:39.484" v="18" actId="2696"/>
        <pc:sldMkLst>
          <pc:docMk/>
          <pc:sldMk cId="760003967" sldId="337"/>
        </pc:sldMkLst>
      </pc:sldChg>
      <pc:sldChg chg="del">
        <pc:chgData name="Kelly Stokes" userId="3e5c5154-569e-4d81-aa91-4f91841cdfa9" providerId="ADAL" clId="{044467C2-1C00-4C17-9F4A-5D8E9F134AAB}" dt="2023-02-10T13:45:39.484" v="18" actId="2696"/>
        <pc:sldMkLst>
          <pc:docMk/>
          <pc:sldMk cId="1406271744" sldId="338"/>
        </pc:sldMkLst>
      </pc:sldChg>
      <pc:sldChg chg="del">
        <pc:chgData name="Kelly Stokes" userId="3e5c5154-569e-4d81-aa91-4f91841cdfa9" providerId="ADAL" clId="{044467C2-1C00-4C17-9F4A-5D8E9F134AAB}" dt="2023-02-10T13:45:39.484" v="18" actId="2696"/>
        <pc:sldMkLst>
          <pc:docMk/>
          <pc:sldMk cId="673813282" sldId="339"/>
        </pc:sldMkLst>
      </pc:sldChg>
      <pc:sldChg chg="del">
        <pc:chgData name="Kelly Stokes" userId="3e5c5154-569e-4d81-aa91-4f91841cdfa9" providerId="ADAL" clId="{044467C2-1C00-4C17-9F4A-5D8E9F134AAB}" dt="2023-02-10T13:45:39.484" v="18" actId="2696"/>
        <pc:sldMkLst>
          <pc:docMk/>
          <pc:sldMk cId="3809071896" sldId="340"/>
        </pc:sldMkLst>
      </pc:sldChg>
      <pc:sldChg chg="modNotesTx">
        <pc:chgData name="Kelly Stokes" userId="3e5c5154-569e-4d81-aa91-4f91841cdfa9" providerId="ADAL" clId="{044467C2-1C00-4C17-9F4A-5D8E9F134AAB}" dt="2023-02-10T14:16:22.752" v="675"/>
        <pc:sldMkLst>
          <pc:docMk/>
          <pc:sldMk cId="3625788919" sldId="550"/>
        </pc:sldMkLst>
      </pc:sldChg>
      <pc:sldChg chg="del">
        <pc:chgData name="Kelly Stokes" userId="3e5c5154-569e-4d81-aa91-4f91841cdfa9" providerId="ADAL" clId="{044467C2-1C00-4C17-9F4A-5D8E9F134AAB}" dt="2023-02-10T14:13:50.751" v="558" actId="2696"/>
        <pc:sldMkLst>
          <pc:docMk/>
          <pc:sldMk cId="3866864438" sldId="551"/>
        </pc:sldMkLst>
      </pc:sldChg>
      <pc:sldChg chg="del">
        <pc:chgData name="Kelly Stokes" userId="3e5c5154-569e-4d81-aa91-4f91841cdfa9" providerId="ADAL" clId="{044467C2-1C00-4C17-9F4A-5D8E9F134AAB}" dt="2023-02-10T14:13:50.751" v="558" actId="2696"/>
        <pc:sldMkLst>
          <pc:docMk/>
          <pc:sldMk cId="3221187074" sldId="552"/>
        </pc:sldMkLst>
      </pc:sldChg>
      <pc:sldChg chg="del">
        <pc:chgData name="Kelly Stokes" userId="3e5c5154-569e-4d81-aa91-4f91841cdfa9" providerId="ADAL" clId="{044467C2-1C00-4C17-9F4A-5D8E9F134AAB}" dt="2023-02-10T14:14:22.143" v="559" actId="2696"/>
        <pc:sldMkLst>
          <pc:docMk/>
          <pc:sldMk cId="2916884084" sldId="553"/>
        </pc:sldMkLst>
      </pc:sldChg>
      <pc:sldChg chg="del">
        <pc:chgData name="Kelly Stokes" userId="3e5c5154-569e-4d81-aa91-4f91841cdfa9" providerId="ADAL" clId="{044467C2-1C00-4C17-9F4A-5D8E9F134AAB}" dt="2023-02-10T14:14:22.143" v="559" actId="2696"/>
        <pc:sldMkLst>
          <pc:docMk/>
          <pc:sldMk cId="1612179683" sldId="554"/>
        </pc:sldMkLst>
      </pc:sldChg>
      <pc:sldChg chg="del">
        <pc:chgData name="Kelly Stokes" userId="3e5c5154-569e-4d81-aa91-4f91841cdfa9" providerId="ADAL" clId="{044467C2-1C00-4C17-9F4A-5D8E9F134AAB}" dt="2023-02-10T14:14:22.143" v="559" actId="2696"/>
        <pc:sldMkLst>
          <pc:docMk/>
          <pc:sldMk cId="4213858259" sldId="555"/>
        </pc:sldMkLst>
      </pc:sldChg>
      <pc:sldChg chg="del">
        <pc:chgData name="Kelly Stokes" userId="3e5c5154-569e-4d81-aa91-4f91841cdfa9" providerId="ADAL" clId="{044467C2-1C00-4C17-9F4A-5D8E9F134AAB}" dt="2023-02-10T14:14:22.143" v="559" actId="2696"/>
        <pc:sldMkLst>
          <pc:docMk/>
          <pc:sldMk cId="4118669830" sldId="556"/>
        </pc:sldMkLst>
      </pc:sldChg>
      <pc:sldChg chg="modSp mod">
        <pc:chgData name="Kelly Stokes" userId="3e5c5154-569e-4d81-aa91-4f91841cdfa9" providerId="ADAL" clId="{044467C2-1C00-4C17-9F4A-5D8E9F134AAB}" dt="2023-02-10T14:14:52.303" v="567" actId="20577"/>
        <pc:sldMkLst>
          <pc:docMk/>
          <pc:sldMk cId="2648704156" sldId="557"/>
        </pc:sldMkLst>
        <pc:spChg chg="mod">
          <ac:chgData name="Kelly Stokes" userId="3e5c5154-569e-4d81-aa91-4f91841cdfa9" providerId="ADAL" clId="{044467C2-1C00-4C17-9F4A-5D8E9F134AAB}" dt="2023-02-10T14:14:52.303" v="567" actId="20577"/>
          <ac:spMkLst>
            <pc:docMk/>
            <pc:sldMk cId="2648704156" sldId="557"/>
            <ac:spMk id="2" creationId="{52DA34BA-82FC-47C5-BCE1-BB65E08B92A1}"/>
          </ac:spMkLst>
        </pc:spChg>
      </pc:sldChg>
      <pc:sldChg chg="modSp mod">
        <pc:chgData name="Kelly Stokes" userId="3e5c5154-569e-4d81-aa91-4f91841cdfa9" providerId="ADAL" clId="{044467C2-1C00-4C17-9F4A-5D8E9F134AAB}" dt="2023-02-10T14:14:57.255" v="578" actId="20577"/>
        <pc:sldMkLst>
          <pc:docMk/>
          <pc:sldMk cId="1413045715" sldId="558"/>
        </pc:sldMkLst>
        <pc:spChg chg="mod">
          <ac:chgData name="Kelly Stokes" userId="3e5c5154-569e-4d81-aa91-4f91841cdfa9" providerId="ADAL" clId="{044467C2-1C00-4C17-9F4A-5D8E9F134AAB}" dt="2023-02-10T14:14:57.255" v="578" actId="20577"/>
          <ac:spMkLst>
            <pc:docMk/>
            <pc:sldMk cId="1413045715" sldId="558"/>
            <ac:spMk id="2" creationId="{52DA34BA-82FC-47C5-BCE1-BB65E08B92A1}"/>
          </ac:spMkLst>
        </pc:spChg>
      </pc:sldChg>
      <pc:sldChg chg="modSp mod">
        <pc:chgData name="Kelly Stokes" userId="3e5c5154-569e-4d81-aa91-4f91841cdfa9" providerId="ADAL" clId="{044467C2-1C00-4C17-9F4A-5D8E9F134AAB}" dt="2023-02-10T14:15:00.969" v="585" actId="20577"/>
        <pc:sldMkLst>
          <pc:docMk/>
          <pc:sldMk cId="2938272345" sldId="559"/>
        </pc:sldMkLst>
        <pc:spChg chg="mod">
          <ac:chgData name="Kelly Stokes" userId="3e5c5154-569e-4d81-aa91-4f91841cdfa9" providerId="ADAL" clId="{044467C2-1C00-4C17-9F4A-5D8E9F134AAB}" dt="2023-02-10T14:15:00.969" v="585" actId="20577"/>
          <ac:spMkLst>
            <pc:docMk/>
            <pc:sldMk cId="2938272345" sldId="559"/>
            <ac:spMk id="2" creationId="{52DA34BA-82FC-47C5-BCE1-BB65E08B92A1}"/>
          </ac:spMkLst>
        </pc:spChg>
      </pc:sldChg>
      <pc:sldChg chg="modSp mod">
        <pc:chgData name="Kelly Stokes" userId="3e5c5154-569e-4d81-aa91-4f91841cdfa9" providerId="ADAL" clId="{044467C2-1C00-4C17-9F4A-5D8E9F134AAB}" dt="2023-02-10T14:16:10.384" v="674" actId="20577"/>
        <pc:sldMkLst>
          <pc:docMk/>
          <pc:sldMk cId="2844813666" sldId="561"/>
        </pc:sldMkLst>
        <pc:spChg chg="mod">
          <ac:chgData name="Kelly Stokes" userId="3e5c5154-569e-4d81-aa91-4f91841cdfa9" providerId="ADAL" clId="{044467C2-1C00-4C17-9F4A-5D8E9F134AAB}" dt="2023-02-10T14:16:10.384" v="674" actId="20577"/>
          <ac:spMkLst>
            <pc:docMk/>
            <pc:sldMk cId="2844813666" sldId="561"/>
            <ac:spMk id="2" creationId="{52DA34BA-82FC-47C5-BCE1-BB65E08B92A1}"/>
          </ac:spMkLst>
        </pc:spChg>
      </pc:sldChg>
      <pc:sldChg chg="del">
        <pc:chgData name="Kelly Stokes" userId="3e5c5154-569e-4d81-aa91-4f91841cdfa9" providerId="ADAL" clId="{044467C2-1C00-4C17-9F4A-5D8E9F134AAB}" dt="2023-02-10T14:14:22.143" v="559" actId="2696"/>
        <pc:sldMkLst>
          <pc:docMk/>
          <pc:sldMk cId="2242183891" sldId="562"/>
        </pc:sldMkLst>
      </pc:sldChg>
      <pc:sldChg chg="del">
        <pc:chgData name="Kelly Stokes" userId="3e5c5154-569e-4d81-aa91-4f91841cdfa9" providerId="ADAL" clId="{044467C2-1C00-4C17-9F4A-5D8E9F134AAB}" dt="2023-02-10T14:14:22.143" v="559" actId="2696"/>
        <pc:sldMkLst>
          <pc:docMk/>
          <pc:sldMk cId="680978058" sldId="563"/>
        </pc:sldMkLst>
      </pc:sldChg>
      <pc:sldChg chg="del">
        <pc:chgData name="Kelly Stokes" userId="3e5c5154-569e-4d81-aa91-4f91841cdfa9" providerId="ADAL" clId="{044467C2-1C00-4C17-9F4A-5D8E9F134AAB}" dt="2023-02-10T14:14:22.143" v="559" actId="2696"/>
        <pc:sldMkLst>
          <pc:docMk/>
          <pc:sldMk cId="4064547850" sldId="564"/>
        </pc:sldMkLst>
      </pc:sldChg>
      <pc:sldChg chg="del">
        <pc:chgData name="Kelly Stokes" userId="3e5c5154-569e-4d81-aa91-4f91841cdfa9" providerId="ADAL" clId="{044467C2-1C00-4C17-9F4A-5D8E9F134AAB}" dt="2023-02-10T14:14:22.143" v="559" actId="2696"/>
        <pc:sldMkLst>
          <pc:docMk/>
          <pc:sldMk cId="606007093" sldId="565"/>
        </pc:sldMkLst>
      </pc:sldChg>
      <pc:sldChg chg="modSp mod">
        <pc:chgData name="Kelly Stokes" userId="3e5c5154-569e-4d81-aa91-4f91841cdfa9" providerId="ADAL" clId="{044467C2-1C00-4C17-9F4A-5D8E9F134AAB}" dt="2023-02-10T14:15:06.330" v="595" actId="20577"/>
        <pc:sldMkLst>
          <pc:docMk/>
          <pc:sldMk cId="2824879269" sldId="566"/>
        </pc:sldMkLst>
        <pc:spChg chg="mod">
          <ac:chgData name="Kelly Stokes" userId="3e5c5154-569e-4d81-aa91-4f91841cdfa9" providerId="ADAL" clId="{044467C2-1C00-4C17-9F4A-5D8E9F134AAB}" dt="2023-02-10T14:15:06.330" v="595" actId="20577"/>
          <ac:spMkLst>
            <pc:docMk/>
            <pc:sldMk cId="2824879269" sldId="566"/>
            <ac:spMk id="2" creationId="{52DA34BA-82FC-47C5-BCE1-BB65E08B92A1}"/>
          </ac:spMkLst>
        </pc:spChg>
      </pc:sldChg>
      <pc:sldChg chg="modSp mod">
        <pc:chgData name="Kelly Stokes" userId="3e5c5154-569e-4d81-aa91-4f91841cdfa9" providerId="ADAL" clId="{044467C2-1C00-4C17-9F4A-5D8E9F134AAB}" dt="2023-02-10T14:15:13.524" v="603" actId="20577"/>
        <pc:sldMkLst>
          <pc:docMk/>
          <pc:sldMk cId="805782854" sldId="567"/>
        </pc:sldMkLst>
        <pc:spChg chg="mod">
          <ac:chgData name="Kelly Stokes" userId="3e5c5154-569e-4d81-aa91-4f91841cdfa9" providerId="ADAL" clId="{044467C2-1C00-4C17-9F4A-5D8E9F134AAB}" dt="2023-02-10T14:15:13.524" v="603" actId="20577"/>
          <ac:spMkLst>
            <pc:docMk/>
            <pc:sldMk cId="805782854" sldId="567"/>
            <ac:spMk id="2" creationId="{52DA34BA-82FC-47C5-BCE1-BB65E08B92A1}"/>
          </ac:spMkLst>
        </pc:spChg>
      </pc:sldChg>
      <pc:sldChg chg="modSp mod">
        <pc:chgData name="Kelly Stokes" userId="3e5c5154-569e-4d81-aa91-4f91841cdfa9" providerId="ADAL" clId="{044467C2-1C00-4C17-9F4A-5D8E9F134AAB}" dt="2023-02-10T14:15:23.469" v="617" actId="20577"/>
        <pc:sldMkLst>
          <pc:docMk/>
          <pc:sldMk cId="2306067830" sldId="568"/>
        </pc:sldMkLst>
        <pc:spChg chg="mod">
          <ac:chgData name="Kelly Stokes" userId="3e5c5154-569e-4d81-aa91-4f91841cdfa9" providerId="ADAL" clId="{044467C2-1C00-4C17-9F4A-5D8E9F134AAB}" dt="2023-02-10T14:15:23.469" v="617" actId="20577"/>
          <ac:spMkLst>
            <pc:docMk/>
            <pc:sldMk cId="2306067830" sldId="568"/>
            <ac:spMk id="2" creationId="{52DA34BA-82FC-47C5-BCE1-BB65E08B92A1}"/>
          </ac:spMkLst>
        </pc:spChg>
      </pc:sldChg>
      <pc:sldChg chg="del">
        <pc:chgData name="Kelly Stokes" userId="3e5c5154-569e-4d81-aa91-4f91841cdfa9" providerId="ADAL" clId="{044467C2-1C00-4C17-9F4A-5D8E9F134AAB}" dt="2023-02-10T14:14:22.143" v="559" actId="2696"/>
        <pc:sldMkLst>
          <pc:docMk/>
          <pc:sldMk cId="3045267707" sldId="569"/>
        </pc:sldMkLst>
      </pc:sldChg>
      <pc:sldChg chg="del">
        <pc:chgData name="Kelly Stokes" userId="3e5c5154-569e-4d81-aa91-4f91841cdfa9" providerId="ADAL" clId="{044467C2-1C00-4C17-9F4A-5D8E9F134AAB}" dt="2023-02-10T14:14:22.143" v="559" actId="2696"/>
        <pc:sldMkLst>
          <pc:docMk/>
          <pc:sldMk cId="3828583464" sldId="570"/>
        </pc:sldMkLst>
      </pc:sldChg>
      <pc:sldChg chg="del">
        <pc:chgData name="Kelly Stokes" userId="3e5c5154-569e-4d81-aa91-4f91841cdfa9" providerId="ADAL" clId="{044467C2-1C00-4C17-9F4A-5D8E9F134AAB}" dt="2023-02-10T14:14:22.143" v="559" actId="2696"/>
        <pc:sldMkLst>
          <pc:docMk/>
          <pc:sldMk cId="2974311952" sldId="571"/>
        </pc:sldMkLst>
      </pc:sldChg>
      <pc:sldChg chg="del">
        <pc:chgData name="Kelly Stokes" userId="3e5c5154-569e-4d81-aa91-4f91841cdfa9" providerId="ADAL" clId="{044467C2-1C00-4C17-9F4A-5D8E9F134AAB}" dt="2023-02-10T14:14:22.143" v="559" actId="2696"/>
        <pc:sldMkLst>
          <pc:docMk/>
          <pc:sldMk cId="3931376148" sldId="572"/>
        </pc:sldMkLst>
      </pc:sldChg>
      <pc:sldChg chg="modSp mod">
        <pc:chgData name="Kelly Stokes" userId="3e5c5154-569e-4d81-aa91-4f91841cdfa9" providerId="ADAL" clId="{044467C2-1C00-4C17-9F4A-5D8E9F134AAB}" dt="2023-02-10T14:15:34.847" v="630" actId="20577"/>
        <pc:sldMkLst>
          <pc:docMk/>
          <pc:sldMk cId="2792669322" sldId="573"/>
        </pc:sldMkLst>
        <pc:spChg chg="mod">
          <ac:chgData name="Kelly Stokes" userId="3e5c5154-569e-4d81-aa91-4f91841cdfa9" providerId="ADAL" clId="{044467C2-1C00-4C17-9F4A-5D8E9F134AAB}" dt="2023-02-10T14:15:34.847" v="630" actId="20577"/>
          <ac:spMkLst>
            <pc:docMk/>
            <pc:sldMk cId="2792669322" sldId="573"/>
            <ac:spMk id="2" creationId="{52DA34BA-82FC-47C5-BCE1-BB65E08B92A1}"/>
          </ac:spMkLst>
        </pc:spChg>
      </pc:sldChg>
      <pc:sldChg chg="modSp mod">
        <pc:chgData name="Kelly Stokes" userId="3e5c5154-569e-4d81-aa91-4f91841cdfa9" providerId="ADAL" clId="{044467C2-1C00-4C17-9F4A-5D8E9F134AAB}" dt="2023-02-10T14:15:39.276" v="640" actId="20577"/>
        <pc:sldMkLst>
          <pc:docMk/>
          <pc:sldMk cId="1378953568" sldId="574"/>
        </pc:sldMkLst>
        <pc:spChg chg="mod">
          <ac:chgData name="Kelly Stokes" userId="3e5c5154-569e-4d81-aa91-4f91841cdfa9" providerId="ADAL" clId="{044467C2-1C00-4C17-9F4A-5D8E9F134AAB}" dt="2023-02-10T14:15:39.276" v="640" actId="20577"/>
          <ac:spMkLst>
            <pc:docMk/>
            <pc:sldMk cId="1378953568" sldId="574"/>
            <ac:spMk id="2" creationId="{52DA34BA-82FC-47C5-BCE1-BB65E08B92A1}"/>
          </ac:spMkLst>
        </pc:spChg>
      </pc:sldChg>
      <pc:sldChg chg="modSp mod">
        <pc:chgData name="Kelly Stokes" userId="3e5c5154-569e-4d81-aa91-4f91841cdfa9" providerId="ADAL" clId="{044467C2-1C00-4C17-9F4A-5D8E9F134AAB}" dt="2023-02-10T14:15:46.886" v="649" actId="20577"/>
        <pc:sldMkLst>
          <pc:docMk/>
          <pc:sldMk cId="3670349578" sldId="575"/>
        </pc:sldMkLst>
        <pc:spChg chg="mod">
          <ac:chgData name="Kelly Stokes" userId="3e5c5154-569e-4d81-aa91-4f91841cdfa9" providerId="ADAL" clId="{044467C2-1C00-4C17-9F4A-5D8E9F134AAB}" dt="2023-02-10T14:15:46.886" v="649" actId="20577"/>
          <ac:spMkLst>
            <pc:docMk/>
            <pc:sldMk cId="3670349578" sldId="575"/>
            <ac:spMk id="2" creationId="{52DA34BA-82FC-47C5-BCE1-BB65E08B92A1}"/>
          </ac:spMkLst>
        </pc:spChg>
      </pc:sldChg>
      <pc:sldChg chg="modSp mod">
        <pc:chgData name="Kelly Stokes" userId="3e5c5154-569e-4d81-aa91-4f91841cdfa9" providerId="ADAL" clId="{044467C2-1C00-4C17-9F4A-5D8E9F134AAB}" dt="2023-02-10T14:15:51.238" v="657" actId="20577"/>
        <pc:sldMkLst>
          <pc:docMk/>
          <pc:sldMk cId="1304861550" sldId="580"/>
        </pc:sldMkLst>
        <pc:spChg chg="mod">
          <ac:chgData name="Kelly Stokes" userId="3e5c5154-569e-4d81-aa91-4f91841cdfa9" providerId="ADAL" clId="{044467C2-1C00-4C17-9F4A-5D8E9F134AAB}" dt="2023-02-10T14:15:51.238" v="657" actId="20577"/>
          <ac:spMkLst>
            <pc:docMk/>
            <pc:sldMk cId="1304861550" sldId="580"/>
            <ac:spMk id="2" creationId="{52DA34BA-82FC-47C5-BCE1-BB65E08B92A1}"/>
          </ac:spMkLst>
        </pc:spChg>
      </pc:sldChg>
      <pc:sldChg chg="del">
        <pc:chgData name="Kelly Stokes" userId="3e5c5154-569e-4d81-aa91-4f91841cdfa9" providerId="ADAL" clId="{044467C2-1C00-4C17-9F4A-5D8E9F134AAB}" dt="2023-02-10T14:15:57.013" v="658" actId="2696"/>
        <pc:sldMkLst>
          <pc:docMk/>
          <pc:sldMk cId="3759821407" sldId="581"/>
        </pc:sldMkLst>
      </pc:sldChg>
      <pc:sldChg chg="del">
        <pc:chgData name="Kelly Stokes" userId="3e5c5154-569e-4d81-aa91-4f91841cdfa9" providerId="ADAL" clId="{044467C2-1C00-4C17-9F4A-5D8E9F134AAB}" dt="2023-02-10T14:15:57.013" v="658" actId="2696"/>
        <pc:sldMkLst>
          <pc:docMk/>
          <pc:sldMk cId="3893025048" sldId="582"/>
        </pc:sldMkLst>
      </pc:sldChg>
      <pc:sldChg chg="del">
        <pc:chgData name="Kelly Stokes" userId="3e5c5154-569e-4d81-aa91-4f91841cdfa9" providerId="ADAL" clId="{044467C2-1C00-4C17-9F4A-5D8E9F134AAB}" dt="2023-02-10T14:16:40.217" v="677" actId="2696"/>
        <pc:sldMkLst>
          <pc:docMk/>
          <pc:sldMk cId="694825332" sldId="584"/>
        </pc:sldMkLst>
      </pc:sldChg>
      <pc:sldChg chg="del">
        <pc:chgData name="Kelly Stokes" userId="3e5c5154-569e-4d81-aa91-4f91841cdfa9" providerId="ADAL" clId="{044467C2-1C00-4C17-9F4A-5D8E9F134AAB}" dt="2023-02-10T14:16:40.217" v="677" actId="2696"/>
        <pc:sldMkLst>
          <pc:docMk/>
          <pc:sldMk cId="1181201419" sldId="586"/>
        </pc:sldMkLst>
      </pc:sldChg>
      <pc:sldChg chg="del">
        <pc:chgData name="Kelly Stokes" userId="3e5c5154-569e-4d81-aa91-4f91841cdfa9" providerId="ADAL" clId="{044467C2-1C00-4C17-9F4A-5D8E9F134AAB}" dt="2023-02-10T14:16:40.217" v="677" actId="2696"/>
        <pc:sldMkLst>
          <pc:docMk/>
          <pc:sldMk cId="2468947006" sldId="587"/>
        </pc:sldMkLst>
      </pc:sldChg>
      <pc:sldChg chg="ord">
        <pc:chgData name="Kelly Stokes" userId="3e5c5154-569e-4d81-aa91-4f91841cdfa9" providerId="ADAL" clId="{044467C2-1C00-4C17-9F4A-5D8E9F134AAB}" dt="2023-02-10T14:18:32.337" v="690"/>
        <pc:sldMkLst>
          <pc:docMk/>
          <pc:sldMk cId="2837496174" sldId="590"/>
        </pc:sldMkLst>
      </pc:sldChg>
      <pc:sldChg chg="modSp del mod">
        <pc:chgData name="Kelly Stokes" userId="3e5c5154-569e-4d81-aa91-4f91841cdfa9" providerId="ADAL" clId="{044467C2-1C00-4C17-9F4A-5D8E9F134AAB}" dt="2023-02-10T14:18:52.492" v="699" actId="5793"/>
        <pc:sldMkLst>
          <pc:docMk/>
          <pc:sldMk cId="2558172481" sldId="591"/>
        </pc:sldMkLst>
        <pc:spChg chg="mod">
          <ac:chgData name="Kelly Stokes" userId="3e5c5154-569e-4d81-aa91-4f91841cdfa9" providerId="ADAL" clId="{044467C2-1C00-4C17-9F4A-5D8E9F134AAB}" dt="2023-02-10T14:18:52.492" v="699" actId="5793"/>
          <ac:spMkLst>
            <pc:docMk/>
            <pc:sldMk cId="2558172481" sldId="591"/>
            <ac:spMk id="2" creationId="{02FB8773-AD3E-2543-510F-CEE32E75C793}"/>
          </ac:spMkLst>
        </pc:spChg>
      </pc:sldChg>
      <pc:sldChg chg="del">
        <pc:chgData name="Kelly Stokes" userId="3e5c5154-569e-4d81-aa91-4f91841cdfa9" providerId="ADAL" clId="{044467C2-1C00-4C17-9F4A-5D8E9F134AAB}" dt="2023-02-10T14:18:24.928" v="688" actId="2696"/>
        <pc:sldMkLst>
          <pc:docMk/>
          <pc:sldMk cId="812214958" sldId="592"/>
        </pc:sldMkLst>
      </pc:sldChg>
      <pc:sldChg chg="modSp mod">
        <pc:chgData name="Kelly Stokes" userId="3e5c5154-569e-4d81-aa91-4f91841cdfa9" providerId="ADAL" clId="{044467C2-1C00-4C17-9F4A-5D8E9F134AAB}" dt="2023-02-10T14:16:06.322" v="667" actId="20577"/>
        <pc:sldMkLst>
          <pc:docMk/>
          <pc:sldMk cId="2335409816" sldId="593"/>
        </pc:sldMkLst>
        <pc:spChg chg="mod">
          <ac:chgData name="Kelly Stokes" userId="3e5c5154-569e-4d81-aa91-4f91841cdfa9" providerId="ADAL" clId="{044467C2-1C00-4C17-9F4A-5D8E9F134AAB}" dt="2023-02-10T14:16:06.322" v="667" actId="20577"/>
          <ac:spMkLst>
            <pc:docMk/>
            <pc:sldMk cId="2335409816" sldId="593"/>
            <ac:spMk id="2" creationId="{52DA34BA-82FC-47C5-BCE1-BB65E08B92A1}"/>
          </ac:spMkLst>
        </pc:spChg>
      </pc:sldChg>
      <pc:sldChg chg="modSp mod">
        <pc:chgData name="Kelly Stokes" userId="3e5c5154-569e-4d81-aa91-4f91841cdfa9" providerId="ADAL" clId="{044467C2-1C00-4C17-9F4A-5D8E9F134AAB}" dt="2023-02-10T14:16:27.564" v="676"/>
        <pc:sldMkLst>
          <pc:docMk/>
          <pc:sldMk cId="3886991875" sldId="597"/>
        </pc:sldMkLst>
        <pc:spChg chg="mod">
          <ac:chgData name="Kelly Stokes" userId="3e5c5154-569e-4d81-aa91-4f91841cdfa9" providerId="ADAL" clId="{044467C2-1C00-4C17-9F4A-5D8E9F134AAB}" dt="2023-02-10T14:16:27.564" v="676"/>
          <ac:spMkLst>
            <pc:docMk/>
            <pc:sldMk cId="3886991875" sldId="597"/>
            <ac:spMk id="2" creationId="{02FB8773-AD3E-2543-510F-CEE32E75C793}"/>
          </ac:spMkLst>
        </pc:spChg>
      </pc:sldChg>
      <pc:sldChg chg="modSp del mod">
        <pc:chgData name="Kelly Stokes" userId="3e5c5154-569e-4d81-aa91-4f91841cdfa9" providerId="ADAL" clId="{044467C2-1C00-4C17-9F4A-5D8E9F134AAB}" dt="2023-02-10T14:19:06.764" v="700"/>
        <pc:sldMkLst>
          <pc:docMk/>
          <pc:sldMk cId="4027390957" sldId="598"/>
        </pc:sldMkLst>
        <pc:spChg chg="mod">
          <ac:chgData name="Kelly Stokes" userId="3e5c5154-569e-4d81-aa91-4f91841cdfa9" providerId="ADAL" clId="{044467C2-1C00-4C17-9F4A-5D8E9F134AAB}" dt="2023-02-10T14:19:06.764" v="700"/>
          <ac:spMkLst>
            <pc:docMk/>
            <pc:sldMk cId="4027390957" sldId="598"/>
            <ac:spMk id="2" creationId="{02FB8773-AD3E-2543-510F-CEE32E75C793}"/>
          </ac:spMkLst>
        </pc:spChg>
      </pc:sldChg>
      <pc:sldChg chg="addSp delSp modSp mod">
        <pc:chgData name="Kelly Stokes" userId="3e5c5154-569e-4d81-aa91-4f91841cdfa9" providerId="ADAL" clId="{044467C2-1C00-4C17-9F4A-5D8E9F134AAB}" dt="2023-02-10T13:45:18.111" v="17" actId="1076"/>
        <pc:sldMkLst>
          <pc:docMk/>
          <pc:sldMk cId="3955913320" sldId="604"/>
        </pc:sldMkLst>
        <pc:picChg chg="del">
          <ac:chgData name="Kelly Stokes" userId="3e5c5154-569e-4d81-aa91-4f91841cdfa9" providerId="ADAL" clId="{044467C2-1C00-4C17-9F4A-5D8E9F134AAB}" dt="2023-02-10T13:43:55.166" v="4" actId="478"/>
          <ac:picMkLst>
            <pc:docMk/>
            <pc:sldMk cId="3955913320" sldId="604"/>
            <ac:picMk id="3" creationId="{5CC032E7-01AA-3BA9-9296-45B6EA9B9CB0}"/>
          </ac:picMkLst>
        </pc:picChg>
        <pc:picChg chg="add del mod modCrop">
          <ac:chgData name="Kelly Stokes" userId="3e5c5154-569e-4d81-aa91-4f91841cdfa9" providerId="ADAL" clId="{044467C2-1C00-4C17-9F4A-5D8E9F134AAB}" dt="2023-02-10T13:44:14.600" v="11" actId="478"/>
          <ac:picMkLst>
            <pc:docMk/>
            <pc:sldMk cId="3955913320" sldId="604"/>
            <ac:picMk id="4" creationId="{EFC8416B-F0AD-6CD5-0AC1-8E44A3FF6C37}"/>
          </ac:picMkLst>
        </pc:picChg>
        <pc:picChg chg="add mod modCrop">
          <ac:chgData name="Kelly Stokes" userId="3e5c5154-569e-4d81-aa91-4f91841cdfa9" providerId="ADAL" clId="{044467C2-1C00-4C17-9F4A-5D8E9F134AAB}" dt="2023-02-10T13:45:18.111" v="17" actId="1076"/>
          <ac:picMkLst>
            <pc:docMk/>
            <pc:sldMk cId="3955913320" sldId="604"/>
            <ac:picMk id="6" creationId="{DB000A27-91B8-3416-5B9E-F5DC9375DDCF}"/>
          </ac:picMkLst>
        </pc:picChg>
      </pc:sldChg>
      <pc:sldChg chg="del">
        <pc:chgData name="Kelly Stokes" userId="3e5c5154-569e-4d81-aa91-4f91841cdfa9" providerId="ADAL" clId="{044467C2-1C00-4C17-9F4A-5D8E9F134AAB}" dt="2023-02-10T13:55:06.203" v="215" actId="2696"/>
        <pc:sldMkLst>
          <pc:docMk/>
          <pc:sldMk cId="2025548147" sldId="614"/>
        </pc:sldMkLst>
      </pc:sldChg>
      <pc:sldChg chg="del">
        <pc:chgData name="Kelly Stokes" userId="3e5c5154-569e-4d81-aa91-4f91841cdfa9" providerId="ADAL" clId="{044467C2-1C00-4C17-9F4A-5D8E9F134AAB}" dt="2023-02-10T13:55:06.203" v="215" actId="2696"/>
        <pc:sldMkLst>
          <pc:docMk/>
          <pc:sldMk cId="4125181694" sldId="615"/>
        </pc:sldMkLst>
      </pc:sldChg>
      <pc:sldChg chg="del">
        <pc:chgData name="Kelly Stokes" userId="3e5c5154-569e-4d81-aa91-4f91841cdfa9" providerId="ADAL" clId="{044467C2-1C00-4C17-9F4A-5D8E9F134AAB}" dt="2023-02-10T13:55:06.203" v="215" actId="2696"/>
        <pc:sldMkLst>
          <pc:docMk/>
          <pc:sldMk cId="2424799599" sldId="616"/>
        </pc:sldMkLst>
      </pc:sldChg>
      <pc:sldChg chg="del">
        <pc:chgData name="Kelly Stokes" userId="3e5c5154-569e-4d81-aa91-4f91841cdfa9" providerId="ADAL" clId="{044467C2-1C00-4C17-9F4A-5D8E9F134AAB}" dt="2023-02-10T13:55:06.203" v="215" actId="2696"/>
        <pc:sldMkLst>
          <pc:docMk/>
          <pc:sldMk cId="4509097" sldId="618"/>
        </pc:sldMkLst>
      </pc:sldChg>
      <pc:sldChg chg="del">
        <pc:chgData name="Kelly Stokes" userId="3e5c5154-569e-4d81-aa91-4f91841cdfa9" providerId="ADAL" clId="{044467C2-1C00-4C17-9F4A-5D8E9F134AAB}" dt="2023-02-10T13:55:06.203" v="215" actId="2696"/>
        <pc:sldMkLst>
          <pc:docMk/>
          <pc:sldMk cId="163235910" sldId="619"/>
        </pc:sldMkLst>
      </pc:sldChg>
      <pc:sldChg chg="del">
        <pc:chgData name="Kelly Stokes" userId="3e5c5154-569e-4d81-aa91-4f91841cdfa9" providerId="ADAL" clId="{044467C2-1C00-4C17-9F4A-5D8E9F134AAB}" dt="2023-02-10T13:55:06.203" v="215" actId="2696"/>
        <pc:sldMkLst>
          <pc:docMk/>
          <pc:sldMk cId="690732766" sldId="623"/>
        </pc:sldMkLst>
      </pc:sldChg>
      <pc:sldChg chg="del">
        <pc:chgData name="Kelly Stokes" userId="3e5c5154-569e-4d81-aa91-4f91841cdfa9" providerId="ADAL" clId="{044467C2-1C00-4C17-9F4A-5D8E9F134AAB}" dt="2023-02-10T14:16:40.217" v="677" actId="2696"/>
        <pc:sldMkLst>
          <pc:docMk/>
          <pc:sldMk cId="2625843251" sldId="894"/>
        </pc:sldMkLst>
      </pc:sldChg>
      <pc:sldChg chg="del">
        <pc:chgData name="Kelly Stokes" userId="3e5c5154-569e-4d81-aa91-4f91841cdfa9" providerId="ADAL" clId="{044467C2-1C00-4C17-9F4A-5D8E9F134AAB}" dt="2023-02-10T13:55:06.203" v="215" actId="2696"/>
        <pc:sldMkLst>
          <pc:docMk/>
          <pc:sldMk cId="2537044975" sldId="896"/>
        </pc:sldMkLst>
      </pc:sldChg>
      <pc:sldChg chg="del">
        <pc:chgData name="Kelly Stokes" userId="3e5c5154-569e-4d81-aa91-4f91841cdfa9" providerId="ADAL" clId="{044467C2-1C00-4C17-9F4A-5D8E9F134AAB}" dt="2023-02-10T13:55:06.203" v="215" actId="2696"/>
        <pc:sldMkLst>
          <pc:docMk/>
          <pc:sldMk cId="1253660535" sldId="897"/>
        </pc:sldMkLst>
      </pc:sldChg>
      <pc:sldChg chg="del">
        <pc:chgData name="Kelly Stokes" userId="3e5c5154-569e-4d81-aa91-4f91841cdfa9" providerId="ADAL" clId="{044467C2-1C00-4C17-9F4A-5D8E9F134AAB}" dt="2023-02-10T13:55:06.203" v="215" actId="2696"/>
        <pc:sldMkLst>
          <pc:docMk/>
          <pc:sldMk cId="4157130478" sldId="898"/>
        </pc:sldMkLst>
      </pc:sldChg>
      <pc:sldChg chg="del">
        <pc:chgData name="Kelly Stokes" userId="3e5c5154-569e-4d81-aa91-4f91841cdfa9" providerId="ADAL" clId="{044467C2-1C00-4C17-9F4A-5D8E9F134AAB}" dt="2023-02-10T13:55:06.203" v="215" actId="2696"/>
        <pc:sldMkLst>
          <pc:docMk/>
          <pc:sldMk cId="1859828371" sldId="899"/>
        </pc:sldMkLst>
      </pc:sldChg>
      <pc:sldChg chg="del">
        <pc:chgData name="Kelly Stokes" userId="3e5c5154-569e-4d81-aa91-4f91841cdfa9" providerId="ADAL" clId="{044467C2-1C00-4C17-9F4A-5D8E9F134AAB}" dt="2023-02-10T13:55:06.203" v="215" actId="2696"/>
        <pc:sldMkLst>
          <pc:docMk/>
          <pc:sldMk cId="2776882615" sldId="900"/>
        </pc:sldMkLst>
      </pc:sldChg>
      <pc:sldChg chg="del">
        <pc:chgData name="Kelly Stokes" userId="3e5c5154-569e-4d81-aa91-4f91841cdfa9" providerId="ADAL" clId="{044467C2-1C00-4C17-9F4A-5D8E9F134AAB}" dt="2023-02-10T13:55:06.203" v="215" actId="2696"/>
        <pc:sldMkLst>
          <pc:docMk/>
          <pc:sldMk cId="858218014" sldId="901"/>
        </pc:sldMkLst>
      </pc:sldChg>
      <pc:sldChg chg="del">
        <pc:chgData name="Kelly Stokes" userId="3e5c5154-569e-4d81-aa91-4f91841cdfa9" providerId="ADAL" clId="{044467C2-1C00-4C17-9F4A-5D8E9F134AAB}" dt="2023-02-10T13:55:06.203" v="215" actId="2696"/>
        <pc:sldMkLst>
          <pc:docMk/>
          <pc:sldMk cId="1329610016" sldId="902"/>
        </pc:sldMkLst>
      </pc:sldChg>
      <pc:sldChg chg="del">
        <pc:chgData name="Kelly Stokes" userId="3e5c5154-569e-4d81-aa91-4f91841cdfa9" providerId="ADAL" clId="{044467C2-1C00-4C17-9F4A-5D8E9F134AAB}" dt="2023-02-10T13:55:06.203" v="215" actId="2696"/>
        <pc:sldMkLst>
          <pc:docMk/>
          <pc:sldMk cId="3228319818" sldId="903"/>
        </pc:sldMkLst>
      </pc:sldChg>
      <pc:sldChg chg="del">
        <pc:chgData name="Kelly Stokes" userId="3e5c5154-569e-4d81-aa91-4f91841cdfa9" providerId="ADAL" clId="{044467C2-1C00-4C17-9F4A-5D8E9F134AAB}" dt="2023-02-10T13:55:06.203" v="215" actId="2696"/>
        <pc:sldMkLst>
          <pc:docMk/>
          <pc:sldMk cId="977942000" sldId="904"/>
        </pc:sldMkLst>
      </pc:sldChg>
      <pc:sldChg chg="modSp mod">
        <pc:chgData name="Kelly Stokes" userId="3e5c5154-569e-4d81-aa91-4f91841cdfa9" providerId="ADAL" clId="{044467C2-1C00-4C17-9F4A-5D8E9F134AAB}" dt="2023-02-10T13:54:03.741" v="180" actId="21"/>
        <pc:sldMkLst>
          <pc:docMk/>
          <pc:sldMk cId="607385829" sldId="905"/>
        </pc:sldMkLst>
        <pc:spChg chg="mod">
          <ac:chgData name="Kelly Stokes" userId="3e5c5154-569e-4d81-aa91-4f91841cdfa9" providerId="ADAL" clId="{044467C2-1C00-4C17-9F4A-5D8E9F134AAB}" dt="2023-02-10T13:54:03.741" v="180" actId="21"/>
          <ac:spMkLst>
            <pc:docMk/>
            <pc:sldMk cId="607385829" sldId="905"/>
            <ac:spMk id="2" creationId="{52DA34BA-82FC-47C5-BCE1-BB65E08B92A1}"/>
          </ac:spMkLst>
        </pc:spChg>
      </pc:sldChg>
      <pc:sldChg chg="modSp mod">
        <pc:chgData name="Kelly Stokes" userId="3e5c5154-569e-4d81-aa91-4f91841cdfa9" providerId="ADAL" clId="{044467C2-1C00-4C17-9F4A-5D8E9F134AAB}" dt="2023-02-10T13:54:40.384" v="213" actId="1076"/>
        <pc:sldMkLst>
          <pc:docMk/>
          <pc:sldMk cId="1867376639" sldId="906"/>
        </pc:sldMkLst>
        <pc:spChg chg="mod">
          <ac:chgData name="Kelly Stokes" userId="3e5c5154-569e-4d81-aa91-4f91841cdfa9" providerId="ADAL" clId="{044467C2-1C00-4C17-9F4A-5D8E9F134AAB}" dt="2023-02-10T13:54:40.384" v="213" actId="1076"/>
          <ac:spMkLst>
            <pc:docMk/>
            <pc:sldMk cId="1867376639" sldId="906"/>
            <ac:spMk id="2" creationId="{52DA34BA-82FC-47C5-BCE1-BB65E08B92A1}"/>
          </ac:spMkLst>
        </pc:spChg>
      </pc:sldChg>
      <pc:sldChg chg="del">
        <pc:chgData name="Kelly Stokes" userId="3e5c5154-569e-4d81-aa91-4f91841cdfa9" providerId="ADAL" clId="{044467C2-1C00-4C17-9F4A-5D8E9F134AAB}" dt="2023-02-10T13:54:48.940" v="214" actId="2696"/>
        <pc:sldMkLst>
          <pc:docMk/>
          <pc:sldMk cId="1676013275" sldId="907"/>
        </pc:sldMkLst>
      </pc:sldChg>
      <pc:sldChg chg="del">
        <pc:chgData name="Kelly Stokes" userId="3e5c5154-569e-4d81-aa91-4f91841cdfa9" providerId="ADAL" clId="{044467C2-1C00-4C17-9F4A-5D8E9F134AAB}" dt="2023-02-10T13:45:39.484" v="18" actId="2696"/>
        <pc:sldMkLst>
          <pc:docMk/>
          <pc:sldMk cId="2505503330" sldId="908"/>
        </pc:sldMkLst>
      </pc:sldChg>
      <pc:sldChg chg="del">
        <pc:chgData name="Kelly Stokes" userId="3e5c5154-569e-4d81-aa91-4f91841cdfa9" providerId="ADAL" clId="{044467C2-1C00-4C17-9F4A-5D8E9F134AAB}" dt="2023-02-10T13:45:39.484" v="18" actId="2696"/>
        <pc:sldMkLst>
          <pc:docMk/>
          <pc:sldMk cId="726637273" sldId="909"/>
        </pc:sldMkLst>
      </pc:sldChg>
      <pc:sldChg chg="del">
        <pc:chgData name="Kelly Stokes" userId="3e5c5154-569e-4d81-aa91-4f91841cdfa9" providerId="ADAL" clId="{044467C2-1C00-4C17-9F4A-5D8E9F134AAB}" dt="2023-02-10T13:45:39.484" v="18" actId="2696"/>
        <pc:sldMkLst>
          <pc:docMk/>
          <pc:sldMk cId="1157955189" sldId="910"/>
        </pc:sldMkLst>
      </pc:sldChg>
      <pc:sldChg chg="del">
        <pc:chgData name="Kelly Stokes" userId="3e5c5154-569e-4d81-aa91-4f91841cdfa9" providerId="ADAL" clId="{044467C2-1C00-4C17-9F4A-5D8E9F134AAB}" dt="2023-02-10T13:55:06.203" v="215" actId="2696"/>
        <pc:sldMkLst>
          <pc:docMk/>
          <pc:sldMk cId="1455266611" sldId="911"/>
        </pc:sldMkLst>
      </pc:sldChg>
      <pc:sldChg chg="del">
        <pc:chgData name="Kelly Stokes" userId="3e5c5154-569e-4d81-aa91-4f91841cdfa9" providerId="ADAL" clId="{044467C2-1C00-4C17-9F4A-5D8E9F134AAB}" dt="2023-02-10T13:55:06.203" v="215" actId="2696"/>
        <pc:sldMkLst>
          <pc:docMk/>
          <pc:sldMk cId="1270429899" sldId="912"/>
        </pc:sldMkLst>
      </pc:sldChg>
      <pc:sldChg chg="del">
        <pc:chgData name="Kelly Stokes" userId="3e5c5154-569e-4d81-aa91-4f91841cdfa9" providerId="ADAL" clId="{044467C2-1C00-4C17-9F4A-5D8E9F134AAB}" dt="2023-02-10T13:55:06.203" v="215" actId="2696"/>
        <pc:sldMkLst>
          <pc:docMk/>
          <pc:sldMk cId="1730190645" sldId="913"/>
        </pc:sldMkLst>
      </pc:sldChg>
      <pc:sldChg chg="del">
        <pc:chgData name="Kelly Stokes" userId="3e5c5154-569e-4d81-aa91-4f91841cdfa9" providerId="ADAL" clId="{044467C2-1C00-4C17-9F4A-5D8E9F134AAB}" dt="2023-02-10T13:55:06.203" v="215" actId="2696"/>
        <pc:sldMkLst>
          <pc:docMk/>
          <pc:sldMk cId="2471132997" sldId="914"/>
        </pc:sldMkLst>
      </pc:sldChg>
      <pc:sldChg chg="del">
        <pc:chgData name="Kelly Stokes" userId="3e5c5154-569e-4d81-aa91-4f91841cdfa9" providerId="ADAL" clId="{044467C2-1C00-4C17-9F4A-5D8E9F134AAB}" dt="2023-02-10T13:55:06.203" v="215" actId="2696"/>
        <pc:sldMkLst>
          <pc:docMk/>
          <pc:sldMk cId="2182052701" sldId="915"/>
        </pc:sldMkLst>
      </pc:sldChg>
      <pc:sldChg chg="del">
        <pc:chgData name="Kelly Stokes" userId="3e5c5154-569e-4d81-aa91-4f91841cdfa9" providerId="ADAL" clId="{044467C2-1C00-4C17-9F4A-5D8E9F134AAB}" dt="2023-02-10T13:55:06.203" v="215" actId="2696"/>
        <pc:sldMkLst>
          <pc:docMk/>
          <pc:sldMk cId="1391544211" sldId="916"/>
        </pc:sldMkLst>
      </pc:sldChg>
      <pc:sldChg chg="del">
        <pc:chgData name="Kelly Stokes" userId="3e5c5154-569e-4d81-aa91-4f91841cdfa9" providerId="ADAL" clId="{044467C2-1C00-4C17-9F4A-5D8E9F134AAB}" dt="2023-02-10T13:55:06.203" v="215" actId="2696"/>
        <pc:sldMkLst>
          <pc:docMk/>
          <pc:sldMk cId="2999887838" sldId="917"/>
        </pc:sldMkLst>
      </pc:sldChg>
      <pc:sldChg chg="del">
        <pc:chgData name="Kelly Stokes" userId="3e5c5154-569e-4d81-aa91-4f91841cdfa9" providerId="ADAL" clId="{044467C2-1C00-4C17-9F4A-5D8E9F134AAB}" dt="2023-02-10T13:55:06.203" v="215" actId="2696"/>
        <pc:sldMkLst>
          <pc:docMk/>
          <pc:sldMk cId="2477383285" sldId="918"/>
        </pc:sldMkLst>
      </pc:sldChg>
      <pc:sldChg chg="del">
        <pc:chgData name="Kelly Stokes" userId="3e5c5154-569e-4d81-aa91-4f91841cdfa9" providerId="ADAL" clId="{044467C2-1C00-4C17-9F4A-5D8E9F134AAB}" dt="2023-02-10T13:55:06.203" v="215" actId="2696"/>
        <pc:sldMkLst>
          <pc:docMk/>
          <pc:sldMk cId="2519920534" sldId="919"/>
        </pc:sldMkLst>
      </pc:sldChg>
      <pc:sldChg chg="del">
        <pc:chgData name="Kelly Stokes" userId="3e5c5154-569e-4d81-aa91-4f91841cdfa9" providerId="ADAL" clId="{044467C2-1C00-4C17-9F4A-5D8E9F134AAB}" dt="2023-02-10T13:55:06.203" v="215" actId="2696"/>
        <pc:sldMkLst>
          <pc:docMk/>
          <pc:sldMk cId="1170409252" sldId="920"/>
        </pc:sldMkLst>
      </pc:sldChg>
      <pc:sldChg chg="del">
        <pc:chgData name="Kelly Stokes" userId="3e5c5154-569e-4d81-aa91-4f91841cdfa9" providerId="ADAL" clId="{044467C2-1C00-4C17-9F4A-5D8E9F134AAB}" dt="2023-02-10T14:05:11.907" v="455" actId="2696"/>
        <pc:sldMkLst>
          <pc:docMk/>
          <pc:sldMk cId="2664292656" sldId="921"/>
        </pc:sldMkLst>
      </pc:sldChg>
      <pc:sldChg chg="del">
        <pc:chgData name="Kelly Stokes" userId="3e5c5154-569e-4d81-aa91-4f91841cdfa9" providerId="ADAL" clId="{044467C2-1C00-4C17-9F4A-5D8E9F134AAB}" dt="2023-02-10T14:05:11.907" v="455" actId="2696"/>
        <pc:sldMkLst>
          <pc:docMk/>
          <pc:sldMk cId="643448095" sldId="922"/>
        </pc:sldMkLst>
      </pc:sldChg>
      <pc:sldChg chg="del">
        <pc:chgData name="Kelly Stokes" userId="3e5c5154-569e-4d81-aa91-4f91841cdfa9" providerId="ADAL" clId="{044467C2-1C00-4C17-9F4A-5D8E9F134AAB}" dt="2023-02-10T14:05:11.907" v="455" actId="2696"/>
        <pc:sldMkLst>
          <pc:docMk/>
          <pc:sldMk cId="2449461171" sldId="923"/>
        </pc:sldMkLst>
      </pc:sldChg>
      <pc:sldChg chg="del">
        <pc:chgData name="Kelly Stokes" userId="3e5c5154-569e-4d81-aa91-4f91841cdfa9" providerId="ADAL" clId="{044467C2-1C00-4C17-9F4A-5D8E9F134AAB}" dt="2023-02-10T14:05:11.907" v="455" actId="2696"/>
        <pc:sldMkLst>
          <pc:docMk/>
          <pc:sldMk cId="926686264" sldId="924"/>
        </pc:sldMkLst>
      </pc:sldChg>
      <pc:sldChg chg="del">
        <pc:chgData name="Kelly Stokes" userId="3e5c5154-569e-4d81-aa91-4f91841cdfa9" providerId="ADAL" clId="{044467C2-1C00-4C17-9F4A-5D8E9F134AAB}" dt="2023-02-10T14:05:11.907" v="455" actId="2696"/>
        <pc:sldMkLst>
          <pc:docMk/>
          <pc:sldMk cId="604261781" sldId="925"/>
        </pc:sldMkLst>
      </pc:sldChg>
      <pc:sldChg chg="del">
        <pc:chgData name="Kelly Stokes" userId="3e5c5154-569e-4d81-aa91-4f91841cdfa9" providerId="ADAL" clId="{044467C2-1C00-4C17-9F4A-5D8E9F134AAB}" dt="2023-02-10T14:11:10.820" v="510" actId="2696"/>
        <pc:sldMkLst>
          <pc:docMk/>
          <pc:sldMk cId="3472404209" sldId="926"/>
        </pc:sldMkLst>
      </pc:sldChg>
      <pc:sldChg chg="del">
        <pc:chgData name="Kelly Stokes" userId="3e5c5154-569e-4d81-aa91-4f91841cdfa9" providerId="ADAL" clId="{044467C2-1C00-4C17-9F4A-5D8E9F134AAB}" dt="2023-02-10T14:13:12.121" v="536" actId="2696"/>
        <pc:sldMkLst>
          <pc:docMk/>
          <pc:sldMk cId="576820864" sldId="927"/>
        </pc:sldMkLst>
      </pc:sldChg>
      <pc:sldChg chg="del">
        <pc:chgData name="Kelly Stokes" userId="3e5c5154-569e-4d81-aa91-4f91841cdfa9" providerId="ADAL" clId="{044467C2-1C00-4C17-9F4A-5D8E9F134AAB}" dt="2023-02-10T14:13:12.121" v="536" actId="2696"/>
        <pc:sldMkLst>
          <pc:docMk/>
          <pc:sldMk cId="455026067" sldId="928"/>
        </pc:sldMkLst>
      </pc:sldChg>
      <pc:sldChg chg="del">
        <pc:chgData name="Kelly Stokes" userId="3e5c5154-569e-4d81-aa91-4f91841cdfa9" providerId="ADAL" clId="{044467C2-1C00-4C17-9F4A-5D8E9F134AAB}" dt="2023-02-10T14:13:12.121" v="536" actId="2696"/>
        <pc:sldMkLst>
          <pc:docMk/>
          <pc:sldMk cId="2057005208" sldId="929"/>
        </pc:sldMkLst>
      </pc:sldChg>
      <pc:sldChg chg="del">
        <pc:chgData name="Kelly Stokes" userId="3e5c5154-569e-4d81-aa91-4f91841cdfa9" providerId="ADAL" clId="{044467C2-1C00-4C17-9F4A-5D8E9F134AAB}" dt="2023-02-10T14:13:12.121" v="536" actId="2696"/>
        <pc:sldMkLst>
          <pc:docMk/>
          <pc:sldMk cId="3915307081" sldId="930"/>
        </pc:sldMkLst>
      </pc:sldChg>
      <pc:sldChg chg="addSp delSp modSp mod">
        <pc:chgData name="Kelly Stokes" userId="3e5c5154-569e-4d81-aa91-4f91841cdfa9" providerId="ADAL" clId="{044467C2-1C00-4C17-9F4A-5D8E9F134AAB}" dt="2023-02-10T14:13:43.812" v="557"/>
        <pc:sldMkLst>
          <pc:docMk/>
          <pc:sldMk cId="1758724553" sldId="931"/>
        </pc:sldMkLst>
        <pc:picChg chg="add mod">
          <ac:chgData name="Kelly Stokes" userId="3e5c5154-569e-4d81-aa91-4f91841cdfa9" providerId="ADAL" clId="{044467C2-1C00-4C17-9F4A-5D8E9F134AAB}" dt="2023-02-10T14:13:43.812" v="557"/>
          <ac:picMkLst>
            <pc:docMk/>
            <pc:sldMk cId="1758724553" sldId="931"/>
            <ac:picMk id="2" creationId="{B184894B-E3DD-D30F-E615-B37621DC21EF}"/>
          </ac:picMkLst>
        </pc:picChg>
        <pc:picChg chg="del">
          <ac:chgData name="Kelly Stokes" userId="3e5c5154-569e-4d81-aa91-4f91841cdfa9" providerId="ADAL" clId="{044467C2-1C00-4C17-9F4A-5D8E9F134AAB}" dt="2023-02-10T14:13:35.050" v="556" actId="478"/>
          <ac:picMkLst>
            <pc:docMk/>
            <pc:sldMk cId="1758724553" sldId="931"/>
            <ac:picMk id="3" creationId="{5CC032E7-01AA-3BA9-9296-45B6EA9B9CB0}"/>
          </ac:picMkLst>
        </pc:picChg>
      </pc:sldChg>
      <pc:sldChg chg="del">
        <pc:chgData name="Kelly Stokes" userId="3e5c5154-569e-4d81-aa91-4f91841cdfa9" providerId="ADAL" clId="{044467C2-1C00-4C17-9F4A-5D8E9F134AAB}" dt="2023-02-10T14:16:40.217" v="677" actId="2696"/>
        <pc:sldMkLst>
          <pc:docMk/>
          <pc:sldMk cId="543465961" sldId="932"/>
        </pc:sldMkLst>
      </pc:sldChg>
      <pc:sldChg chg="del">
        <pc:chgData name="Kelly Stokes" userId="3e5c5154-569e-4d81-aa91-4f91841cdfa9" providerId="ADAL" clId="{044467C2-1C00-4C17-9F4A-5D8E9F134AAB}" dt="2023-02-10T14:16:40.217" v="677" actId="2696"/>
        <pc:sldMkLst>
          <pc:docMk/>
          <pc:sldMk cId="3786708826" sldId="933"/>
        </pc:sldMkLst>
      </pc:sldChg>
      <pc:sldChg chg="del">
        <pc:chgData name="Kelly Stokes" userId="3e5c5154-569e-4d81-aa91-4f91841cdfa9" providerId="ADAL" clId="{044467C2-1C00-4C17-9F4A-5D8E9F134AAB}" dt="2023-02-10T14:13:12.121" v="536" actId="2696"/>
        <pc:sldMkLst>
          <pc:docMk/>
          <pc:sldMk cId="3571004954" sldId="934"/>
        </pc:sldMkLst>
      </pc:sldChg>
      <pc:sldChg chg="del">
        <pc:chgData name="Kelly Stokes" userId="3e5c5154-569e-4d81-aa91-4f91841cdfa9" providerId="ADAL" clId="{044467C2-1C00-4C17-9F4A-5D8E9F134AAB}" dt="2023-02-10T14:13:12.121" v="536" actId="2696"/>
        <pc:sldMkLst>
          <pc:docMk/>
          <pc:sldMk cId="2147367883" sldId="935"/>
        </pc:sldMkLst>
      </pc:sldChg>
      <pc:sldChg chg="del">
        <pc:chgData name="Kelly Stokes" userId="3e5c5154-569e-4d81-aa91-4f91841cdfa9" providerId="ADAL" clId="{044467C2-1C00-4C17-9F4A-5D8E9F134AAB}" dt="2023-02-10T14:13:12.121" v="536" actId="2696"/>
        <pc:sldMkLst>
          <pc:docMk/>
          <pc:sldMk cId="4187257443" sldId="936"/>
        </pc:sldMkLst>
      </pc:sldChg>
      <pc:sldChg chg="del">
        <pc:chgData name="Kelly Stokes" userId="3e5c5154-569e-4d81-aa91-4f91841cdfa9" providerId="ADAL" clId="{044467C2-1C00-4C17-9F4A-5D8E9F134AAB}" dt="2023-02-10T14:13:12.121" v="536" actId="2696"/>
        <pc:sldMkLst>
          <pc:docMk/>
          <pc:sldMk cId="1215013951" sldId="937"/>
        </pc:sldMkLst>
      </pc:sldChg>
      <pc:sldChg chg="del">
        <pc:chgData name="Kelly Stokes" userId="3e5c5154-569e-4d81-aa91-4f91841cdfa9" providerId="ADAL" clId="{044467C2-1C00-4C17-9F4A-5D8E9F134AAB}" dt="2023-02-10T14:13:12.121" v="536" actId="2696"/>
        <pc:sldMkLst>
          <pc:docMk/>
          <pc:sldMk cId="869945145" sldId="938"/>
        </pc:sldMkLst>
      </pc:sldChg>
      <pc:sldChg chg="del">
        <pc:chgData name="Kelly Stokes" userId="3e5c5154-569e-4d81-aa91-4f91841cdfa9" providerId="ADAL" clId="{044467C2-1C00-4C17-9F4A-5D8E9F134AAB}" dt="2023-02-10T14:13:12.121" v="536" actId="2696"/>
        <pc:sldMkLst>
          <pc:docMk/>
          <pc:sldMk cId="2347082486" sldId="939"/>
        </pc:sldMkLst>
      </pc:sldChg>
      <pc:sldChg chg="del">
        <pc:chgData name="Kelly Stokes" userId="3e5c5154-569e-4d81-aa91-4f91841cdfa9" providerId="ADAL" clId="{044467C2-1C00-4C17-9F4A-5D8E9F134AAB}" dt="2023-02-10T14:13:12.121" v="536" actId="2696"/>
        <pc:sldMkLst>
          <pc:docMk/>
          <pc:sldMk cId="940433533" sldId="940"/>
        </pc:sldMkLst>
      </pc:sldChg>
      <pc:sldChg chg="del">
        <pc:chgData name="Kelly Stokes" userId="3e5c5154-569e-4d81-aa91-4f91841cdfa9" providerId="ADAL" clId="{044467C2-1C00-4C17-9F4A-5D8E9F134AAB}" dt="2023-02-10T14:13:12.121" v="536" actId="2696"/>
        <pc:sldMkLst>
          <pc:docMk/>
          <pc:sldMk cId="1673835686" sldId="941"/>
        </pc:sldMkLst>
      </pc:sldChg>
      <pc:sldChg chg="del">
        <pc:chgData name="Kelly Stokes" userId="3e5c5154-569e-4d81-aa91-4f91841cdfa9" providerId="ADAL" clId="{044467C2-1C00-4C17-9F4A-5D8E9F134AAB}" dt="2023-02-10T14:13:12.121" v="536" actId="2696"/>
        <pc:sldMkLst>
          <pc:docMk/>
          <pc:sldMk cId="1058220986" sldId="942"/>
        </pc:sldMkLst>
      </pc:sldChg>
      <pc:sldChg chg="del">
        <pc:chgData name="Kelly Stokes" userId="3e5c5154-569e-4d81-aa91-4f91841cdfa9" providerId="ADAL" clId="{044467C2-1C00-4C17-9F4A-5D8E9F134AAB}" dt="2023-02-10T14:13:12.121" v="536" actId="2696"/>
        <pc:sldMkLst>
          <pc:docMk/>
          <pc:sldMk cId="2402934298" sldId="943"/>
        </pc:sldMkLst>
      </pc:sldChg>
      <pc:sldChg chg="del">
        <pc:chgData name="Kelly Stokes" userId="3e5c5154-569e-4d81-aa91-4f91841cdfa9" providerId="ADAL" clId="{044467C2-1C00-4C17-9F4A-5D8E9F134AAB}" dt="2023-02-10T14:13:12.121" v="536" actId="2696"/>
        <pc:sldMkLst>
          <pc:docMk/>
          <pc:sldMk cId="313926448" sldId="944"/>
        </pc:sldMkLst>
      </pc:sldChg>
      <pc:sldChg chg="del">
        <pc:chgData name="Kelly Stokes" userId="3e5c5154-569e-4d81-aa91-4f91841cdfa9" providerId="ADAL" clId="{044467C2-1C00-4C17-9F4A-5D8E9F134AAB}" dt="2023-02-10T14:13:12.121" v="536" actId="2696"/>
        <pc:sldMkLst>
          <pc:docMk/>
          <pc:sldMk cId="3907830980" sldId="945"/>
        </pc:sldMkLst>
      </pc:sldChg>
      <pc:sldChg chg="del">
        <pc:chgData name="Kelly Stokes" userId="3e5c5154-569e-4d81-aa91-4f91841cdfa9" providerId="ADAL" clId="{044467C2-1C00-4C17-9F4A-5D8E9F134AAB}" dt="2023-02-10T14:13:12.121" v="536" actId="2696"/>
        <pc:sldMkLst>
          <pc:docMk/>
          <pc:sldMk cId="1520857553" sldId="946"/>
        </pc:sldMkLst>
      </pc:sldChg>
      <pc:sldChg chg="del">
        <pc:chgData name="Kelly Stokes" userId="3e5c5154-569e-4d81-aa91-4f91841cdfa9" providerId="ADAL" clId="{044467C2-1C00-4C17-9F4A-5D8E9F134AAB}" dt="2023-02-10T14:13:12.121" v="536" actId="2696"/>
        <pc:sldMkLst>
          <pc:docMk/>
          <pc:sldMk cId="1463083030" sldId="947"/>
        </pc:sldMkLst>
      </pc:sldChg>
      <pc:sldChg chg="del">
        <pc:chgData name="Kelly Stokes" userId="3e5c5154-569e-4d81-aa91-4f91841cdfa9" providerId="ADAL" clId="{044467C2-1C00-4C17-9F4A-5D8E9F134AAB}" dt="2023-02-10T14:13:12.121" v="536" actId="2696"/>
        <pc:sldMkLst>
          <pc:docMk/>
          <pc:sldMk cId="1983489834" sldId="948"/>
        </pc:sldMkLst>
      </pc:sldChg>
      <pc:sldChg chg="del">
        <pc:chgData name="Kelly Stokes" userId="3e5c5154-569e-4d81-aa91-4f91841cdfa9" providerId="ADAL" clId="{044467C2-1C00-4C17-9F4A-5D8E9F134AAB}" dt="2023-02-10T14:13:12.121" v="536" actId="2696"/>
        <pc:sldMkLst>
          <pc:docMk/>
          <pc:sldMk cId="638620424" sldId="949"/>
        </pc:sldMkLst>
      </pc:sldChg>
      <pc:sldChg chg="del">
        <pc:chgData name="Kelly Stokes" userId="3e5c5154-569e-4d81-aa91-4f91841cdfa9" providerId="ADAL" clId="{044467C2-1C00-4C17-9F4A-5D8E9F134AAB}" dt="2023-02-10T14:13:12.121" v="536" actId="2696"/>
        <pc:sldMkLst>
          <pc:docMk/>
          <pc:sldMk cId="149571938" sldId="950"/>
        </pc:sldMkLst>
      </pc:sldChg>
      <pc:sldChg chg="del">
        <pc:chgData name="Kelly Stokes" userId="3e5c5154-569e-4d81-aa91-4f91841cdfa9" providerId="ADAL" clId="{044467C2-1C00-4C17-9F4A-5D8E9F134AAB}" dt="2023-02-10T14:13:12.121" v="536" actId="2696"/>
        <pc:sldMkLst>
          <pc:docMk/>
          <pc:sldMk cId="4188076752" sldId="951"/>
        </pc:sldMkLst>
      </pc:sldChg>
      <pc:sldChg chg="del">
        <pc:chgData name="Kelly Stokes" userId="3e5c5154-569e-4d81-aa91-4f91841cdfa9" providerId="ADAL" clId="{044467C2-1C00-4C17-9F4A-5D8E9F134AAB}" dt="2023-02-10T14:13:12.121" v="536" actId="2696"/>
        <pc:sldMkLst>
          <pc:docMk/>
          <pc:sldMk cId="1677693868" sldId="952"/>
        </pc:sldMkLst>
      </pc:sldChg>
      <pc:sldChg chg="del">
        <pc:chgData name="Kelly Stokes" userId="3e5c5154-569e-4d81-aa91-4f91841cdfa9" providerId="ADAL" clId="{044467C2-1C00-4C17-9F4A-5D8E9F134AAB}" dt="2023-02-10T14:13:12.121" v="536" actId="2696"/>
        <pc:sldMkLst>
          <pc:docMk/>
          <pc:sldMk cId="231445473" sldId="953"/>
        </pc:sldMkLst>
      </pc:sldChg>
      <pc:sldChg chg="del">
        <pc:chgData name="Kelly Stokes" userId="3e5c5154-569e-4d81-aa91-4f91841cdfa9" providerId="ADAL" clId="{044467C2-1C00-4C17-9F4A-5D8E9F134AAB}" dt="2023-02-10T14:13:12.121" v="536" actId="2696"/>
        <pc:sldMkLst>
          <pc:docMk/>
          <pc:sldMk cId="378031051" sldId="954"/>
        </pc:sldMkLst>
      </pc:sldChg>
      <pc:sldChg chg="del">
        <pc:chgData name="Kelly Stokes" userId="3e5c5154-569e-4d81-aa91-4f91841cdfa9" providerId="ADAL" clId="{044467C2-1C00-4C17-9F4A-5D8E9F134AAB}" dt="2023-02-10T14:13:12.121" v="536" actId="2696"/>
        <pc:sldMkLst>
          <pc:docMk/>
          <pc:sldMk cId="344396756" sldId="955"/>
        </pc:sldMkLst>
      </pc:sldChg>
      <pc:sldChg chg="del">
        <pc:chgData name="Kelly Stokes" userId="3e5c5154-569e-4d81-aa91-4f91841cdfa9" providerId="ADAL" clId="{044467C2-1C00-4C17-9F4A-5D8E9F134AAB}" dt="2023-02-10T14:13:12.121" v="536" actId="2696"/>
        <pc:sldMkLst>
          <pc:docMk/>
          <pc:sldMk cId="922470952" sldId="956"/>
        </pc:sldMkLst>
      </pc:sldChg>
      <pc:sldChg chg="del">
        <pc:chgData name="Kelly Stokes" userId="3e5c5154-569e-4d81-aa91-4f91841cdfa9" providerId="ADAL" clId="{044467C2-1C00-4C17-9F4A-5D8E9F134AAB}" dt="2023-02-10T14:13:12.121" v="536" actId="2696"/>
        <pc:sldMkLst>
          <pc:docMk/>
          <pc:sldMk cId="1470846202" sldId="957"/>
        </pc:sldMkLst>
      </pc:sldChg>
      <pc:sldChg chg="del">
        <pc:chgData name="Kelly Stokes" userId="3e5c5154-569e-4d81-aa91-4f91841cdfa9" providerId="ADAL" clId="{044467C2-1C00-4C17-9F4A-5D8E9F134AAB}" dt="2023-02-10T14:13:12.121" v="536" actId="2696"/>
        <pc:sldMkLst>
          <pc:docMk/>
          <pc:sldMk cId="1325645613" sldId="958"/>
        </pc:sldMkLst>
      </pc:sldChg>
      <pc:sldChg chg="del">
        <pc:chgData name="Kelly Stokes" userId="3e5c5154-569e-4d81-aa91-4f91841cdfa9" providerId="ADAL" clId="{044467C2-1C00-4C17-9F4A-5D8E9F134AAB}" dt="2023-02-10T14:13:12.121" v="536" actId="2696"/>
        <pc:sldMkLst>
          <pc:docMk/>
          <pc:sldMk cId="607946574" sldId="959"/>
        </pc:sldMkLst>
      </pc:sldChg>
      <pc:sldChg chg="del">
        <pc:chgData name="Kelly Stokes" userId="3e5c5154-569e-4d81-aa91-4f91841cdfa9" providerId="ADAL" clId="{044467C2-1C00-4C17-9F4A-5D8E9F134AAB}" dt="2023-02-10T14:13:12.121" v="536" actId="2696"/>
        <pc:sldMkLst>
          <pc:docMk/>
          <pc:sldMk cId="1840072080" sldId="960"/>
        </pc:sldMkLst>
      </pc:sldChg>
      <pc:sldChg chg="del">
        <pc:chgData name="Kelly Stokes" userId="3e5c5154-569e-4d81-aa91-4f91841cdfa9" providerId="ADAL" clId="{044467C2-1C00-4C17-9F4A-5D8E9F134AAB}" dt="2023-02-10T14:13:12.121" v="536" actId="2696"/>
        <pc:sldMkLst>
          <pc:docMk/>
          <pc:sldMk cId="1134691060" sldId="962"/>
        </pc:sldMkLst>
      </pc:sldChg>
      <pc:sldChg chg="del">
        <pc:chgData name="Kelly Stokes" userId="3e5c5154-569e-4d81-aa91-4f91841cdfa9" providerId="ADAL" clId="{044467C2-1C00-4C17-9F4A-5D8E9F134AAB}" dt="2023-02-10T14:13:12.121" v="536" actId="2696"/>
        <pc:sldMkLst>
          <pc:docMk/>
          <pc:sldMk cId="1157618765" sldId="963"/>
        </pc:sldMkLst>
      </pc:sldChg>
      <pc:sldChg chg="del">
        <pc:chgData name="Kelly Stokes" userId="3e5c5154-569e-4d81-aa91-4f91841cdfa9" providerId="ADAL" clId="{044467C2-1C00-4C17-9F4A-5D8E9F134AAB}" dt="2023-02-10T14:13:12.121" v="536" actId="2696"/>
        <pc:sldMkLst>
          <pc:docMk/>
          <pc:sldMk cId="2754762707" sldId="965"/>
        </pc:sldMkLst>
      </pc:sldChg>
      <pc:sldChg chg="del">
        <pc:chgData name="Kelly Stokes" userId="3e5c5154-569e-4d81-aa91-4f91841cdfa9" providerId="ADAL" clId="{044467C2-1C00-4C17-9F4A-5D8E9F134AAB}" dt="2023-02-10T14:13:12.121" v="536" actId="2696"/>
        <pc:sldMkLst>
          <pc:docMk/>
          <pc:sldMk cId="216038925" sldId="966"/>
        </pc:sldMkLst>
      </pc:sldChg>
      <pc:sldChg chg="del">
        <pc:chgData name="Kelly Stokes" userId="3e5c5154-569e-4d81-aa91-4f91841cdfa9" providerId="ADAL" clId="{044467C2-1C00-4C17-9F4A-5D8E9F134AAB}" dt="2023-02-10T14:13:12.121" v="536" actId="2696"/>
        <pc:sldMkLst>
          <pc:docMk/>
          <pc:sldMk cId="2265477492" sldId="968"/>
        </pc:sldMkLst>
      </pc:sldChg>
      <pc:sldChg chg="del">
        <pc:chgData name="Kelly Stokes" userId="3e5c5154-569e-4d81-aa91-4f91841cdfa9" providerId="ADAL" clId="{044467C2-1C00-4C17-9F4A-5D8E9F134AAB}" dt="2023-02-10T14:13:12.121" v="536" actId="2696"/>
        <pc:sldMkLst>
          <pc:docMk/>
          <pc:sldMk cId="2281740291" sldId="969"/>
        </pc:sldMkLst>
      </pc:sldChg>
      <pc:sldChg chg="del">
        <pc:chgData name="Kelly Stokes" userId="3e5c5154-569e-4d81-aa91-4f91841cdfa9" providerId="ADAL" clId="{044467C2-1C00-4C17-9F4A-5D8E9F134AAB}" dt="2023-02-10T14:13:12.121" v="536" actId="2696"/>
        <pc:sldMkLst>
          <pc:docMk/>
          <pc:sldMk cId="1206010299" sldId="970"/>
        </pc:sldMkLst>
      </pc:sldChg>
      <pc:sldChg chg="del">
        <pc:chgData name="Kelly Stokes" userId="3e5c5154-569e-4d81-aa91-4f91841cdfa9" providerId="ADAL" clId="{044467C2-1C00-4C17-9F4A-5D8E9F134AAB}" dt="2023-02-10T14:13:12.121" v="536" actId="2696"/>
        <pc:sldMkLst>
          <pc:docMk/>
          <pc:sldMk cId="344544684" sldId="971"/>
        </pc:sldMkLst>
      </pc:sldChg>
      <pc:sldChg chg="del">
        <pc:chgData name="Kelly Stokes" userId="3e5c5154-569e-4d81-aa91-4f91841cdfa9" providerId="ADAL" clId="{044467C2-1C00-4C17-9F4A-5D8E9F134AAB}" dt="2023-02-10T14:13:12.121" v="536" actId="2696"/>
        <pc:sldMkLst>
          <pc:docMk/>
          <pc:sldMk cId="3441953980" sldId="972"/>
        </pc:sldMkLst>
      </pc:sldChg>
      <pc:sldChg chg="del">
        <pc:chgData name="Kelly Stokes" userId="3e5c5154-569e-4d81-aa91-4f91841cdfa9" providerId="ADAL" clId="{044467C2-1C00-4C17-9F4A-5D8E9F134AAB}" dt="2023-02-10T14:13:12.121" v="536" actId="2696"/>
        <pc:sldMkLst>
          <pc:docMk/>
          <pc:sldMk cId="2677120735" sldId="973"/>
        </pc:sldMkLst>
      </pc:sldChg>
      <pc:sldChg chg="del">
        <pc:chgData name="Kelly Stokes" userId="3e5c5154-569e-4d81-aa91-4f91841cdfa9" providerId="ADAL" clId="{044467C2-1C00-4C17-9F4A-5D8E9F134AAB}" dt="2023-02-10T14:13:12.121" v="536" actId="2696"/>
        <pc:sldMkLst>
          <pc:docMk/>
          <pc:sldMk cId="1214446403" sldId="974"/>
        </pc:sldMkLst>
      </pc:sldChg>
      <pc:sldChg chg="del">
        <pc:chgData name="Kelly Stokes" userId="3e5c5154-569e-4d81-aa91-4f91841cdfa9" providerId="ADAL" clId="{044467C2-1C00-4C17-9F4A-5D8E9F134AAB}" dt="2023-02-10T14:13:12.121" v="536" actId="2696"/>
        <pc:sldMkLst>
          <pc:docMk/>
          <pc:sldMk cId="2937317710" sldId="975"/>
        </pc:sldMkLst>
      </pc:sldChg>
      <pc:sldChg chg="del">
        <pc:chgData name="Kelly Stokes" userId="3e5c5154-569e-4d81-aa91-4f91841cdfa9" providerId="ADAL" clId="{044467C2-1C00-4C17-9F4A-5D8E9F134AAB}" dt="2023-02-10T14:13:12.121" v="536" actId="2696"/>
        <pc:sldMkLst>
          <pc:docMk/>
          <pc:sldMk cId="2181277294" sldId="976"/>
        </pc:sldMkLst>
      </pc:sldChg>
      <pc:sldChg chg="del">
        <pc:chgData name="Kelly Stokes" userId="3e5c5154-569e-4d81-aa91-4f91841cdfa9" providerId="ADAL" clId="{044467C2-1C00-4C17-9F4A-5D8E9F134AAB}" dt="2023-02-10T14:13:12.121" v="536" actId="2696"/>
        <pc:sldMkLst>
          <pc:docMk/>
          <pc:sldMk cId="830773281" sldId="977"/>
        </pc:sldMkLst>
      </pc:sldChg>
      <pc:sldChg chg="del">
        <pc:chgData name="Kelly Stokes" userId="3e5c5154-569e-4d81-aa91-4f91841cdfa9" providerId="ADAL" clId="{044467C2-1C00-4C17-9F4A-5D8E9F134AAB}" dt="2023-02-10T14:13:12.121" v="536" actId="2696"/>
        <pc:sldMkLst>
          <pc:docMk/>
          <pc:sldMk cId="292141810" sldId="980"/>
        </pc:sldMkLst>
      </pc:sldChg>
      <pc:sldChg chg="del">
        <pc:chgData name="Kelly Stokes" userId="3e5c5154-569e-4d81-aa91-4f91841cdfa9" providerId="ADAL" clId="{044467C2-1C00-4C17-9F4A-5D8E9F134AAB}" dt="2023-02-10T14:13:12.121" v="536" actId="2696"/>
        <pc:sldMkLst>
          <pc:docMk/>
          <pc:sldMk cId="1230313696" sldId="983"/>
        </pc:sldMkLst>
      </pc:sldChg>
      <pc:sldChg chg="del">
        <pc:chgData name="Kelly Stokes" userId="3e5c5154-569e-4d81-aa91-4f91841cdfa9" providerId="ADAL" clId="{044467C2-1C00-4C17-9F4A-5D8E9F134AAB}" dt="2023-02-10T14:13:12.121" v="536" actId="2696"/>
        <pc:sldMkLst>
          <pc:docMk/>
          <pc:sldMk cId="2060657710" sldId="986"/>
        </pc:sldMkLst>
      </pc:sldChg>
      <pc:sldChg chg="del">
        <pc:chgData name="Kelly Stokes" userId="3e5c5154-569e-4d81-aa91-4f91841cdfa9" providerId="ADAL" clId="{044467C2-1C00-4C17-9F4A-5D8E9F134AAB}" dt="2023-02-10T14:13:12.121" v="536" actId="2696"/>
        <pc:sldMkLst>
          <pc:docMk/>
          <pc:sldMk cId="3678718333" sldId="987"/>
        </pc:sldMkLst>
      </pc:sldChg>
      <pc:sldChg chg="del">
        <pc:chgData name="Kelly Stokes" userId="3e5c5154-569e-4d81-aa91-4f91841cdfa9" providerId="ADAL" clId="{044467C2-1C00-4C17-9F4A-5D8E9F134AAB}" dt="2023-02-10T14:13:12.121" v="536" actId="2696"/>
        <pc:sldMkLst>
          <pc:docMk/>
          <pc:sldMk cId="1286669682" sldId="988"/>
        </pc:sldMkLst>
      </pc:sldChg>
      <pc:sldChg chg="del">
        <pc:chgData name="Kelly Stokes" userId="3e5c5154-569e-4d81-aa91-4f91841cdfa9" providerId="ADAL" clId="{044467C2-1C00-4C17-9F4A-5D8E9F134AAB}" dt="2023-02-10T14:13:12.121" v="536" actId="2696"/>
        <pc:sldMkLst>
          <pc:docMk/>
          <pc:sldMk cId="965684164" sldId="989"/>
        </pc:sldMkLst>
      </pc:sldChg>
      <pc:sldChg chg="del">
        <pc:chgData name="Kelly Stokes" userId="3e5c5154-569e-4d81-aa91-4f91841cdfa9" providerId="ADAL" clId="{044467C2-1C00-4C17-9F4A-5D8E9F134AAB}" dt="2023-02-10T14:13:12.121" v="536" actId="2696"/>
        <pc:sldMkLst>
          <pc:docMk/>
          <pc:sldMk cId="146106290" sldId="990"/>
        </pc:sldMkLst>
      </pc:sldChg>
      <pc:sldChg chg="del">
        <pc:chgData name="Kelly Stokes" userId="3e5c5154-569e-4d81-aa91-4f91841cdfa9" providerId="ADAL" clId="{044467C2-1C00-4C17-9F4A-5D8E9F134AAB}" dt="2023-02-10T14:13:12.121" v="536" actId="2696"/>
        <pc:sldMkLst>
          <pc:docMk/>
          <pc:sldMk cId="2008336897" sldId="991"/>
        </pc:sldMkLst>
      </pc:sldChg>
      <pc:sldChg chg="del">
        <pc:chgData name="Kelly Stokes" userId="3e5c5154-569e-4d81-aa91-4f91841cdfa9" providerId="ADAL" clId="{044467C2-1C00-4C17-9F4A-5D8E9F134AAB}" dt="2023-02-10T14:13:12.121" v="536" actId="2696"/>
        <pc:sldMkLst>
          <pc:docMk/>
          <pc:sldMk cId="1490672136" sldId="992"/>
        </pc:sldMkLst>
      </pc:sldChg>
      <pc:sldChg chg="del">
        <pc:chgData name="Kelly Stokes" userId="3e5c5154-569e-4d81-aa91-4f91841cdfa9" providerId="ADAL" clId="{044467C2-1C00-4C17-9F4A-5D8E9F134AAB}" dt="2023-02-10T14:13:12.121" v="536" actId="2696"/>
        <pc:sldMkLst>
          <pc:docMk/>
          <pc:sldMk cId="21362215" sldId="993"/>
        </pc:sldMkLst>
      </pc:sldChg>
      <pc:sldChg chg="del">
        <pc:chgData name="Kelly Stokes" userId="3e5c5154-569e-4d81-aa91-4f91841cdfa9" providerId="ADAL" clId="{044467C2-1C00-4C17-9F4A-5D8E9F134AAB}" dt="2023-02-10T14:13:12.121" v="536" actId="2696"/>
        <pc:sldMkLst>
          <pc:docMk/>
          <pc:sldMk cId="3348601469" sldId="994"/>
        </pc:sldMkLst>
      </pc:sldChg>
      <pc:sldChg chg="del">
        <pc:chgData name="Kelly Stokes" userId="3e5c5154-569e-4d81-aa91-4f91841cdfa9" providerId="ADAL" clId="{044467C2-1C00-4C17-9F4A-5D8E9F134AAB}" dt="2023-02-10T14:13:12.121" v="536" actId="2696"/>
        <pc:sldMkLst>
          <pc:docMk/>
          <pc:sldMk cId="3756977199" sldId="995"/>
        </pc:sldMkLst>
      </pc:sldChg>
      <pc:sldChg chg="del">
        <pc:chgData name="Kelly Stokes" userId="3e5c5154-569e-4d81-aa91-4f91841cdfa9" providerId="ADAL" clId="{044467C2-1C00-4C17-9F4A-5D8E9F134AAB}" dt="2023-02-10T14:13:12.121" v="536" actId="2696"/>
        <pc:sldMkLst>
          <pc:docMk/>
          <pc:sldMk cId="3827165406" sldId="996"/>
        </pc:sldMkLst>
      </pc:sldChg>
      <pc:sldChg chg="del">
        <pc:chgData name="Kelly Stokes" userId="3e5c5154-569e-4d81-aa91-4f91841cdfa9" providerId="ADAL" clId="{044467C2-1C00-4C17-9F4A-5D8E9F134AAB}" dt="2023-02-10T14:13:12.121" v="536" actId="2696"/>
        <pc:sldMkLst>
          <pc:docMk/>
          <pc:sldMk cId="3727235905" sldId="997"/>
        </pc:sldMkLst>
      </pc:sldChg>
      <pc:sldChg chg="del">
        <pc:chgData name="Kelly Stokes" userId="3e5c5154-569e-4d81-aa91-4f91841cdfa9" providerId="ADAL" clId="{044467C2-1C00-4C17-9F4A-5D8E9F134AAB}" dt="2023-02-10T14:13:12.121" v="536" actId="2696"/>
        <pc:sldMkLst>
          <pc:docMk/>
          <pc:sldMk cId="182810461" sldId="998"/>
        </pc:sldMkLst>
      </pc:sldChg>
      <pc:sldChg chg="del">
        <pc:chgData name="Kelly Stokes" userId="3e5c5154-569e-4d81-aa91-4f91841cdfa9" providerId="ADAL" clId="{044467C2-1C00-4C17-9F4A-5D8E9F134AAB}" dt="2023-02-10T14:13:12.121" v="536" actId="2696"/>
        <pc:sldMkLst>
          <pc:docMk/>
          <pc:sldMk cId="3538106636" sldId="999"/>
        </pc:sldMkLst>
      </pc:sldChg>
      <pc:sldChg chg="del">
        <pc:chgData name="Kelly Stokes" userId="3e5c5154-569e-4d81-aa91-4f91841cdfa9" providerId="ADAL" clId="{044467C2-1C00-4C17-9F4A-5D8E9F134AAB}" dt="2023-02-10T14:13:12.121" v="536" actId="2696"/>
        <pc:sldMkLst>
          <pc:docMk/>
          <pc:sldMk cId="2219771736" sldId="1000"/>
        </pc:sldMkLst>
      </pc:sldChg>
      <pc:sldChg chg="del">
        <pc:chgData name="Kelly Stokes" userId="3e5c5154-569e-4d81-aa91-4f91841cdfa9" providerId="ADAL" clId="{044467C2-1C00-4C17-9F4A-5D8E9F134AAB}" dt="2023-02-10T14:13:12.121" v="536" actId="2696"/>
        <pc:sldMkLst>
          <pc:docMk/>
          <pc:sldMk cId="4116785128" sldId="1001"/>
        </pc:sldMkLst>
      </pc:sldChg>
      <pc:sldChg chg="del">
        <pc:chgData name="Kelly Stokes" userId="3e5c5154-569e-4d81-aa91-4f91841cdfa9" providerId="ADAL" clId="{044467C2-1C00-4C17-9F4A-5D8E9F134AAB}" dt="2023-02-10T14:13:12.121" v="536" actId="2696"/>
        <pc:sldMkLst>
          <pc:docMk/>
          <pc:sldMk cId="1404896382" sldId="1002"/>
        </pc:sldMkLst>
      </pc:sldChg>
      <pc:sldChg chg="del">
        <pc:chgData name="Kelly Stokes" userId="3e5c5154-569e-4d81-aa91-4f91841cdfa9" providerId="ADAL" clId="{044467C2-1C00-4C17-9F4A-5D8E9F134AAB}" dt="2023-02-10T14:13:12.121" v="536" actId="2696"/>
        <pc:sldMkLst>
          <pc:docMk/>
          <pc:sldMk cId="1023968417" sldId="1003"/>
        </pc:sldMkLst>
      </pc:sldChg>
      <pc:sldChg chg="del">
        <pc:chgData name="Kelly Stokes" userId="3e5c5154-569e-4d81-aa91-4f91841cdfa9" providerId="ADAL" clId="{044467C2-1C00-4C17-9F4A-5D8E9F134AAB}" dt="2023-02-10T14:13:12.121" v="536" actId="2696"/>
        <pc:sldMkLst>
          <pc:docMk/>
          <pc:sldMk cId="1924734119" sldId="1004"/>
        </pc:sldMkLst>
      </pc:sldChg>
      <pc:sldChg chg="del">
        <pc:chgData name="Kelly Stokes" userId="3e5c5154-569e-4d81-aa91-4f91841cdfa9" providerId="ADAL" clId="{044467C2-1C00-4C17-9F4A-5D8E9F134AAB}" dt="2023-02-10T14:13:12.121" v="536" actId="2696"/>
        <pc:sldMkLst>
          <pc:docMk/>
          <pc:sldMk cId="3734202100" sldId="1005"/>
        </pc:sldMkLst>
      </pc:sldChg>
      <pc:sldChg chg="del">
        <pc:chgData name="Kelly Stokes" userId="3e5c5154-569e-4d81-aa91-4f91841cdfa9" providerId="ADAL" clId="{044467C2-1C00-4C17-9F4A-5D8E9F134AAB}" dt="2023-02-10T14:13:12.121" v="536" actId="2696"/>
        <pc:sldMkLst>
          <pc:docMk/>
          <pc:sldMk cId="1700041665" sldId="1006"/>
        </pc:sldMkLst>
      </pc:sldChg>
      <pc:sldChg chg="del">
        <pc:chgData name="Kelly Stokes" userId="3e5c5154-569e-4d81-aa91-4f91841cdfa9" providerId="ADAL" clId="{044467C2-1C00-4C17-9F4A-5D8E9F134AAB}" dt="2023-02-10T14:13:12.121" v="536" actId="2696"/>
        <pc:sldMkLst>
          <pc:docMk/>
          <pc:sldMk cId="777621038" sldId="1007"/>
        </pc:sldMkLst>
      </pc:sldChg>
      <pc:sldChg chg="del">
        <pc:chgData name="Kelly Stokes" userId="3e5c5154-569e-4d81-aa91-4f91841cdfa9" providerId="ADAL" clId="{044467C2-1C00-4C17-9F4A-5D8E9F134AAB}" dt="2023-02-10T14:13:12.121" v="536" actId="2696"/>
        <pc:sldMkLst>
          <pc:docMk/>
          <pc:sldMk cId="1961516318" sldId="1008"/>
        </pc:sldMkLst>
      </pc:sldChg>
      <pc:sldChg chg="del">
        <pc:chgData name="Kelly Stokes" userId="3e5c5154-569e-4d81-aa91-4f91841cdfa9" providerId="ADAL" clId="{044467C2-1C00-4C17-9F4A-5D8E9F134AAB}" dt="2023-02-10T14:13:12.121" v="536" actId="2696"/>
        <pc:sldMkLst>
          <pc:docMk/>
          <pc:sldMk cId="894523667" sldId="1009"/>
        </pc:sldMkLst>
      </pc:sldChg>
      <pc:sldChg chg="del">
        <pc:chgData name="Kelly Stokes" userId="3e5c5154-569e-4d81-aa91-4f91841cdfa9" providerId="ADAL" clId="{044467C2-1C00-4C17-9F4A-5D8E9F134AAB}" dt="2023-02-10T14:13:12.121" v="536" actId="2696"/>
        <pc:sldMkLst>
          <pc:docMk/>
          <pc:sldMk cId="3388993393" sldId="1010"/>
        </pc:sldMkLst>
      </pc:sldChg>
      <pc:sldChg chg="del">
        <pc:chgData name="Kelly Stokes" userId="3e5c5154-569e-4d81-aa91-4f91841cdfa9" providerId="ADAL" clId="{044467C2-1C00-4C17-9F4A-5D8E9F134AAB}" dt="2023-02-10T14:13:12.121" v="536" actId="2696"/>
        <pc:sldMkLst>
          <pc:docMk/>
          <pc:sldMk cId="2290471423" sldId="1011"/>
        </pc:sldMkLst>
      </pc:sldChg>
      <pc:sldChg chg="del">
        <pc:chgData name="Kelly Stokes" userId="3e5c5154-569e-4d81-aa91-4f91841cdfa9" providerId="ADAL" clId="{044467C2-1C00-4C17-9F4A-5D8E9F134AAB}" dt="2023-02-10T14:13:12.121" v="536" actId="2696"/>
        <pc:sldMkLst>
          <pc:docMk/>
          <pc:sldMk cId="3344598948" sldId="1012"/>
        </pc:sldMkLst>
      </pc:sldChg>
      <pc:sldChg chg="del">
        <pc:chgData name="Kelly Stokes" userId="3e5c5154-569e-4d81-aa91-4f91841cdfa9" providerId="ADAL" clId="{044467C2-1C00-4C17-9F4A-5D8E9F134AAB}" dt="2023-02-10T14:13:12.121" v="536" actId="2696"/>
        <pc:sldMkLst>
          <pc:docMk/>
          <pc:sldMk cId="3393414480" sldId="1013"/>
        </pc:sldMkLst>
      </pc:sldChg>
      <pc:sldChg chg="del">
        <pc:chgData name="Kelly Stokes" userId="3e5c5154-569e-4d81-aa91-4f91841cdfa9" providerId="ADAL" clId="{044467C2-1C00-4C17-9F4A-5D8E9F134AAB}" dt="2023-02-10T14:13:12.121" v="536" actId="2696"/>
        <pc:sldMkLst>
          <pc:docMk/>
          <pc:sldMk cId="4035155420" sldId="1014"/>
        </pc:sldMkLst>
      </pc:sldChg>
      <pc:sldChg chg="del">
        <pc:chgData name="Kelly Stokes" userId="3e5c5154-569e-4d81-aa91-4f91841cdfa9" providerId="ADAL" clId="{044467C2-1C00-4C17-9F4A-5D8E9F134AAB}" dt="2023-02-10T14:13:12.121" v="536" actId="2696"/>
        <pc:sldMkLst>
          <pc:docMk/>
          <pc:sldMk cId="378079387" sldId="1015"/>
        </pc:sldMkLst>
      </pc:sldChg>
      <pc:sldChg chg="del">
        <pc:chgData name="Kelly Stokes" userId="3e5c5154-569e-4d81-aa91-4f91841cdfa9" providerId="ADAL" clId="{044467C2-1C00-4C17-9F4A-5D8E9F134AAB}" dt="2023-02-10T14:13:12.121" v="536" actId="2696"/>
        <pc:sldMkLst>
          <pc:docMk/>
          <pc:sldMk cId="787428299" sldId="1016"/>
        </pc:sldMkLst>
      </pc:sldChg>
      <pc:sldChg chg="del">
        <pc:chgData name="Kelly Stokes" userId="3e5c5154-569e-4d81-aa91-4f91841cdfa9" providerId="ADAL" clId="{044467C2-1C00-4C17-9F4A-5D8E9F134AAB}" dt="2023-02-10T14:13:12.121" v="536" actId="2696"/>
        <pc:sldMkLst>
          <pc:docMk/>
          <pc:sldMk cId="1868928124" sldId="1017"/>
        </pc:sldMkLst>
      </pc:sldChg>
      <pc:sldChg chg="del">
        <pc:chgData name="Kelly Stokes" userId="3e5c5154-569e-4d81-aa91-4f91841cdfa9" providerId="ADAL" clId="{044467C2-1C00-4C17-9F4A-5D8E9F134AAB}" dt="2023-02-10T14:13:12.121" v="536" actId="2696"/>
        <pc:sldMkLst>
          <pc:docMk/>
          <pc:sldMk cId="2858991596" sldId="1018"/>
        </pc:sldMkLst>
      </pc:sldChg>
      <pc:sldChg chg="del">
        <pc:chgData name="Kelly Stokes" userId="3e5c5154-569e-4d81-aa91-4f91841cdfa9" providerId="ADAL" clId="{044467C2-1C00-4C17-9F4A-5D8E9F134AAB}" dt="2023-02-10T14:13:12.121" v="536" actId="2696"/>
        <pc:sldMkLst>
          <pc:docMk/>
          <pc:sldMk cId="3005439873" sldId="1019"/>
        </pc:sldMkLst>
      </pc:sldChg>
      <pc:sldChg chg="del">
        <pc:chgData name="Kelly Stokes" userId="3e5c5154-569e-4d81-aa91-4f91841cdfa9" providerId="ADAL" clId="{044467C2-1C00-4C17-9F4A-5D8E9F134AAB}" dt="2023-02-10T14:13:12.121" v="536" actId="2696"/>
        <pc:sldMkLst>
          <pc:docMk/>
          <pc:sldMk cId="2222010146" sldId="1020"/>
        </pc:sldMkLst>
      </pc:sldChg>
      <pc:sldChg chg="del">
        <pc:chgData name="Kelly Stokes" userId="3e5c5154-569e-4d81-aa91-4f91841cdfa9" providerId="ADAL" clId="{044467C2-1C00-4C17-9F4A-5D8E9F134AAB}" dt="2023-02-10T14:13:12.121" v="536" actId="2696"/>
        <pc:sldMkLst>
          <pc:docMk/>
          <pc:sldMk cId="3040794395" sldId="1021"/>
        </pc:sldMkLst>
      </pc:sldChg>
      <pc:sldChg chg="del">
        <pc:chgData name="Kelly Stokes" userId="3e5c5154-569e-4d81-aa91-4f91841cdfa9" providerId="ADAL" clId="{044467C2-1C00-4C17-9F4A-5D8E9F134AAB}" dt="2023-02-10T14:13:12.121" v="536" actId="2696"/>
        <pc:sldMkLst>
          <pc:docMk/>
          <pc:sldMk cId="2680058609" sldId="1022"/>
        </pc:sldMkLst>
      </pc:sldChg>
      <pc:sldChg chg="del">
        <pc:chgData name="Kelly Stokes" userId="3e5c5154-569e-4d81-aa91-4f91841cdfa9" providerId="ADAL" clId="{044467C2-1C00-4C17-9F4A-5D8E9F134AAB}" dt="2023-02-10T14:13:12.121" v="536" actId="2696"/>
        <pc:sldMkLst>
          <pc:docMk/>
          <pc:sldMk cId="1795784151" sldId="1023"/>
        </pc:sldMkLst>
      </pc:sldChg>
      <pc:sldChg chg="del">
        <pc:chgData name="Kelly Stokes" userId="3e5c5154-569e-4d81-aa91-4f91841cdfa9" providerId="ADAL" clId="{044467C2-1C00-4C17-9F4A-5D8E9F134AAB}" dt="2023-02-10T14:13:12.121" v="536" actId="2696"/>
        <pc:sldMkLst>
          <pc:docMk/>
          <pc:sldMk cId="1821252800" sldId="1024"/>
        </pc:sldMkLst>
      </pc:sldChg>
      <pc:sldChg chg="del">
        <pc:chgData name="Kelly Stokes" userId="3e5c5154-569e-4d81-aa91-4f91841cdfa9" providerId="ADAL" clId="{044467C2-1C00-4C17-9F4A-5D8E9F134AAB}" dt="2023-02-10T14:13:12.121" v="536" actId="2696"/>
        <pc:sldMkLst>
          <pc:docMk/>
          <pc:sldMk cId="2459953329" sldId="1025"/>
        </pc:sldMkLst>
      </pc:sldChg>
      <pc:sldChg chg="del">
        <pc:chgData name="Kelly Stokes" userId="3e5c5154-569e-4d81-aa91-4f91841cdfa9" providerId="ADAL" clId="{044467C2-1C00-4C17-9F4A-5D8E9F134AAB}" dt="2023-02-10T14:13:12.121" v="536" actId="2696"/>
        <pc:sldMkLst>
          <pc:docMk/>
          <pc:sldMk cId="989200012" sldId="1026"/>
        </pc:sldMkLst>
      </pc:sldChg>
      <pc:sldChg chg="del">
        <pc:chgData name="Kelly Stokes" userId="3e5c5154-569e-4d81-aa91-4f91841cdfa9" providerId="ADAL" clId="{044467C2-1C00-4C17-9F4A-5D8E9F134AAB}" dt="2023-02-10T14:13:12.121" v="536" actId="2696"/>
        <pc:sldMkLst>
          <pc:docMk/>
          <pc:sldMk cId="3881146800" sldId="1027"/>
        </pc:sldMkLst>
      </pc:sldChg>
      <pc:sldChg chg="del">
        <pc:chgData name="Kelly Stokes" userId="3e5c5154-569e-4d81-aa91-4f91841cdfa9" providerId="ADAL" clId="{044467C2-1C00-4C17-9F4A-5D8E9F134AAB}" dt="2023-02-10T14:13:12.121" v="536" actId="2696"/>
        <pc:sldMkLst>
          <pc:docMk/>
          <pc:sldMk cId="2185918060" sldId="1028"/>
        </pc:sldMkLst>
      </pc:sldChg>
      <pc:sldChg chg="del">
        <pc:chgData name="Kelly Stokes" userId="3e5c5154-569e-4d81-aa91-4f91841cdfa9" providerId="ADAL" clId="{044467C2-1C00-4C17-9F4A-5D8E9F134AAB}" dt="2023-02-10T14:13:12.121" v="536" actId="2696"/>
        <pc:sldMkLst>
          <pc:docMk/>
          <pc:sldMk cId="2477316326" sldId="1029"/>
        </pc:sldMkLst>
      </pc:sldChg>
      <pc:sldChg chg="del">
        <pc:chgData name="Kelly Stokes" userId="3e5c5154-569e-4d81-aa91-4f91841cdfa9" providerId="ADAL" clId="{044467C2-1C00-4C17-9F4A-5D8E9F134AAB}" dt="2023-02-10T14:13:12.121" v="536" actId="2696"/>
        <pc:sldMkLst>
          <pc:docMk/>
          <pc:sldMk cId="2773138418" sldId="1030"/>
        </pc:sldMkLst>
      </pc:sldChg>
      <pc:sldChg chg="del">
        <pc:chgData name="Kelly Stokes" userId="3e5c5154-569e-4d81-aa91-4f91841cdfa9" providerId="ADAL" clId="{044467C2-1C00-4C17-9F4A-5D8E9F134AAB}" dt="2023-02-10T14:13:12.121" v="536" actId="2696"/>
        <pc:sldMkLst>
          <pc:docMk/>
          <pc:sldMk cId="2814971435" sldId="1031"/>
        </pc:sldMkLst>
      </pc:sldChg>
      <pc:sldChg chg="del">
        <pc:chgData name="Kelly Stokes" userId="3e5c5154-569e-4d81-aa91-4f91841cdfa9" providerId="ADAL" clId="{044467C2-1C00-4C17-9F4A-5D8E9F134AAB}" dt="2023-02-10T14:13:12.121" v="536" actId="2696"/>
        <pc:sldMkLst>
          <pc:docMk/>
          <pc:sldMk cId="779761641" sldId="1032"/>
        </pc:sldMkLst>
      </pc:sldChg>
      <pc:sldChg chg="del">
        <pc:chgData name="Kelly Stokes" userId="3e5c5154-569e-4d81-aa91-4f91841cdfa9" providerId="ADAL" clId="{044467C2-1C00-4C17-9F4A-5D8E9F134AAB}" dt="2023-02-10T14:13:12.121" v="536" actId="2696"/>
        <pc:sldMkLst>
          <pc:docMk/>
          <pc:sldMk cId="2417488801" sldId="1033"/>
        </pc:sldMkLst>
      </pc:sldChg>
      <pc:sldChg chg="del">
        <pc:chgData name="Kelly Stokes" userId="3e5c5154-569e-4d81-aa91-4f91841cdfa9" providerId="ADAL" clId="{044467C2-1C00-4C17-9F4A-5D8E9F134AAB}" dt="2023-02-10T14:13:12.121" v="536" actId="2696"/>
        <pc:sldMkLst>
          <pc:docMk/>
          <pc:sldMk cId="50686906" sldId="1034"/>
        </pc:sldMkLst>
      </pc:sldChg>
      <pc:sldChg chg="del">
        <pc:chgData name="Kelly Stokes" userId="3e5c5154-569e-4d81-aa91-4f91841cdfa9" providerId="ADAL" clId="{044467C2-1C00-4C17-9F4A-5D8E9F134AAB}" dt="2023-02-10T14:13:12.121" v="536" actId="2696"/>
        <pc:sldMkLst>
          <pc:docMk/>
          <pc:sldMk cId="232402247" sldId="1035"/>
        </pc:sldMkLst>
      </pc:sldChg>
      <pc:sldChg chg="del">
        <pc:chgData name="Kelly Stokes" userId="3e5c5154-569e-4d81-aa91-4f91841cdfa9" providerId="ADAL" clId="{044467C2-1C00-4C17-9F4A-5D8E9F134AAB}" dt="2023-02-10T14:13:12.121" v="536" actId="2696"/>
        <pc:sldMkLst>
          <pc:docMk/>
          <pc:sldMk cId="3631440795" sldId="1036"/>
        </pc:sldMkLst>
      </pc:sldChg>
      <pc:sldChg chg="del">
        <pc:chgData name="Kelly Stokes" userId="3e5c5154-569e-4d81-aa91-4f91841cdfa9" providerId="ADAL" clId="{044467C2-1C00-4C17-9F4A-5D8E9F134AAB}" dt="2023-02-10T14:13:12.121" v="536" actId="2696"/>
        <pc:sldMkLst>
          <pc:docMk/>
          <pc:sldMk cId="220908496" sldId="1037"/>
        </pc:sldMkLst>
      </pc:sldChg>
      <pc:sldChg chg="del">
        <pc:chgData name="Kelly Stokes" userId="3e5c5154-569e-4d81-aa91-4f91841cdfa9" providerId="ADAL" clId="{044467C2-1C00-4C17-9F4A-5D8E9F134AAB}" dt="2023-02-10T14:13:12.121" v="536" actId="2696"/>
        <pc:sldMkLst>
          <pc:docMk/>
          <pc:sldMk cId="3616556502" sldId="1038"/>
        </pc:sldMkLst>
      </pc:sldChg>
      <pc:sldChg chg="del">
        <pc:chgData name="Kelly Stokes" userId="3e5c5154-569e-4d81-aa91-4f91841cdfa9" providerId="ADAL" clId="{044467C2-1C00-4C17-9F4A-5D8E9F134AAB}" dt="2023-02-10T14:13:12.121" v="536" actId="2696"/>
        <pc:sldMkLst>
          <pc:docMk/>
          <pc:sldMk cId="3693603376" sldId="1039"/>
        </pc:sldMkLst>
      </pc:sldChg>
      <pc:sldChg chg="del">
        <pc:chgData name="Kelly Stokes" userId="3e5c5154-569e-4d81-aa91-4f91841cdfa9" providerId="ADAL" clId="{044467C2-1C00-4C17-9F4A-5D8E9F134AAB}" dt="2023-02-10T14:13:12.121" v="536" actId="2696"/>
        <pc:sldMkLst>
          <pc:docMk/>
          <pc:sldMk cId="3351877984" sldId="1040"/>
        </pc:sldMkLst>
      </pc:sldChg>
      <pc:sldChg chg="del">
        <pc:chgData name="Kelly Stokes" userId="3e5c5154-569e-4d81-aa91-4f91841cdfa9" providerId="ADAL" clId="{044467C2-1C00-4C17-9F4A-5D8E9F134AAB}" dt="2023-02-10T14:13:12.121" v="536" actId="2696"/>
        <pc:sldMkLst>
          <pc:docMk/>
          <pc:sldMk cId="2324873504" sldId="1041"/>
        </pc:sldMkLst>
      </pc:sldChg>
      <pc:sldChg chg="del">
        <pc:chgData name="Kelly Stokes" userId="3e5c5154-569e-4d81-aa91-4f91841cdfa9" providerId="ADAL" clId="{044467C2-1C00-4C17-9F4A-5D8E9F134AAB}" dt="2023-02-10T14:13:12.121" v="536" actId="2696"/>
        <pc:sldMkLst>
          <pc:docMk/>
          <pc:sldMk cId="3435496972" sldId="1042"/>
        </pc:sldMkLst>
      </pc:sldChg>
      <pc:sldChg chg="del">
        <pc:chgData name="Kelly Stokes" userId="3e5c5154-569e-4d81-aa91-4f91841cdfa9" providerId="ADAL" clId="{044467C2-1C00-4C17-9F4A-5D8E9F134AAB}" dt="2023-02-10T14:13:12.121" v="536" actId="2696"/>
        <pc:sldMkLst>
          <pc:docMk/>
          <pc:sldMk cId="1588499213" sldId="1043"/>
        </pc:sldMkLst>
      </pc:sldChg>
      <pc:sldChg chg="del">
        <pc:chgData name="Kelly Stokes" userId="3e5c5154-569e-4d81-aa91-4f91841cdfa9" providerId="ADAL" clId="{044467C2-1C00-4C17-9F4A-5D8E9F134AAB}" dt="2023-02-10T14:13:12.121" v="536" actId="2696"/>
        <pc:sldMkLst>
          <pc:docMk/>
          <pc:sldMk cId="2237220823" sldId="1044"/>
        </pc:sldMkLst>
      </pc:sldChg>
      <pc:sldChg chg="del">
        <pc:chgData name="Kelly Stokes" userId="3e5c5154-569e-4d81-aa91-4f91841cdfa9" providerId="ADAL" clId="{044467C2-1C00-4C17-9F4A-5D8E9F134AAB}" dt="2023-02-10T14:13:12.121" v="536" actId="2696"/>
        <pc:sldMkLst>
          <pc:docMk/>
          <pc:sldMk cId="1709524273" sldId="1045"/>
        </pc:sldMkLst>
      </pc:sldChg>
      <pc:sldChg chg="del">
        <pc:chgData name="Kelly Stokes" userId="3e5c5154-569e-4d81-aa91-4f91841cdfa9" providerId="ADAL" clId="{044467C2-1C00-4C17-9F4A-5D8E9F134AAB}" dt="2023-02-10T14:13:12.121" v="536" actId="2696"/>
        <pc:sldMkLst>
          <pc:docMk/>
          <pc:sldMk cId="3947599184" sldId="1046"/>
        </pc:sldMkLst>
      </pc:sldChg>
      <pc:sldChg chg="del">
        <pc:chgData name="Kelly Stokes" userId="3e5c5154-569e-4d81-aa91-4f91841cdfa9" providerId="ADAL" clId="{044467C2-1C00-4C17-9F4A-5D8E9F134AAB}" dt="2023-02-10T14:13:12.121" v="536" actId="2696"/>
        <pc:sldMkLst>
          <pc:docMk/>
          <pc:sldMk cId="2773464708" sldId="1047"/>
        </pc:sldMkLst>
      </pc:sldChg>
      <pc:sldChg chg="del">
        <pc:chgData name="Kelly Stokes" userId="3e5c5154-569e-4d81-aa91-4f91841cdfa9" providerId="ADAL" clId="{044467C2-1C00-4C17-9F4A-5D8E9F134AAB}" dt="2023-02-10T14:13:12.121" v="536" actId="2696"/>
        <pc:sldMkLst>
          <pc:docMk/>
          <pc:sldMk cId="2739076530" sldId="1050"/>
        </pc:sldMkLst>
      </pc:sldChg>
      <pc:sldChg chg="del">
        <pc:chgData name="Kelly Stokes" userId="3e5c5154-569e-4d81-aa91-4f91841cdfa9" providerId="ADAL" clId="{044467C2-1C00-4C17-9F4A-5D8E9F134AAB}" dt="2023-02-10T14:13:12.121" v="536" actId="2696"/>
        <pc:sldMkLst>
          <pc:docMk/>
          <pc:sldMk cId="4228532957" sldId="1053"/>
        </pc:sldMkLst>
      </pc:sldChg>
      <pc:sldChg chg="del">
        <pc:chgData name="Kelly Stokes" userId="3e5c5154-569e-4d81-aa91-4f91841cdfa9" providerId="ADAL" clId="{044467C2-1C00-4C17-9F4A-5D8E9F134AAB}" dt="2023-02-10T14:13:12.121" v="536" actId="2696"/>
        <pc:sldMkLst>
          <pc:docMk/>
          <pc:sldMk cId="2752594390" sldId="1056"/>
        </pc:sldMkLst>
      </pc:sldChg>
      <pc:sldChg chg="del">
        <pc:chgData name="Kelly Stokes" userId="3e5c5154-569e-4d81-aa91-4f91841cdfa9" providerId="ADAL" clId="{044467C2-1C00-4C17-9F4A-5D8E9F134AAB}" dt="2023-02-10T14:13:12.121" v="536" actId="2696"/>
        <pc:sldMkLst>
          <pc:docMk/>
          <pc:sldMk cId="3530062864" sldId="1057"/>
        </pc:sldMkLst>
      </pc:sldChg>
      <pc:sldChg chg="del">
        <pc:chgData name="Kelly Stokes" userId="3e5c5154-569e-4d81-aa91-4f91841cdfa9" providerId="ADAL" clId="{044467C2-1C00-4C17-9F4A-5D8E9F134AAB}" dt="2023-02-10T14:13:12.121" v="536" actId="2696"/>
        <pc:sldMkLst>
          <pc:docMk/>
          <pc:sldMk cId="2530211743" sldId="1058"/>
        </pc:sldMkLst>
      </pc:sldChg>
      <pc:sldChg chg="del">
        <pc:chgData name="Kelly Stokes" userId="3e5c5154-569e-4d81-aa91-4f91841cdfa9" providerId="ADAL" clId="{044467C2-1C00-4C17-9F4A-5D8E9F134AAB}" dt="2023-02-10T14:13:12.121" v="536" actId="2696"/>
        <pc:sldMkLst>
          <pc:docMk/>
          <pc:sldMk cId="290335961" sldId="1059"/>
        </pc:sldMkLst>
      </pc:sldChg>
      <pc:sldChg chg="del">
        <pc:chgData name="Kelly Stokes" userId="3e5c5154-569e-4d81-aa91-4f91841cdfa9" providerId="ADAL" clId="{044467C2-1C00-4C17-9F4A-5D8E9F134AAB}" dt="2023-02-10T14:13:12.121" v="536" actId="2696"/>
        <pc:sldMkLst>
          <pc:docMk/>
          <pc:sldMk cId="3618048420" sldId="1060"/>
        </pc:sldMkLst>
      </pc:sldChg>
      <pc:sldChg chg="del">
        <pc:chgData name="Kelly Stokes" userId="3e5c5154-569e-4d81-aa91-4f91841cdfa9" providerId="ADAL" clId="{044467C2-1C00-4C17-9F4A-5D8E9F134AAB}" dt="2023-02-10T14:13:12.121" v="536" actId="2696"/>
        <pc:sldMkLst>
          <pc:docMk/>
          <pc:sldMk cId="2552106262" sldId="1061"/>
        </pc:sldMkLst>
      </pc:sldChg>
      <pc:sldChg chg="del">
        <pc:chgData name="Kelly Stokes" userId="3e5c5154-569e-4d81-aa91-4f91841cdfa9" providerId="ADAL" clId="{044467C2-1C00-4C17-9F4A-5D8E9F134AAB}" dt="2023-02-10T14:13:12.121" v="536" actId="2696"/>
        <pc:sldMkLst>
          <pc:docMk/>
          <pc:sldMk cId="1993549542" sldId="1062"/>
        </pc:sldMkLst>
      </pc:sldChg>
      <pc:sldChg chg="del">
        <pc:chgData name="Kelly Stokes" userId="3e5c5154-569e-4d81-aa91-4f91841cdfa9" providerId="ADAL" clId="{044467C2-1C00-4C17-9F4A-5D8E9F134AAB}" dt="2023-02-10T14:13:12.121" v="536" actId="2696"/>
        <pc:sldMkLst>
          <pc:docMk/>
          <pc:sldMk cId="149158595" sldId="1063"/>
        </pc:sldMkLst>
      </pc:sldChg>
      <pc:sldChg chg="del">
        <pc:chgData name="Kelly Stokes" userId="3e5c5154-569e-4d81-aa91-4f91841cdfa9" providerId="ADAL" clId="{044467C2-1C00-4C17-9F4A-5D8E9F134AAB}" dt="2023-02-10T14:13:12.121" v="536" actId="2696"/>
        <pc:sldMkLst>
          <pc:docMk/>
          <pc:sldMk cId="2516436592" sldId="1064"/>
        </pc:sldMkLst>
      </pc:sldChg>
      <pc:sldChg chg="del">
        <pc:chgData name="Kelly Stokes" userId="3e5c5154-569e-4d81-aa91-4f91841cdfa9" providerId="ADAL" clId="{044467C2-1C00-4C17-9F4A-5D8E9F134AAB}" dt="2023-02-10T14:13:12.121" v="536" actId="2696"/>
        <pc:sldMkLst>
          <pc:docMk/>
          <pc:sldMk cId="3945278242" sldId="1065"/>
        </pc:sldMkLst>
      </pc:sldChg>
      <pc:sldChg chg="del">
        <pc:chgData name="Kelly Stokes" userId="3e5c5154-569e-4d81-aa91-4f91841cdfa9" providerId="ADAL" clId="{044467C2-1C00-4C17-9F4A-5D8E9F134AAB}" dt="2023-02-10T14:13:12.121" v="536" actId="2696"/>
        <pc:sldMkLst>
          <pc:docMk/>
          <pc:sldMk cId="555490172" sldId="1066"/>
        </pc:sldMkLst>
      </pc:sldChg>
      <pc:sldChg chg="del">
        <pc:chgData name="Kelly Stokes" userId="3e5c5154-569e-4d81-aa91-4f91841cdfa9" providerId="ADAL" clId="{044467C2-1C00-4C17-9F4A-5D8E9F134AAB}" dt="2023-02-10T14:13:12.121" v="536" actId="2696"/>
        <pc:sldMkLst>
          <pc:docMk/>
          <pc:sldMk cId="2166212427" sldId="1067"/>
        </pc:sldMkLst>
      </pc:sldChg>
      <pc:sldChg chg="del">
        <pc:chgData name="Kelly Stokes" userId="3e5c5154-569e-4d81-aa91-4f91841cdfa9" providerId="ADAL" clId="{044467C2-1C00-4C17-9F4A-5D8E9F134AAB}" dt="2023-02-10T14:13:12.121" v="536" actId="2696"/>
        <pc:sldMkLst>
          <pc:docMk/>
          <pc:sldMk cId="4107911188" sldId="1068"/>
        </pc:sldMkLst>
      </pc:sldChg>
      <pc:sldChg chg="del">
        <pc:chgData name="Kelly Stokes" userId="3e5c5154-569e-4d81-aa91-4f91841cdfa9" providerId="ADAL" clId="{044467C2-1C00-4C17-9F4A-5D8E9F134AAB}" dt="2023-02-10T14:13:12.121" v="536" actId="2696"/>
        <pc:sldMkLst>
          <pc:docMk/>
          <pc:sldMk cId="3852858593" sldId="1069"/>
        </pc:sldMkLst>
      </pc:sldChg>
      <pc:sldChg chg="del">
        <pc:chgData name="Kelly Stokes" userId="3e5c5154-569e-4d81-aa91-4f91841cdfa9" providerId="ADAL" clId="{044467C2-1C00-4C17-9F4A-5D8E9F134AAB}" dt="2023-02-10T14:13:12.121" v="536" actId="2696"/>
        <pc:sldMkLst>
          <pc:docMk/>
          <pc:sldMk cId="2908861423" sldId="1070"/>
        </pc:sldMkLst>
      </pc:sldChg>
      <pc:sldChg chg="del">
        <pc:chgData name="Kelly Stokes" userId="3e5c5154-569e-4d81-aa91-4f91841cdfa9" providerId="ADAL" clId="{044467C2-1C00-4C17-9F4A-5D8E9F134AAB}" dt="2023-02-10T14:13:12.121" v="536" actId="2696"/>
        <pc:sldMkLst>
          <pc:docMk/>
          <pc:sldMk cId="3107096318" sldId="1071"/>
        </pc:sldMkLst>
      </pc:sldChg>
      <pc:sldChg chg="del">
        <pc:chgData name="Kelly Stokes" userId="3e5c5154-569e-4d81-aa91-4f91841cdfa9" providerId="ADAL" clId="{044467C2-1C00-4C17-9F4A-5D8E9F134AAB}" dt="2023-02-10T14:13:12.121" v="536" actId="2696"/>
        <pc:sldMkLst>
          <pc:docMk/>
          <pc:sldMk cId="1086201984" sldId="1072"/>
        </pc:sldMkLst>
      </pc:sldChg>
      <pc:sldChg chg="del">
        <pc:chgData name="Kelly Stokes" userId="3e5c5154-569e-4d81-aa91-4f91841cdfa9" providerId="ADAL" clId="{044467C2-1C00-4C17-9F4A-5D8E9F134AAB}" dt="2023-02-10T14:13:12.121" v="536" actId="2696"/>
        <pc:sldMkLst>
          <pc:docMk/>
          <pc:sldMk cId="1978645407" sldId="1073"/>
        </pc:sldMkLst>
      </pc:sldChg>
      <pc:sldChg chg="del">
        <pc:chgData name="Kelly Stokes" userId="3e5c5154-569e-4d81-aa91-4f91841cdfa9" providerId="ADAL" clId="{044467C2-1C00-4C17-9F4A-5D8E9F134AAB}" dt="2023-02-10T14:13:12.121" v="536" actId="2696"/>
        <pc:sldMkLst>
          <pc:docMk/>
          <pc:sldMk cId="2302638436" sldId="1074"/>
        </pc:sldMkLst>
      </pc:sldChg>
      <pc:sldChg chg="del">
        <pc:chgData name="Kelly Stokes" userId="3e5c5154-569e-4d81-aa91-4f91841cdfa9" providerId="ADAL" clId="{044467C2-1C00-4C17-9F4A-5D8E9F134AAB}" dt="2023-02-10T14:13:12.121" v="536" actId="2696"/>
        <pc:sldMkLst>
          <pc:docMk/>
          <pc:sldMk cId="2447684394" sldId="1075"/>
        </pc:sldMkLst>
      </pc:sldChg>
      <pc:sldChg chg="del">
        <pc:chgData name="Kelly Stokes" userId="3e5c5154-569e-4d81-aa91-4f91841cdfa9" providerId="ADAL" clId="{044467C2-1C00-4C17-9F4A-5D8E9F134AAB}" dt="2023-02-10T14:13:12.121" v="536" actId="2696"/>
        <pc:sldMkLst>
          <pc:docMk/>
          <pc:sldMk cId="2347989384" sldId="1076"/>
        </pc:sldMkLst>
      </pc:sldChg>
      <pc:sldChg chg="del">
        <pc:chgData name="Kelly Stokes" userId="3e5c5154-569e-4d81-aa91-4f91841cdfa9" providerId="ADAL" clId="{044467C2-1C00-4C17-9F4A-5D8E9F134AAB}" dt="2023-02-10T14:13:12.121" v="536" actId="2696"/>
        <pc:sldMkLst>
          <pc:docMk/>
          <pc:sldMk cId="3431697842" sldId="1077"/>
        </pc:sldMkLst>
      </pc:sldChg>
      <pc:sldChg chg="del">
        <pc:chgData name="Kelly Stokes" userId="3e5c5154-569e-4d81-aa91-4f91841cdfa9" providerId="ADAL" clId="{044467C2-1C00-4C17-9F4A-5D8E9F134AAB}" dt="2023-02-10T14:13:12.121" v="536" actId="2696"/>
        <pc:sldMkLst>
          <pc:docMk/>
          <pc:sldMk cId="2777009150" sldId="1078"/>
        </pc:sldMkLst>
      </pc:sldChg>
      <pc:sldChg chg="del">
        <pc:chgData name="Kelly Stokes" userId="3e5c5154-569e-4d81-aa91-4f91841cdfa9" providerId="ADAL" clId="{044467C2-1C00-4C17-9F4A-5D8E9F134AAB}" dt="2023-02-10T14:13:12.121" v="536" actId="2696"/>
        <pc:sldMkLst>
          <pc:docMk/>
          <pc:sldMk cId="3347677734" sldId="1079"/>
        </pc:sldMkLst>
      </pc:sldChg>
      <pc:sldChg chg="del">
        <pc:chgData name="Kelly Stokes" userId="3e5c5154-569e-4d81-aa91-4f91841cdfa9" providerId="ADAL" clId="{044467C2-1C00-4C17-9F4A-5D8E9F134AAB}" dt="2023-02-10T14:13:12.121" v="536" actId="2696"/>
        <pc:sldMkLst>
          <pc:docMk/>
          <pc:sldMk cId="2645981497" sldId="1080"/>
        </pc:sldMkLst>
      </pc:sldChg>
      <pc:sldChg chg="del">
        <pc:chgData name="Kelly Stokes" userId="3e5c5154-569e-4d81-aa91-4f91841cdfa9" providerId="ADAL" clId="{044467C2-1C00-4C17-9F4A-5D8E9F134AAB}" dt="2023-02-10T14:13:12.121" v="536" actId="2696"/>
        <pc:sldMkLst>
          <pc:docMk/>
          <pc:sldMk cId="2070464630" sldId="1081"/>
        </pc:sldMkLst>
      </pc:sldChg>
      <pc:sldChg chg="del">
        <pc:chgData name="Kelly Stokes" userId="3e5c5154-569e-4d81-aa91-4f91841cdfa9" providerId="ADAL" clId="{044467C2-1C00-4C17-9F4A-5D8E9F134AAB}" dt="2023-02-10T14:13:12.121" v="536" actId="2696"/>
        <pc:sldMkLst>
          <pc:docMk/>
          <pc:sldMk cId="816649583" sldId="1082"/>
        </pc:sldMkLst>
      </pc:sldChg>
      <pc:sldChg chg="del">
        <pc:chgData name="Kelly Stokes" userId="3e5c5154-569e-4d81-aa91-4f91841cdfa9" providerId="ADAL" clId="{044467C2-1C00-4C17-9F4A-5D8E9F134AAB}" dt="2023-02-10T14:13:12.121" v="536" actId="2696"/>
        <pc:sldMkLst>
          <pc:docMk/>
          <pc:sldMk cId="938536488" sldId="1083"/>
        </pc:sldMkLst>
      </pc:sldChg>
      <pc:sldChg chg="del">
        <pc:chgData name="Kelly Stokes" userId="3e5c5154-569e-4d81-aa91-4f91841cdfa9" providerId="ADAL" clId="{044467C2-1C00-4C17-9F4A-5D8E9F134AAB}" dt="2023-02-10T14:13:12.121" v="536" actId="2696"/>
        <pc:sldMkLst>
          <pc:docMk/>
          <pc:sldMk cId="1364466435" sldId="1084"/>
        </pc:sldMkLst>
      </pc:sldChg>
      <pc:sldChg chg="del">
        <pc:chgData name="Kelly Stokes" userId="3e5c5154-569e-4d81-aa91-4f91841cdfa9" providerId="ADAL" clId="{044467C2-1C00-4C17-9F4A-5D8E9F134AAB}" dt="2023-02-10T14:13:12.121" v="536" actId="2696"/>
        <pc:sldMkLst>
          <pc:docMk/>
          <pc:sldMk cId="2107556710" sldId="1085"/>
        </pc:sldMkLst>
      </pc:sldChg>
      <pc:sldChg chg="del">
        <pc:chgData name="Kelly Stokes" userId="3e5c5154-569e-4d81-aa91-4f91841cdfa9" providerId="ADAL" clId="{044467C2-1C00-4C17-9F4A-5D8E9F134AAB}" dt="2023-02-10T14:13:12.121" v="536" actId="2696"/>
        <pc:sldMkLst>
          <pc:docMk/>
          <pc:sldMk cId="1480749026" sldId="1086"/>
        </pc:sldMkLst>
      </pc:sldChg>
      <pc:sldChg chg="del">
        <pc:chgData name="Kelly Stokes" userId="3e5c5154-569e-4d81-aa91-4f91841cdfa9" providerId="ADAL" clId="{044467C2-1C00-4C17-9F4A-5D8E9F134AAB}" dt="2023-02-10T14:13:12.121" v="536" actId="2696"/>
        <pc:sldMkLst>
          <pc:docMk/>
          <pc:sldMk cId="257132204" sldId="1087"/>
        </pc:sldMkLst>
      </pc:sldChg>
      <pc:sldChg chg="del">
        <pc:chgData name="Kelly Stokes" userId="3e5c5154-569e-4d81-aa91-4f91841cdfa9" providerId="ADAL" clId="{044467C2-1C00-4C17-9F4A-5D8E9F134AAB}" dt="2023-02-10T14:13:12.121" v="536" actId="2696"/>
        <pc:sldMkLst>
          <pc:docMk/>
          <pc:sldMk cId="2617314320" sldId="1088"/>
        </pc:sldMkLst>
      </pc:sldChg>
      <pc:sldChg chg="del">
        <pc:chgData name="Kelly Stokes" userId="3e5c5154-569e-4d81-aa91-4f91841cdfa9" providerId="ADAL" clId="{044467C2-1C00-4C17-9F4A-5D8E9F134AAB}" dt="2023-02-10T14:13:12.121" v="536" actId="2696"/>
        <pc:sldMkLst>
          <pc:docMk/>
          <pc:sldMk cId="1651601165" sldId="1089"/>
        </pc:sldMkLst>
      </pc:sldChg>
      <pc:sldChg chg="del">
        <pc:chgData name="Kelly Stokes" userId="3e5c5154-569e-4d81-aa91-4f91841cdfa9" providerId="ADAL" clId="{044467C2-1C00-4C17-9F4A-5D8E9F134AAB}" dt="2023-02-10T14:13:12.121" v="536" actId="2696"/>
        <pc:sldMkLst>
          <pc:docMk/>
          <pc:sldMk cId="4010090826" sldId="1090"/>
        </pc:sldMkLst>
      </pc:sldChg>
      <pc:sldChg chg="del">
        <pc:chgData name="Kelly Stokes" userId="3e5c5154-569e-4d81-aa91-4f91841cdfa9" providerId="ADAL" clId="{044467C2-1C00-4C17-9F4A-5D8E9F134AAB}" dt="2023-02-10T14:13:12.121" v="536" actId="2696"/>
        <pc:sldMkLst>
          <pc:docMk/>
          <pc:sldMk cId="1071386631" sldId="1092"/>
        </pc:sldMkLst>
      </pc:sldChg>
      <pc:sldChg chg="del">
        <pc:chgData name="Kelly Stokes" userId="3e5c5154-569e-4d81-aa91-4f91841cdfa9" providerId="ADAL" clId="{044467C2-1C00-4C17-9F4A-5D8E9F134AAB}" dt="2023-02-10T14:13:12.121" v="536" actId="2696"/>
        <pc:sldMkLst>
          <pc:docMk/>
          <pc:sldMk cId="319077015" sldId="1093"/>
        </pc:sldMkLst>
      </pc:sldChg>
      <pc:sldChg chg="del">
        <pc:chgData name="Kelly Stokes" userId="3e5c5154-569e-4d81-aa91-4f91841cdfa9" providerId="ADAL" clId="{044467C2-1C00-4C17-9F4A-5D8E9F134AAB}" dt="2023-02-10T14:13:12.121" v="536" actId="2696"/>
        <pc:sldMkLst>
          <pc:docMk/>
          <pc:sldMk cId="1187515503" sldId="1095"/>
        </pc:sldMkLst>
      </pc:sldChg>
      <pc:sldChg chg="del">
        <pc:chgData name="Kelly Stokes" userId="3e5c5154-569e-4d81-aa91-4f91841cdfa9" providerId="ADAL" clId="{044467C2-1C00-4C17-9F4A-5D8E9F134AAB}" dt="2023-02-10T14:13:12.121" v="536" actId="2696"/>
        <pc:sldMkLst>
          <pc:docMk/>
          <pc:sldMk cId="214880816" sldId="1096"/>
        </pc:sldMkLst>
      </pc:sldChg>
      <pc:sldChg chg="del">
        <pc:chgData name="Kelly Stokes" userId="3e5c5154-569e-4d81-aa91-4f91841cdfa9" providerId="ADAL" clId="{044467C2-1C00-4C17-9F4A-5D8E9F134AAB}" dt="2023-02-10T14:13:12.121" v="536" actId="2696"/>
        <pc:sldMkLst>
          <pc:docMk/>
          <pc:sldMk cId="324370522" sldId="1097"/>
        </pc:sldMkLst>
      </pc:sldChg>
      <pc:sldChg chg="del">
        <pc:chgData name="Kelly Stokes" userId="3e5c5154-569e-4d81-aa91-4f91841cdfa9" providerId="ADAL" clId="{044467C2-1C00-4C17-9F4A-5D8E9F134AAB}" dt="2023-02-10T14:13:12.121" v="536" actId="2696"/>
        <pc:sldMkLst>
          <pc:docMk/>
          <pc:sldMk cId="937760213" sldId="1098"/>
        </pc:sldMkLst>
      </pc:sldChg>
      <pc:sldChg chg="del">
        <pc:chgData name="Kelly Stokes" userId="3e5c5154-569e-4d81-aa91-4f91841cdfa9" providerId="ADAL" clId="{044467C2-1C00-4C17-9F4A-5D8E9F134AAB}" dt="2023-02-10T14:13:12.121" v="536" actId="2696"/>
        <pc:sldMkLst>
          <pc:docMk/>
          <pc:sldMk cId="909870788" sldId="1099"/>
        </pc:sldMkLst>
      </pc:sldChg>
      <pc:sldChg chg="del">
        <pc:chgData name="Kelly Stokes" userId="3e5c5154-569e-4d81-aa91-4f91841cdfa9" providerId="ADAL" clId="{044467C2-1C00-4C17-9F4A-5D8E9F134AAB}" dt="2023-02-10T14:13:12.121" v="536" actId="2696"/>
        <pc:sldMkLst>
          <pc:docMk/>
          <pc:sldMk cId="1539513092" sldId="1100"/>
        </pc:sldMkLst>
      </pc:sldChg>
      <pc:sldChg chg="del">
        <pc:chgData name="Kelly Stokes" userId="3e5c5154-569e-4d81-aa91-4f91841cdfa9" providerId="ADAL" clId="{044467C2-1C00-4C17-9F4A-5D8E9F134AAB}" dt="2023-02-10T14:13:12.121" v="536" actId="2696"/>
        <pc:sldMkLst>
          <pc:docMk/>
          <pc:sldMk cId="3619765260" sldId="1102"/>
        </pc:sldMkLst>
      </pc:sldChg>
      <pc:sldChg chg="del">
        <pc:chgData name="Kelly Stokes" userId="3e5c5154-569e-4d81-aa91-4f91841cdfa9" providerId="ADAL" clId="{044467C2-1C00-4C17-9F4A-5D8E9F134AAB}" dt="2023-02-10T14:13:12.121" v="536" actId="2696"/>
        <pc:sldMkLst>
          <pc:docMk/>
          <pc:sldMk cId="3733455128" sldId="1103"/>
        </pc:sldMkLst>
      </pc:sldChg>
      <pc:sldChg chg="del">
        <pc:chgData name="Kelly Stokes" userId="3e5c5154-569e-4d81-aa91-4f91841cdfa9" providerId="ADAL" clId="{044467C2-1C00-4C17-9F4A-5D8E9F134AAB}" dt="2023-02-10T14:13:12.121" v="536" actId="2696"/>
        <pc:sldMkLst>
          <pc:docMk/>
          <pc:sldMk cId="1477279462" sldId="1105"/>
        </pc:sldMkLst>
      </pc:sldChg>
      <pc:sldChg chg="del">
        <pc:chgData name="Kelly Stokes" userId="3e5c5154-569e-4d81-aa91-4f91841cdfa9" providerId="ADAL" clId="{044467C2-1C00-4C17-9F4A-5D8E9F134AAB}" dt="2023-02-10T14:13:12.121" v="536" actId="2696"/>
        <pc:sldMkLst>
          <pc:docMk/>
          <pc:sldMk cId="1592284943" sldId="1106"/>
        </pc:sldMkLst>
      </pc:sldChg>
      <pc:sldChg chg="del">
        <pc:chgData name="Kelly Stokes" userId="3e5c5154-569e-4d81-aa91-4f91841cdfa9" providerId="ADAL" clId="{044467C2-1C00-4C17-9F4A-5D8E9F134AAB}" dt="2023-02-10T14:13:12.121" v="536" actId="2696"/>
        <pc:sldMkLst>
          <pc:docMk/>
          <pc:sldMk cId="2462409923" sldId="1108"/>
        </pc:sldMkLst>
      </pc:sldChg>
      <pc:sldChg chg="del">
        <pc:chgData name="Kelly Stokes" userId="3e5c5154-569e-4d81-aa91-4f91841cdfa9" providerId="ADAL" clId="{044467C2-1C00-4C17-9F4A-5D8E9F134AAB}" dt="2023-02-10T14:13:12.121" v="536" actId="2696"/>
        <pc:sldMkLst>
          <pc:docMk/>
          <pc:sldMk cId="4117092098" sldId="1109"/>
        </pc:sldMkLst>
      </pc:sldChg>
      <pc:sldChg chg="del">
        <pc:chgData name="Kelly Stokes" userId="3e5c5154-569e-4d81-aa91-4f91841cdfa9" providerId="ADAL" clId="{044467C2-1C00-4C17-9F4A-5D8E9F134AAB}" dt="2023-02-10T14:13:12.121" v="536" actId="2696"/>
        <pc:sldMkLst>
          <pc:docMk/>
          <pc:sldMk cId="178249259" sldId="1110"/>
        </pc:sldMkLst>
      </pc:sldChg>
      <pc:sldChg chg="del">
        <pc:chgData name="Kelly Stokes" userId="3e5c5154-569e-4d81-aa91-4f91841cdfa9" providerId="ADAL" clId="{044467C2-1C00-4C17-9F4A-5D8E9F134AAB}" dt="2023-02-10T14:13:12.121" v="536" actId="2696"/>
        <pc:sldMkLst>
          <pc:docMk/>
          <pc:sldMk cId="3078406735" sldId="1111"/>
        </pc:sldMkLst>
      </pc:sldChg>
      <pc:sldChg chg="del">
        <pc:chgData name="Kelly Stokes" userId="3e5c5154-569e-4d81-aa91-4f91841cdfa9" providerId="ADAL" clId="{044467C2-1C00-4C17-9F4A-5D8E9F134AAB}" dt="2023-02-10T14:13:12.121" v="536" actId="2696"/>
        <pc:sldMkLst>
          <pc:docMk/>
          <pc:sldMk cId="3542721816" sldId="1112"/>
        </pc:sldMkLst>
      </pc:sldChg>
      <pc:sldChg chg="del">
        <pc:chgData name="Kelly Stokes" userId="3e5c5154-569e-4d81-aa91-4f91841cdfa9" providerId="ADAL" clId="{044467C2-1C00-4C17-9F4A-5D8E9F134AAB}" dt="2023-02-10T14:13:12.121" v="536" actId="2696"/>
        <pc:sldMkLst>
          <pc:docMk/>
          <pc:sldMk cId="2205559052" sldId="1113"/>
        </pc:sldMkLst>
      </pc:sldChg>
      <pc:sldChg chg="del">
        <pc:chgData name="Kelly Stokes" userId="3e5c5154-569e-4d81-aa91-4f91841cdfa9" providerId="ADAL" clId="{044467C2-1C00-4C17-9F4A-5D8E9F134AAB}" dt="2023-02-10T14:13:12.121" v="536" actId="2696"/>
        <pc:sldMkLst>
          <pc:docMk/>
          <pc:sldMk cId="1663856417" sldId="1114"/>
        </pc:sldMkLst>
      </pc:sldChg>
      <pc:sldChg chg="del">
        <pc:chgData name="Kelly Stokes" userId="3e5c5154-569e-4d81-aa91-4f91841cdfa9" providerId="ADAL" clId="{044467C2-1C00-4C17-9F4A-5D8E9F134AAB}" dt="2023-02-10T14:13:12.121" v="536" actId="2696"/>
        <pc:sldMkLst>
          <pc:docMk/>
          <pc:sldMk cId="3990326641" sldId="1115"/>
        </pc:sldMkLst>
      </pc:sldChg>
      <pc:sldChg chg="del">
        <pc:chgData name="Kelly Stokes" userId="3e5c5154-569e-4d81-aa91-4f91841cdfa9" providerId="ADAL" clId="{044467C2-1C00-4C17-9F4A-5D8E9F134AAB}" dt="2023-02-10T14:13:12.121" v="536" actId="2696"/>
        <pc:sldMkLst>
          <pc:docMk/>
          <pc:sldMk cId="1786186034" sldId="1116"/>
        </pc:sldMkLst>
      </pc:sldChg>
      <pc:sldChg chg="del">
        <pc:chgData name="Kelly Stokes" userId="3e5c5154-569e-4d81-aa91-4f91841cdfa9" providerId="ADAL" clId="{044467C2-1C00-4C17-9F4A-5D8E9F134AAB}" dt="2023-02-10T14:13:12.121" v="536" actId="2696"/>
        <pc:sldMkLst>
          <pc:docMk/>
          <pc:sldMk cId="1520507385" sldId="1117"/>
        </pc:sldMkLst>
      </pc:sldChg>
      <pc:sldChg chg="del">
        <pc:chgData name="Kelly Stokes" userId="3e5c5154-569e-4d81-aa91-4f91841cdfa9" providerId="ADAL" clId="{044467C2-1C00-4C17-9F4A-5D8E9F134AAB}" dt="2023-02-10T14:13:12.121" v="536" actId="2696"/>
        <pc:sldMkLst>
          <pc:docMk/>
          <pc:sldMk cId="715182887" sldId="1120"/>
        </pc:sldMkLst>
      </pc:sldChg>
      <pc:sldChg chg="del">
        <pc:chgData name="Kelly Stokes" userId="3e5c5154-569e-4d81-aa91-4f91841cdfa9" providerId="ADAL" clId="{044467C2-1C00-4C17-9F4A-5D8E9F134AAB}" dt="2023-02-10T14:13:12.121" v="536" actId="2696"/>
        <pc:sldMkLst>
          <pc:docMk/>
          <pc:sldMk cId="3894723062" sldId="1123"/>
        </pc:sldMkLst>
      </pc:sldChg>
      <pc:sldChg chg="del">
        <pc:chgData name="Kelly Stokes" userId="3e5c5154-569e-4d81-aa91-4f91841cdfa9" providerId="ADAL" clId="{044467C2-1C00-4C17-9F4A-5D8E9F134AAB}" dt="2023-02-10T14:13:12.121" v="536" actId="2696"/>
        <pc:sldMkLst>
          <pc:docMk/>
          <pc:sldMk cId="1982828189" sldId="1126"/>
        </pc:sldMkLst>
      </pc:sldChg>
      <pc:sldChg chg="del">
        <pc:chgData name="Kelly Stokes" userId="3e5c5154-569e-4d81-aa91-4f91841cdfa9" providerId="ADAL" clId="{044467C2-1C00-4C17-9F4A-5D8E9F134AAB}" dt="2023-02-10T14:13:12.121" v="536" actId="2696"/>
        <pc:sldMkLst>
          <pc:docMk/>
          <pc:sldMk cId="2008246204" sldId="1127"/>
        </pc:sldMkLst>
      </pc:sldChg>
      <pc:sldChg chg="del">
        <pc:chgData name="Kelly Stokes" userId="3e5c5154-569e-4d81-aa91-4f91841cdfa9" providerId="ADAL" clId="{044467C2-1C00-4C17-9F4A-5D8E9F134AAB}" dt="2023-02-10T14:13:12.121" v="536" actId="2696"/>
        <pc:sldMkLst>
          <pc:docMk/>
          <pc:sldMk cId="1191112105" sldId="1128"/>
        </pc:sldMkLst>
      </pc:sldChg>
      <pc:sldChg chg="del">
        <pc:chgData name="Kelly Stokes" userId="3e5c5154-569e-4d81-aa91-4f91841cdfa9" providerId="ADAL" clId="{044467C2-1C00-4C17-9F4A-5D8E9F134AAB}" dt="2023-02-10T14:13:12.121" v="536" actId="2696"/>
        <pc:sldMkLst>
          <pc:docMk/>
          <pc:sldMk cId="849207551" sldId="1129"/>
        </pc:sldMkLst>
      </pc:sldChg>
      <pc:sldChg chg="del">
        <pc:chgData name="Kelly Stokes" userId="3e5c5154-569e-4d81-aa91-4f91841cdfa9" providerId="ADAL" clId="{044467C2-1C00-4C17-9F4A-5D8E9F134AAB}" dt="2023-02-10T14:13:12.121" v="536" actId="2696"/>
        <pc:sldMkLst>
          <pc:docMk/>
          <pc:sldMk cId="2997662136" sldId="1130"/>
        </pc:sldMkLst>
      </pc:sldChg>
      <pc:sldChg chg="del">
        <pc:chgData name="Kelly Stokes" userId="3e5c5154-569e-4d81-aa91-4f91841cdfa9" providerId="ADAL" clId="{044467C2-1C00-4C17-9F4A-5D8E9F134AAB}" dt="2023-02-10T14:13:12.121" v="536" actId="2696"/>
        <pc:sldMkLst>
          <pc:docMk/>
          <pc:sldMk cId="1926296774" sldId="1131"/>
        </pc:sldMkLst>
      </pc:sldChg>
      <pc:sldChg chg="del">
        <pc:chgData name="Kelly Stokes" userId="3e5c5154-569e-4d81-aa91-4f91841cdfa9" providerId="ADAL" clId="{044467C2-1C00-4C17-9F4A-5D8E9F134AAB}" dt="2023-02-10T14:13:12.121" v="536" actId="2696"/>
        <pc:sldMkLst>
          <pc:docMk/>
          <pc:sldMk cId="1984390174" sldId="1132"/>
        </pc:sldMkLst>
      </pc:sldChg>
      <pc:sldChg chg="del">
        <pc:chgData name="Kelly Stokes" userId="3e5c5154-569e-4d81-aa91-4f91841cdfa9" providerId="ADAL" clId="{044467C2-1C00-4C17-9F4A-5D8E9F134AAB}" dt="2023-02-10T14:13:12.121" v="536" actId="2696"/>
        <pc:sldMkLst>
          <pc:docMk/>
          <pc:sldMk cId="1312182818" sldId="1133"/>
        </pc:sldMkLst>
      </pc:sldChg>
      <pc:sldChg chg="del">
        <pc:chgData name="Kelly Stokes" userId="3e5c5154-569e-4d81-aa91-4f91841cdfa9" providerId="ADAL" clId="{044467C2-1C00-4C17-9F4A-5D8E9F134AAB}" dt="2023-02-10T14:13:12.121" v="536" actId="2696"/>
        <pc:sldMkLst>
          <pc:docMk/>
          <pc:sldMk cId="79426139" sldId="1134"/>
        </pc:sldMkLst>
      </pc:sldChg>
      <pc:sldChg chg="del">
        <pc:chgData name="Kelly Stokes" userId="3e5c5154-569e-4d81-aa91-4f91841cdfa9" providerId="ADAL" clId="{044467C2-1C00-4C17-9F4A-5D8E9F134AAB}" dt="2023-02-10T14:13:12.121" v="536" actId="2696"/>
        <pc:sldMkLst>
          <pc:docMk/>
          <pc:sldMk cId="1667676260" sldId="1135"/>
        </pc:sldMkLst>
      </pc:sldChg>
      <pc:sldChg chg="del">
        <pc:chgData name="Kelly Stokes" userId="3e5c5154-569e-4d81-aa91-4f91841cdfa9" providerId="ADAL" clId="{044467C2-1C00-4C17-9F4A-5D8E9F134AAB}" dt="2023-02-10T14:13:12.121" v="536" actId="2696"/>
        <pc:sldMkLst>
          <pc:docMk/>
          <pc:sldMk cId="1202595722" sldId="1136"/>
        </pc:sldMkLst>
      </pc:sldChg>
      <pc:sldChg chg="del">
        <pc:chgData name="Kelly Stokes" userId="3e5c5154-569e-4d81-aa91-4f91841cdfa9" providerId="ADAL" clId="{044467C2-1C00-4C17-9F4A-5D8E9F134AAB}" dt="2023-02-10T14:13:12.121" v="536" actId="2696"/>
        <pc:sldMkLst>
          <pc:docMk/>
          <pc:sldMk cId="1949544016" sldId="1137"/>
        </pc:sldMkLst>
      </pc:sldChg>
      <pc:sldChg chg="del">
        <pc:chgData name="Kelly Stokes" userId="3e5c5154-569e-4d81-aa91-4f91841cdfa9" providerId="ADAL" clId="{044467C2-1C00-4C17-9F4A-5D8E9F134AAB}" dt="2023-02-10T14:13:12.121" v="536" actId="2696"/>
        <pc:sldMkLst>
          <pc:docMk/>
          <pc:sldMk cId="2254836881" sldId="1138"/>
        </pc:sldMkLst>
      </pc:sldChg>
      <pc:sldChg chg="del">
        <pc:chgData name="Kelly Stokes" userId="3e5c5154-569e-4d81-aa91-4f91841cdfa9" providerId="ADAL" clId="{044467C2-1C00-4C17-9F4A-5D8E9F134AAB}" dt="2023-02-10T14:13:12.121" v="536" actId="2696"/>
        <pc:sldMkLst>
          <pc:docMk/>
          <pc:sldMk cId="477528647" sldId="1139"/>
        </pc:sldMkLst>
      </pc:sldChg>
      <pc:sldChg chg="del">
        <pc:chgData name="Kelly Stokes" userId="3e5c5154-569e-4d81-aa91-4f91841cdfa9" providerId="ADAL" clId="{044467C2-1C00-4C17-9F4A-5D8E9F134AAB}" dt="2023-02-10T14:13:12.121" v="536" actId="2696"/>
        <pc:sldMkLst>
          <pc:docMk/>
          <pc:sldMk cId="2585039450" sldId="1140"/>
        </pc:sldMkLst>
      </pc:sldChg>
      <pc:sldChg chg="del">
        <pc:chgData name="Kelly Stokes" userId="3e5c5154-569e-4d81-aa91-4f91841cdfa9" providerId="ADAL" clId="{044467C2-1C00-4C17-9F4A-5D8E9F134AAB}" dt="2023-02-10T14:13:12.121" v="536" actId="2696"/>
        <pc:sldMkLst>
          <pc:docMk/>
          <pc:sldMk cId="2259265296" sldId="1141"/>
        </pc:sldMkLst>
      </pc:sldChg>
      <pc:sldChg chg="del">
        <pc:chgData name="Kelly Stokes" userId="3e5c5154-569e-4d81-aa91-4f91841cdfa9" providerId="ADAL" clId="{044467C2-1C00-4C17-9F4A-5D8E9F134AAB}" dt="2023-02-10T14:13:12.121" v="536" actId="2696"/>
        <pc:sldMkLst>
          <pc:docMk/>
          <pc:sldMk cId="3458544417" sldId="1142"/>
        </pc:sldMkLst>
      </pc:sldChg>
      <pc:sldChg chg="del">
        <pc:chgData name="Kelly Stokes" userId="3e5c5154-569e-4d81-aa91-4f91841cdfa9" providerId="ADAL" clId="{044467C2-1C00-4C17-9F4A-5D8E9F134AAB}" dt="2023-02-10T14:13:12.121" v="536" actId="2696"/>
        <pc:sldMkLst>
          <pc:docMk/>
          <pc:sldMk cId="1234228116" sldId="1143"/>
        </pc:sldMkLst>
      </pc:sldChg>
      <pc:sldChg chg="del">
        <pc:chgData name="Kelly Stokes" userId="3e5c5154-569e-4d81-aa91-4f91841cdfa9" providerId="ADAL" clId="{044467C2-1C00-4C17-9F4A-5D8E9F134AAB}" dt="2023-02-10T14:13:12.121" v="536" actId="2696"/>
        <pc:sldMkLst>
          <pc:docMk/>
          <pc:sldMk cId="2702700980" sldId="1144"/>
        </pc:sldMkLst>
      </pc:sldChg>
      <pc:sldChg chg="del">
        <pc:chgData name="Kelly Stokes" userId="3e5c5154-569e-4d81-aa91-4f91841cdfa9" providerId="ADAL" clId="{044467C2-1C00-4C17-9F4A-5D8E9F134AAB}" dt="2023-02-10T14:13:12.121" v="536" actId="2696"/>
        <pc:sldMkLst>
          <pc:docMk/>
          <pc:sldMk cId="192834707" sldId="1145"/>
        </pc:sldMkLst>
      </pc:sldChg>
      <pc:sldChg chg="del">
        <pc:chgData name="Kelly Stokes" userId="3e5c5154-569e-4d81-aa91-4f91841cdfa9" providerId="ADAL" clId="{044467C2-1C00-4C17-9F4A-5D8E9F134AAB}" dt="2023-02-10T14:13:12.121" v="536" actId="2696"/>
        <pc:sldMkLst>
          <pc:docMk/>
          <pc:sldMk cId="221457882" sldId="1146"/>
        </pc:sldMkLst>
      </pc:sldChg>
      <pc:sldChg chg="del">
        <pc:chgData name="Kelly Stokes" userId="3e5c5154-569e-4d81-aa91-4f91841cdfa9" providerId="ADAL" clId="{044467C2-1C00-4C17-9F4A-5D8E9F134AAB}" dt="2023-02-10T14:13:12.121" v="536" actId="2696"/>
        <pc:sldMkLst>
          <pc:docMk/>
          <pc:sldMk cId="524719279" sldId="1147"/>
        </pc:sldMkLst>
      </pc:sldChg>
      <pc:sldChg chg="del">
        <pc:chgData name="Kelly Stokes" userId="3e5c5154-569e-4d81-aa91-4f91841cdfa9" providerId="ADAL" clId="{044467C2-1C00-4C17-9F4A-5D8E9F134AAB}" dt="2023-02-10T14:13:12.121" v="536" actId="2696"/>
        <pc:sldMkLst>
          <pc:docMk/>
          <pc:sldMk cId="3698221519" sldId="1148"/>
        </pc:sldMkLst>
      </pc:sldChg>
      <pc:sldChg chg="del">
        <pc:chgData name="Kelly Stokes" userId="3e5c5154-569e-4d81-aa91-4f91841cdfa9" providerId="ADAL" clId="{044467C2-1C00-4C17-9F4A-5D8E9F134AAB}" dt="2023-02-10T14:13:12.121" v="536" actId="2696"/>
        <pc:sldMkLst>
          <pc:docMk/>
          <pc:sldMk cId="4168152302" sldId="1149"/>
        </pc:sldMkLst>
      </pc:sldChg>
      <pc:sldChg chg="del">
        <pc:chgData name="Kelly Stokes" userId="3e5c5154-569e-4d81-aa91-4f91841cdfa9" providerId="ADAL" clId="{044467C2-1C00-4C17-9F4A-5D8E9F134AAB}" dt="2023-02-10T14:13:12.121" v="536" actId="2696"/>
        <pc:sldMkLst>
          <pc:docMk/>
          <pc:sldMk cId="4135443912" sldId="1150"/>
        </pc:sldMkLst>
      </pc:sldChg>
      <pc:sldChg chg="del">
        <pc:chgData name="Kelly Stokes" userId="3e5c5154-569e-4d81-aa91-4f91841cdfa9" providerId="ADAL" clId="{044467C2-1C00-4C17-9F4A-5D8E9F134AAB}" dt="2023-02-10T14:13:12.121" v="536" actId="2696"/>
        <pc:sldMkLst>
          <pc:docMk/>
          <pc:sldMk cId="2392833308" sldId="1151"/>
        </pc:sldMkLst>
      </pc:sldChg>
      <pc:sldChg chg="del">
        <pc:chgData name="Kelly Stokes" userId="3e5c5154-569e-4d81-aa91-4f91841cdfa9" providerId="ADAL" clId="{044467C2-1C00-4C17-9F4A-5D8E9F134AAB}" dt="2023-02-10T14:13:12.121" v="536" actId="2696"/>
        <pc:sldMkLst>
          <pc:docMk/>
          <pc:sldMk cId="1009129730" sldId="1152"/>
        </pc:sldMkLst>
      </pc:sldChg>
      <pc:sldChg chg="del">
        <pc:chgData name="Kelly Stokes" userId="3e5c5154-569e-4d81-aa91-4f91841cdfa9" providerId="ADAL" clId="{044467C2-1C00-4C17-9F4A-5D8E9F134AAB}" dt="2023-02-10T14:13:12.121" v="536" actId="2696"/>
        <pc:sldMkLst>
          <pc:docMk/>
          <pc:sldMk cId="4060479884" sldId="1153"/>
        </pc:sldMkLst>
      </pc:sldChg>
      <pc:sldChg chg="del">
        <pc:chgData name="Kelly Stokes" userId="3e5c5154-569e-4d81-aa91-4f91841cdfa9" providerId="ADAL" clId="{044467C2-1C00-4C17-9F4A-5D8E9F134AAB}" dt="2023-02-10T14:13:12.121" v="536" actId="2696"/>
        <pc:sldMkLst>
          <pc:docMk/>
          <pc:sldMk cId="619935388" sldId="1154"/>
        </pc:sldMkLst>
      </pc:sldChg>
      <pc:sldChg chg="del">
        <pc:chgData name="Kelly Stokes" userId="3e5c5154-569e-4d81-aa91-4f91841cdfa9" providerId="ADAL" clId="{044467C2-1C00-4C17-9F4A-5D8E9F134AAB}" dt="2023-02-10T14:13:12.121" v="536" actId="2696"/>
        <pc:sldMkLst>
          <pc:docMk/>
          <pc:sldMk cId="922955624" sldId="1155"/>
        </pc:sldMkLst>
      </pc:sldChg>
      <pc:sldChg chg="del">
        <pc:chgData name="Kelly Stokes" userId="3e5c5154-569e-4d81-aa91-4f91841cdfa9" providerId="ADAL" clId="{044467C2-1C00-4C17-9F4A-5D8E9F134AAB}" dt="2023-02-10T14:13:12.121" v="536" actId="2696"/>
        <pc:sldMkLst>
          <pc:docMk/>
          <pc:sldMk cId="856828885" sldId="1156"/>
        </pc:sldMkLst>
      </pc:sldChg>
      <pc:sldChg chg="del">
        <pc:chgData name="Kelly Stokes" userId="3e5c5154-569e-4d81-aa91-4f91841cdfa9" providerId="ADAL" clId="{044467C2-1C00-4C17-9F4A-5D8E9F134AAB}" dt="2023-02-10T14:13:12.121" v="536" actId="2696"/>
        <pc:sldMkLst>
          <pc:docMk/>
          <pc:sldMk cId="1708316402" sldId="1157"/>
        </pc:sldMkLst>
      </pc:sldChg>
      <pc:sldChg chg="del">
        <pc:chgData name="Kelly Stokes" userId="3e5c5154-569e-4d81-aa91-4f91841cdfa9" providerId="ADAL" clId="{044467C2-1C00-4C17-9F4A-5D8E9F134AAB}" dt="2023-02-10T14:13:12.121" v="536" actId="2696"/>
        <pc:sldMkLst>
          <pc:docMk/>
          <pc:sldMk cId="3539953261" sldId="1158"/>
        </pc:sldMkLst>
      </pc:sldChg>
      <pc:sldChg chg="del">
        <pc:chgData name="Kelly Stokes" userId="3e5c5154-569e-4d81-aa91-4f91841cdfa9" providerId="ADAL" clId="{044467C2-1C00-4C17-9F4A-5D8E9F134AAB}" dt="2023-02-10T14:13:12.121" v="536" actId="2696"/>
        <pc:sldMkLst>
          <pc:docMk/>
          <pc:sldMk cId="2807433431" sldId="1159"/>
        </pc:sldMkLst>
      </pc:sldChg>
      <pc:sldChg chg="del">
        <pc:chgData name="Kelly Stokes" userId="3e5c5154-569e-4d81-aa91-4f91841cdfa9" providerId="ADAL" clId="{044467C2-1C00-4C17-9F4A-5D8E9F134AAB}" dt="2023-02-10T14:13:12.121" v="536" actId="2696"/>
        <pc:sldMkLst>
          <pc:docMk/>
          <pc:sldMk cId="3817045728" sldId="1160"/>
        </pc:sldMkLst>
      </pc:sldChg>
      <pc:sldChg chg="del">
        <pc:chgData name="Kelly Stokes" userId="3e5c5154-569e-4d81-aa91-4f91841cdfa9" providerId="ADAL" clId="{044467C2-1C00-4C17-9F4A-5D8E9F134AAB}" dt="2023-02-10T14:13:12.121" v="536" actId="2696"/>
        <pc:sldMkLst>
          <pc:docMk/>
          <pc:sldMk cId="2859419339" sldId="1161"/>
        </pc:sldMkLst>
      </pc:sldChg>
      <pc:sldChg chg="del">
        <pc:chgData name="Kelly Stokes" userId="3e5c5154-569e-4d81-aa91-4f91841cdfa9" providerId="ADAL" clId="{044467C2-1C00-4C17-9F4A-5D8E9F134AAB}" dt="2023-02-10T14:13:12.121" v="536" actId="2696"/>
        <pc:sldMkLst>
          <pc:docMk/>
          <pc:sldMk cId="3156953590" sldId="1162"/>
        </pc:sldMkLst>
      </pc:sldChg>
      <pc:sldChg chg="del">
        <pc:chgData name="Kelly Stokes" userId="3e5c5154-569e-4d81-aa91-4f91841cdfa9" providerId="ADAL" clId="{044467C2-1C00-4C17-9F4A-5D8E9F134AAB}" dt="2023-02-10T14:13:12.121" v="536" actId="2696"/>
        <pc:sldMkLst>
          <pc:docMk/>
          <pc:sldMk cId="3781700102" sldId="1163"/>
        </pc:sldMkLst>
      </pc:sldChg>
      <pc:sldChg chg="del">
        <pc:chgData name="Kelly Stokes" userId="3e5c5154-569e-4d81-aa91-4f91841cdfa9" providerId="ADAL" clId="{044467C2-1C00-4C17-9F4A-5D8E9F134AAB}" dt="2023-02-10T14:13:12.121" v="536" actId="2696"/>
        <pc:sldMkLst>
          <pc:docMk/>
          <pc:sldMk cId="638592075" sldId="1164"/>
        </pc:sldMkLst>
      </pc:sldChg>
      <pc:sldChg chg="addSp delSp modSp mod modAnim">
        <pc:chgData name="Kelly Stokes" userId="3e5c5154-569e-4d81-aa91-4f91841cdfa9" providerId="ADAL" clId="{044467C2-1C00-4C17-9F4A-5D8E9F134AAB}" dt="2023-02-10T13:52:26.157" v="169"/>
        <pc:sldMkLst>
          <pc:docMk/>
          <pc:sldMk cId="100688865" sldId="1165"/>
        </pc:sldMkLst>
        <pc:spChg chg="mod">
          <ac:chgData name="Kelly Stokes" userId="3e5c5154-569e-4d81-aa91-4f91841cdfa9" providerId="ADAL" clId="{044467C2-1C00-4C17-9F4A-5D8E9F134AAB}" dt="2023-02-10T13:50:00.723" v="114" actId="20577"/>
          <ac:spMkLst>
            <pc:docMk/>
            <pc:sldMk cId="100688865" sldId="1165"/>
            <ac:spMk id="2" creationId="{52DA34BA-82FC-47C5-BCE1-BB65E08B92A1}"/>
          </ac:spMkLst>
        </pc:spChg>
        <pc:spChg chg="add del">
          <ac:chgData name="Kelly Stokes" userId="3e5c5154-569e-4d81-aa91-4f91841cdfa9" providerId="ADAL" clId="{044467C2-1C00-4C17-9F4A-5D8E9F134AAB}" dt="2023-02-10T13:46:39.182" v="21" actId="22"/>
          <ac:spMkLst>
            <pc:docMk/>
            <pc:sldMk cId="100688865" sldId="1165"/>
            <ac:spMk id="4" creationId="{BA9E2006-ED4F-7551-90E6-8A0C545706BA}"/>
          </ac:spMkLst>
        </pc:spChg>
        <pc:spChg chg="add del mod">
          <ac:chgData name="Kelly Stokes" userId="3e5c5154-569e-4d81-aa91-4f91841cdfa9" providerId="ADAL" clId="{044467C2-1C00-4C17-9F4A-5D8E9F134AAB}" dt="2023-02-10T13:46:49.647" v="25" actId="22"/>
          <ac:spMkLst>
            <pc:docMk/>
            <pc:sldMk cId="100688865" sldId="1165"/>
            <ac:spMk id="6" creationId="{00BACFA2-4F7F-5355-E8BA-86E57436FEC4}"/>
          </ac:spMkLst>
        </pc:spChg>
        <pc:spChg chg="add mod">
          <ac:chgData name="Kelly Stokes" userId="3e5c5154-569e-4d81-aa91-4f91841cdfa9" providerId="ADAL" clId="{044467C2-1C00-4C17-9F4A-5D8E9F134AAB}" dt="2023-02-10T13:47:06.954" v="42" actId="1076"/>
          <ac:spMkLst>
            <pc:docMk/>
            <pc:sldMk cId="100688865" sldId="1165"/>
            <ac:spMk id="8" creationId="{0C8D5CEC-22D5-D692-1E7B-97E70B38387D}"/>
          </ac:spMkLst>
        </pc:spChg>
        <pc:spChg chg="add mod">
          <ac:chgData name="Kelly Stokes" userId="3e5c5154-569e-4d81-aa91-4f91841cdfa9" providerId="ADAL" clId="{044467C2-1C00-4C17-9F4A-5D8E9F134AAB}" dt="2023-02-10T13:50:44.275" v="150" actId="27636"/>
          <ac:spMkLst>
            <pc:docMk/>
            <pc:sldMk cId="100688865" sldId="1165"/>
            <ac:spMk id="9" creationId="{C5FE1F5E-3B8C-4BB5-9338-0B13ED78A1AC}"/>
          </ac:spMkLst>
        </pc:spChg>
      </pc:sldChg>
      <pc:sldChg chg="addSp delSp modSp mod modAnim">
        <pc:chgData name="Kelly Stokes" userId="3e5c5154-569e-4d81-aa91-4f91841cdfa9" providerId="ADAL" clId="{044467C2-1C00-4C17-9F4A-5D8E9F134AAB}" dt="2023-02-10T13:48:47.840" v="95" actId="27636"/>
        <pc:sldMkLst>
          <pc:docMk/>
          <pc:sldMk cId="2253248069" sldId="1166"/>
        </pc:sldMkLst>
        <pc:spChg chg="mod">
          <ac:chgData name="Kelly Stokes" userId="3e5c5154-569e-4d81-aa91-4f91841cdfa9" providerId="ADAL" clId="{044467C2-1C00-4C17-9F4A-5D8E9F134AAB}" dt="2023-02-10T13:47:21.554" v="53" actId="20577"/>
          <ac:spMkLst>
            <pc:docMk/>
            <pc:sldMk cId="2253248069" sldId="1166"/>
            <ac:spMk id="2" creationId="{52DA34BA-82FC-47C5-BCE1-BB65E08B92A1}"/>
          </ac:spMkLst>
        </pc:spChg>
        <pc:spChg chg="add del mod">
          <ac:chgData name="Kelly Stokes" userId="3e5c5154-569e-4d81-aa91-4f91841cdfa9" providerId="ADAL" clId="{044467C2-1C00-4C17-9F4A-5D8E9F134AAB}" dt="2023-02-10T13:48:16.946" v="91" actId="478"/>
          <ac:spMkLst>
            <pc:docMk/>
            <pc:sldMk cId="2253248069" sldId="1166"/>
            <ac:spMk id="3" creationId="{3070FF7D-8B89-8613-7A09-EA430A871647}"/>
          </ac:spMkLst>
        </pc:spChg>
        <pc:spChg chg="add mod">
          <ac:chgData name="Kelly Stokes" userId="3e5c5154-569e-4d81-aa91-4f91841cdfa9" providerId="ADAL" clId="{044467C2-1C00-4C17-9F4A-5D8E9F134AAB}" dt="2023-02-10T13:48:47.840" v="95" actId="27636"/>
          <ac:spMkLst>
            <pc:docMk/>
            <pc:sldMk cId="2253248069" sldId="1166"/>
            <ac:spMk id="4" creationId="{C1CA8974-F9B7-7772-E584-DC86F493030F}"/>
          </ac:spMkLst>
        </pc:spChg>
      </pc:sldChg>
      <pc:sldChg chg="addSp delSp modSp mod modAnim">
        <pc:chgData name="Kelly Stokes" userId="3e5c5154-569e-4d81-aa91-4f91841cdfa9" providerId="ADAL" clId="{044467C2-1C00-4C17-9F4A-5D8E9F134AAB}" dt="2023-02-10T13:52:21.774" v="168"/>
        <pc:sldMkLst>
          <pc:docMk/>
          <pc:sldMk cId="1236130894" sldId="1167"/>
        </pc:sldMkLst>
        <pc:spChg chg="mod">
          <ac:chgData name="Kelly Stokes" userId="3e5c5154-569e-4d81-aa91-4f91841cdfa9" providerId="ADAL" clId="{044467C2-1C00-4C17-9F4A-5D8E9F134AAB}" dt="2023-02-10T13:51:05.754" v="158" actId="20577"/>
          <ac:spMkLst>
            <pc:docMk/>
            <pc:sldMk cId="1236130894" sldId="1167"/>
            <ac:spMk id="2" creationId="{52DA34BA-82FC-47C5-BCE1-BB65E08B92A1}"/>
          </ac:spMkLst>
        </pc:spChg>
        <pc:spChg chg="add mod">
          <ac:chgData name="Kelly Stokes" userId="3e5c5154-569e-4d81-aa91-4f91841cdfa9" providerId="ADAL" clId="{044467C2-1C00-4C17-9F4A-5D8E9F134AAB}" dt="2023-02-10T13:49:39.218" v="109" actId="1076"/>
          <ac:spMkLst>
            <pc:docMk/>
            <pc:sldMk cId="1236130894" sldId="1167"/>
            <ac:spMk id="3" creationId="{CC12B0E5-210C-661F-27A6-F5452E3A8D3A}"/>
          </ac:spMkLst>
        </pc:spChg>
        <pc:spChg chg="add mod">
          <ac:chgData name="Kelly Stokes" userId="3e5c5154-569e-4d81-aa91-4f91841cdfa9" providerId="ADAL" clId="{044467C2-1C00-4C17-9F4A-5D8E9F134AAB}" dt="2023-02-10T13:52:07.717" v="164" actId="20577"/>
          <ac:spMkLst>
            <pc:docMk/>
            <pc:sldMk cId="1236130894" sldId="1167"/>
            <ac:spMk id="5" creationId="{097832BD-A3FF-0F89-484A-147FF2FE2C88}"/>
          </ac:spMkLst>
        </pc:spChg>
        <pc:picChg chg="add del">
          <ac:chgData name="Kelly Stokes" userId="3e5c5154-569e-4d81-aa91-4f91841cdfa9" providerId="ADAL" clId="{044467C2-1C00-4C17-9F4A-5D8E9F134AAB}" dt="2023-02-10T13:51:15.880" v="160"/>
          <ac:picMkLst>
            <pc:docMk/>
            <pc:sldMk cId="1236130894" sldId="1167"/>
            <ac:picMk id="4" creationId="{FF542163-450C-6CA7-54C4-33663B186CBB}"/>
          </ac:picMkLst>
        </pc:picChg>
      </pc:sldChg>
      <pc:sldChg chg="addSp modSp mod modAnim">
        <pc:chgData name="Kelly Stokes" userId="3e5c5154-569e-4d81-aa91-4f91841cdfa9" providerId="ADAL" clId="{044467C2-1C00-4C17-9F4A-5D8E9F134AAB}" dt="2023-02-10T13:49:19.292" v="100" actId="1076"/>
        <pc:sldMkLst>
          <pc:docMk/>
          <pc:sldMk cId="4191453178" sldId="1168"/>
        </pc:sldMkLst>
        <pc:spChg chg="add mod">
          <ac:chgData name="Kelly Stokes" userId="3e5c5154-569e-4d81-aa91-4f91841cdfa9" providerId="ADAL" clId="{044467C2-1C00-4C17-9F4A-5D8E9F134AAB}" dt="2023-02-10T13:49:19.292" v="100" actId="1076"/>
          <ac:spMkLst>
            <pc:docMk/>
            <pc:sldMk cId="4191453178" sldId="1168"/>
            <ac:spMk id="3" creationId="{EFF9D18E-1098-AE2A-AC4F-A4E3885841E6}"/>
          </ac:spMkLst>
        </pc:spChg>
      </pc:sldChg>
      <pc:sldChg chg="modAnim">
        <pc:chgData name="Kelly Stokes" userId="3e5c5154-569e-4d81-aa91-4f91841cdfa9" providerId="ADAL" clId="{044467C2-1C00-4C17-9F4A-5D8E9F134AAB}" dt="2023-02-10T13:53:14.466" v="172"/>
        <pc:sldMkLst>
          <pc:docMk/>
          <pc:sldMk cId="1247252857" sldId="1169"/>
        </pc:sldMkLst>
      </pc:sldChg>
      <pc:sldChg chg="modAnim">
        <pc:chgData name="Kelly Stokes" userId="3e5c5154-569e-4d81-aa91-4f91841cdfa9" providerId="ADAL" clId="{044467C2-1C00-4C17-9F4A-5D8E9F134AAB}" dt="2023-02-10T13:53:22.568" v="175"/>
        <pc:sldMkLst>
          <pc:docMk/>
          <pc:sldMk cId="3780683699" sldId="1170"/>
        </pc:sldMkLst>
      </pc:sldChg>
      <pc:sldChg chg="modAnim">
        <pc:chgData name="Kelly Stokes" userId="3e5c5154-569e-4d81-aa91-4f91841cdfa9" providerId="ADAL" clId="{044467C2-1C00-4C17-9F4A-5D8E9F134AAB}" dt="2023-02-10T13:53:31.946" v="178"/>
        <pc:sldMkLst>
          <pc:docMk/>
          <pc:sldMk cId="3425053704" sldId="1171"/>
        </pc:sldMkLst>
      </pc:sldChg>
      <pc:sldChg chg="modSp add mod">
        <pc:chgData name="Kelly Stokes" userId="3e5c5154-569e-4d81-aa91-4f91841cdfa9" providerId="ADAL" clId="{044467C2-1C00-4C17-9F4A-5D8E9F134AAB}" dt="2023-02-10T13:54:23.226" v="190" actId="14100"/>
        <pc:sldMkLst>
          <pc:docMk/>
          <pc:sldMk cId="3598600283" sldId="1172"/>
        </pc:sldMkLst>
        <pc:spChg chg="mod">
          <ac:chgData name="Kelly Stokes" userId="3e5c5154-569e-4d81-aa91-4f91841cdfa9" providerId="ADAL" clId="{044467C2-1C00-4C17-9F4A-5D8E9F134AAB}" dt="2023-02-10T13:54:23.226" v="190" actId="14100"/>
          <ac:spMkLst>
            <pc:docMk/>
            <pc:sldMk cId="3598600283" sldId="1172"/>
            <ac:spMk id="2" creationId="{52DA34BA-82FC-47C5-BCE1-BB65E08B92A1}"/>
          </ac:spMkLst>
        </pc:spChg>
      </pc:sldChg>
      <pc:sldChg chg="modSp mod">
        <pc:chgData name="Kelly Stokes" userId="3e5c5154-569e-4d81-aa91-4f91841cdfa9" providerId="ADAL" clId="{044467C2-1C00-4C17-9F4A-5D8E9F134AAB}" dt="2023-02-10T14:17:31.862" v="681" actId="1076"/>
        <pc:sldMkLst>
          <pc:docMk/>
          <pc:sldMk cId="2851453709" sldId="1194"/>
        </pc:sldMkLst>
        <pc:spChg chg="mod">
          <ac:chgData name="Kelly Stokes" userId="3e5c5154-569e-4d81-aa91-4f91841cdfa9" providerId="ADAL" clId="{044467C2-1C00-4C17-9F4A-5D8E9F134AAB}" dt="2023-02-10T14:17:28.333" v="680"/>
          <ac:spMkLst>
            <pc:docMk/>
            <pc:sldMk cId="2851453709" sldId="1194"/>
            <ac:spMk id="2" creationId="{02FB8773-AD3E-2543-510F-CEE32E75C793}"/>
          </ac:spMkLst>
        </pc:spChg>
        <pc:spChg chg="mod">
          <ac:chgData name="Kelly Stokes" userId="3e5c5154-569e-4d81-aa91-4f91841cdfa9" providerId="ADAL" clId="{044467C2-1C00-4C17-9F4A-5D8E9F134AAB}" dt="2023-02-10T14:17:10.896" v="678"/>
          <ac:spMkLst>
            <pc:docMk/>
            <pc:sldMk cId="2851453709" sldId="1194"/>
            <ac:spMk id="3" creationId="{E500F0D3-C8EE-77CA-D8A5-2252D46724AA}"/>
          </ac:spMkLst>
        </pc:spChg>
        <pc:spChg chg="mod">
          <ac:chgData name="Kelly Stokes" userId="3e5c5154-569e-4d81-aa91-4f91841cdfa9" providerId="ADAL" clId="{044467C2-1C00-4C17-9F4A-5D8E9F134AAB}" dt="2023-02-10T14:17:15.165" v="679" actId="1076"/>
          <ac:spMkLst>
            <pc:docMk/>
            <pc:sldMk cId="2851453709" sldId="1194"/>
            <ac:spMk id="4" creationId="{B5313488-7E4A-79E2-52CD-B230AB2EBC8A}"/>
          </ac:spMkLst>
        </pc:spChg>
        <pc:spChg chg="mod">
          <ac:chgData name="Kelly Stokes" userId="3e5c5154-569e-4d81-aa91-4f91841cdfa9" providerId="ADAL" clId="{044467C2-1C00-4C17-9F4A-5D8E9F134AAB}" dt="2023-02-10T14:17:31.862" v="681" actId="1076"/>
          <ac:spMkLst>
            <pc:docMk/>
            <pc:sldMk cId="2851453709" sldId="1194"/>
            <ac:spMk id="5" creationId="{E02A7888-AA45-7396-3E3D-4AC6E69CC2E9}"/>
          </ac:spMkLst>
        </pc:spChg>
      </pc:sldChg>
      <pc:sldChg chg="addSp delSp modSp mod modAnim">
        <pc:chgData name="Kelly Stokes" userId="3e5c5154-569e-4d81-aa91-4f91841cdfa9" providerId="ADAL" clId="{044467C2-1C00-4C17-9F4A-5D8E9F134AAB}" dt="2023-02-10T13:56:32.278" v="229"/>
        <pc:sldMkLst>
          <pc:docMk/>
          <pc:sldMk cId="1149855702" sldId="1456"/>
        </pc:sldMkLst>
        <pc:spChg chg="mod">
          <ac:chgData name="Kelly Stokes" userId="3e5c5154-569e-4d81-aa91-4f91841cdfa9" providerId="ADAL" clId="{044467C2-1C00-4C17-9F4A-5D8E9F134AAB}" dt="2023-02-10T13:55:38.449" v="223" actId="20577"/>
          <ac:spMkLst>
            <pc:docMk/>
            <pc:sldMk cId="1149855702" sldId="1456"/>
            <ac:spMk id="2" creationId="{52DA34BA-82FC-47C5-BCE1-BB65E08B92A1}"/>
          </ac:spMkLst>
        </pc:spChg>
        <pc:spChg chg="mod">
          <ac:chgData name="Kelly Stokes" userId="3e5c5154-569e-4d81-aa91-4f91841cdfa9" providerId="ADAL" clId="{044467C2-1C00-4C17-9F4A-5D8E9F134AAB}" dt="2023-02-10T13:55:45.146" v="225" actId="14100"/>
          <ac:spMkLst>
            <pc:docMk/>
            <pc:sldMk cId="1149855702" sldId="1456"/>
            <ac:spMk id="3" creationId="{13BB5EC0-7A96-4D29-A835-6FAE896C31A4}"/>
          </ac:spMkLst>
        </pc:spChg>
        <pc:picChg chg="add mod">
          <ac:chgData name="Kelly Stokes" userId="3e5c5154-569e-4d81-aa91-4f91841cdfa9" providerId="ADAL" clId="{044467C2-1C00-4C17-9F4A-5D8E9F134AAB}" dt="2023-02-10T13:56:31.586" v="228" actId="1076"/>
          <ac:picMkLst>
            <pc:docMk/>
            <pc:sldMk cId="1149855702" sldId="1456"/>
            <ac:picMk id="1026" creationId="{1B14B8F9-6693-5C69-521B-DBBB99519C0B}"/>
          </ac:picMkLst>
        </pc:picChg>
        <pc:picChg chg="del">
          <ac:chgData name="Kelly Stokes" userId="3e5c5154-569e-4d81-aa91-4f91841cdfa9" providerId="ADAL" clId="{044467C2-1C00-4C17-9F4A-5D8E9F134AAB}" dt="2023-02-10T13:55:46.363" v="226" actId="478"/>
          <ac:picMkLst>
            <pc:docMk/>
            <pc:sldMk cId="1149855702" sldId="1456"/>
            <ac:picMk id="1028" creationId="{55607FDD-6CAD-7FAF-97DF-E11205599BB4}"/>
          </ac:picMkLst>
        </pc:picChg>
      </pc:sldChg>
      <pc:sldChg chg="addSp delSp modSp mod modAnim">
        <pc:chgData name="Kelly Stokes" userId="3e5c5154-569e-4d81-aa91-4f91841cdfa9" providerId="ADAL" clId="{044467C2-1C00-4C17-9F4A-5D8E9F134AAB}" dt="2023-02-10T13:57:11.327" v="244"/>
        <pc:sldMkLst>
          <pc:docMk/>
          <pc:sldMk cId="3292200701" sldId="1459"/>
        </pc:sldMkLst>
        <pc:spChg chg="mod">
          <ac:chgData name="Kelly Stokes" userId="3e5c5154-569e-4d81-aa91-4f91841cdfa9" providerId="ADAL" clId="{044467C2-1C00-4C17-9F4A-5D8E9F134AAB}" dt="2023-02-10T13:56:36.772" v="238" actId="20577"/>
          <ac:spMkLst>
            <pc:docMk/>
            <pc:sldMk cId="3292200701" sldId="1459"/>
            <ac:spMk id="2" creationId="{52DA34BA-82FC-47C5-BCE1-BB65E08B92A1}"/>
          </ac:spMkLst>
        </pc:spChg>
        <pc:spChg chg="mod">
          <ac:chgData name="Kelly Stokes" userId="3e5c5154-569e-4d81-aa91-4f91841cdfa9" providerId="ADAL" clId="{044467C2-1C00-4C17-9F4A-5D8E9F134AAB}" dt="2023-02-10T13:56:42.440" v="240" actId="14100"/>
          <ac:spMkLst>
            <pc:docMk/>
            <pc:sldMk cId="3292200701" sldId="1459"/>
            <ac:spMk id="3" creationId="{0366E0B6-702E-4814-82C6-08CA2D13F3C9}"/>
          </ac:spMkLst>
        </pc:spChg>
        <pc:picChg chg="add mod">
          <ac:chgData name="Kelly Stokes" userId="3e5c5154-569e-4d81-aa91-4f91841cdfa9" providerId="ADAL" clId="{044467C2-1C00-4C17-9F4A-5D8E9F134AAB}" dt="2023-02-10T13:57:08.120" v="243" actId="1076"/>
          <ac:picMkLst>
            <pc:docMk/>
            <pc:sldMk cId="3292200701" sldId="1459"/>
            <ac:picMk id="2050" creationId="{FA8CE26D-40F4-FD1F-E997-3AA569F09BD6}"/>
          </ac:picMkLst>
        </pc:picChg>
        <pc:picChg chg="del">
          <ac:chgData name="Kelly Stokes" userId="3e5c5154-569e-4d81-aa91-4f91841cdfa9" providerId="ADAL" clId="{044467C2-1C00-4C17-9F4A-5D8E9F134AAB}" dt="2023-02-10T13:56:43.355" v="241" actId="478"/>
          <ac:picMkLst>
            <pc:docMk/>
            <pc:sldMk cId="3292200701" sldId="1459"/>
            <ac:picMk id="2052" creationId="{6EE5D050-D182-D5B3-86FD-BC3BBD7056EC}"/>
          </ac:picMkLst>
        </pc:picChg>
      </pc:sldChg>
      <pc:sldChg chg="addSp delSp modSp mod modAnim">
        <pc:chgData name="Kelly Stokes" userId="3e5c5154-569e-4d81-aa91-4f91841cdfa9" providerId="ADAL" clId="{044467C2-1C00-4C17-9F4A-5D8E9F134AAB}" dt="2023-02-10T13:58:08.861" v="256"/>
        <pc:sldMkLst>
          <pc:docMk/>
          <pc:sldMk cId="2099598269" sldId="1462"/>
        </pc:sldMkLst>
        <pc:spChg chg="mod">
          <ac:chgData name="Kelly Stokes" userId="3e5c5154-569e-4d81-aa91-4f91841cdfa9" providerId="ADAL" clId="{044467C2-1C00-4C17-9F4A-5D8E9F134AAB}" dt="2023-02-10T13:57:19.452" v="251" actId="20577"/>
          <ac:spMkLst>
            <pc:docMk/>
            <pc:sldMk cId="2099598269" sldId="1462"/>
            <ac:spMk id="2" creationId="{52DA34BA-82FC-47C5-BCE1-BB65E08B92A1}"/>
          </ac:spMkLst>
        </pc:spChg>
        <pc:spChg chg="mod">
          <ac:chgData name="Kelly Stokes" userId="3e5c5154-569e-4d81-aa91-4f91841cdfa9" providerId="ADAL" clId="{044467C2-1C00-4C17-9F4A-5D8E9F134AAB}" dt="2023-02-10T13:57:22.990" v="252" actId="14100"/>
          <ac:spMkLst>
            <pc:docMk/>
            <pc:sldMk cId="2099598269" sldId="1462"/>
            <ac:spMk id="3" creationId="{4BCBA2DA-E95C-434C-BE81-320E182AE5EF}"/>
          </ac:spMkLst>
        </pc:spChg>
        <pc:picChg chg="add mod">
          <ac:chgData name="Kelly Stokes" userId="3e5c5154-569e-4d81-aa91-4f91841cdfa9" providerId="ADAL" clId="{044467C2-1C00-4C17-9F4A-5D8E9F134AAB}" dt="2023-02-10T13:58:07.995" v="255" actId="1076"/>
          <ac:picMkLst>
            <pc:docMk/>
            <pc:sldMk cId="2099598269" sldId="1462"/>
            <ac:picMk id="3074" creationId="{30B32713-459A-6C09-C76B-AB6FE69C3DA7}"/>
          </ac:picMkLst>
        </pc:picChg>
        <pc:picChg chg="del">
          <ac:chgData name="Kelly Stokes" userId="3e5c5154-569e-4d81-aa91-4f91841cdfa9" providerId="ADAL" clId="{044467C2-1C00-4C17-9F4A-5D8E9F134AAB}" dt="2023-02-10T13:57:24.367" v="253" actId="478"/>
          <ac:picMkLst>
            <pc:docMk/>
            <pc:sldMk cId="2099598269" sldId="1462"/>
            <ac:picMk id="3076" creationId="{56D9F041-B962-6854-951F-803385A30FDA}"/>
          </ac:picMkLst>
        </pc:picChg>
      </pc:sldChg>
      <pc:sldChg chg="addSp delSp modSp modAnim">
        <pc:chgData name="Kelly Stokes" userId="3e5c5154-569e-4d81-aa91-4f91841cdfa9" providerId="ADAL" clId="{044467C2-1C00-4C17-9F4A-5D8E9F134AAB}" dt="2023-02-10T13:59:45.088" v="303"/>
        <pc:sldMkLst>
          <pc:docMk/>
          <pc:sldMk cId="498228807" sldId="1466"/>
        </pc:sldMkLst>
        <pc:spChg chg="mod">
          <ac:chgData name="Kelly Stokes" userId="3e5c5154-569e-4d81-aa91-4f91841cdfa9" providerId="ADAL" clId="{044467C2-1C00-4C17-9F4A-5D8E9F134AAB}" dt="2023-02-10T13:59:04.933" v="283" actId="20577"/>
          <ac:spMkLst>
            <pc:docMk/>
            <pc:sldMk cId="498228807" sldId="1466"/>
            <ac:spMk id="2" creationId="{52DA34BA-82FC-47C5-BCE1-BB65E08B92A1}"/>
          </ac:spMkLst>
        </pc:spChg>
        <pc:spChg chg="mod">
          <ac:chgData name="Kelly Stokes" userId="3e5c5154-569e-4d81-aa91-4f91841cdfa9" providerId="ADAL" clId="{044467C2-1C00-4C17-9F4A-5D8E9F134AAB}" dt="2023-02-10T13:59:29.992" v="302" actId="20577"/>
          <ac:spMkLst>
            <pc:docMk/>
            <pc:sldMk cId="498228807" sldId="1466"/>
            <ac:spMk id="8" creationId="{B0B20B61-5057-D7DD-C3F9-0AB185533D24}"/>
          </ac:spMkLst>
        </pc:spChg>
        <pc:spChg chg="mod">
          <ac:chgData name="Kelly Stokes" userId="3e5c5154-569e-4d81-aa91-4f91841cdfa9" providerId="ADAL" clId="{044467C2-1C00-4C17-9F4A-5D8E9F134AAB}" dt="2023-02-10T13:59:22.929" v="300" actId="20577"/>
          <ac:spMkLst>
            <pc:docMk/>
            <pc:sldMk cId="498228807" sldId="1466"/>
            <ac:spMk id="10" creationId="{003D53EA-1945-744E-2DD1-0312F4DE835F}"/>
          </ac:spMkLst>
        </pc:spChg>
        <pc:spChg chg="mod">
          <ac:chgData name="Kelly Stokes" userId="3e5c5154-569e-4d81-aa91-4f91841cdfa9" providerId="ADAL" clId="{044467C2-1C00-4C17-9F4A-5D8E9F134AAB}" dt="2023-02-10T13:59:45.088" v="303"/>
          <ac:spMkLst>
            <pc:docMk/>
            <pc:sldMk cId="498228807" sldId="1466"/>
            <ac:spMk id="12" creationId="{E384BFF7-3319-CAE2-192F-C4DCBBBBFCCA}"/>
          </ac:spMkLst>
        </pc:spChg>
        <pc:picChg chg="add mod">
          <ac:chgData name="Kelly Stokes" userId="3e5c5154-569e-4d81-aa91-4f91841cdfa9" providerId="ADAL" clId="{044467C2-1C00-4C17-9F4A-5D8E9F134AAB}" dt="2023-02-10T13:58:51.657" v="271"/>
          <ac:picMkLst>
            <pc:docMk/>
            <pc:sldMk cId="498228807" sldId="1466"/>
            <ac:picMk id="3" creationId="{44218679-065A-4F18-6E8D-0087FD5BD424}"/>
          </ac:picMkLst>
        </pc:picChg>
        <pc:picChg chg="del">
          <ac:chgData name="Kelly Stokes" userId="3e5c5154-569e-4d81-aa91-4f91841cdfa9" providerId="ADAL" clId="{044467C2-1C00-4C17-9F4A-5D8E9F134AAB}" dt="2023-02-10T13:58:51.287" v="270" actId="478"/>
          <ac:picMkLst>
            <pc:docMk/>
            <pc:sldMk cId="498228807" sldId="1466"/>
            <ac:picMk id="4" creationId="{53E8A84C-6E49-68D8-DAA5-81200A73EBAC}"/>
          </ac:picMkLst>
        </pc:picChg>
      </pc:sldChg>
      <pc:sldChg chg="modSp mod">
        <pc:chgData name="Kelly Stokes" userId="3e5c5154-569e-4d81-aa91-4f91841cdfa9" providerId="ADAL" clId="{044467C2-1C00-4C17-9F4A-5D8E9F134AAB}" dt="2023-02-10T14:03:46.961" v="430" actId="27636"/>
        <pc:sldMkLst>
          <pc:docMk/>
          <pc:sldMk cId="2199839506" sldId="1473"/>
        </pc:sldMkLst>
        <pc:spChg chg="mod">
          <ac:chgData name="Kelly Stokes" userId="3e5c5154-569e-4d81-aa91-4f91841cdfa9" providerId="ADAL" clId="{044467C2-1C00-4C17-9F4A-5D8E9F134AAB}" dt="2023-02-10T14:03:37.682" v="425" actId="27636"/>
          <ac:spMkLst>
            <pc:docMk/>
            <pc:sldMk cId="2199839506" sldId="1473"/>
            <ac:spMk id="2" creationId="{52DA34BA-82FC-47C5-BCE1-BB65E08B92A1}"/>
          </ac:spMkLst>
        </pc:spChg>
        <pc:spChg chg="mod">
          <ac:chgData name="Kelly Stokes" userId="3e5c5154-569e-4d81-aa91-4f91841cdfa9" providerId="ADAL" clId="{044467C2-1C00-4C17-9F4A-5D8E9F134AAB}" dt="2023-02-10T14:03:46.961" v="430" actId="27636"/>
          <ac:spMkLst>
            <pc:docMk/>
            <pc:sldMk cId="2199839506" sldId="1473"/>
            <ac:spMk id="3" creationId="{847A1AC9-9EC9-E1AA-348D-958CE44F2772}"/>
          </ac:spMkLst>
        </pc:spChg>
      </pc:sldChg>
      <pc:sldChg chg="addSp delSp modSp modAnim">
        <pc:chgData name="Kelly Stokes" userId="3e5c5154-569e-4d81-aa91-4f91841cdfa9" providerId="ADAL" clId="{044467C2-1C00-4C17-9F4A-5D8E9F134AAB}" dt="2023-02-10T14:06:43.559" v="476" actId="732"/>
        <pc:sldMkLst>
          <pc:docMk/>
          <pc:sldMk cId="2330293709" sldId="1485"/>
        </pc:sldMkLst>
        <pc:spChg chg="mod">
          <ac:chgData name="Kelly Stokes" userId="3e5c5154-569e-4d81-aa91-4f91841cdfa9" providerId="ADAL" clId="{044467C2-1C00-4C17-9F4A-5D8E9F134AAB}" dt="2023-02-10T14:06:06.762" v="462" actId="20577"/>
          <ac:spMkLst>
            <pc:docMk/>
            <pc:sldMk cId="2330293709" sldId="1485"/>
            <ac:spMk id="2" creationId="{52DA34BA-82FC-47C5-BCE1-BB65E08B92A1}"/>
          </ac:spMkLst>
        </pc:spChg>
        <pc:spChg chg="mod">
          <ac:chgData name="Kelly Stokes" userId="3e5c5154-569e-4d81-aa91-4f91841cdfa9" providerId="ADAL" clId="{044467C2-1C00-4C17-9F4A-5D8E9F134AAB}" dt="2023-02-10T14:06:10.680" v="468" actId="20577"/>
          <ac:spMkLst>
            <pc:docMk/>
            <pc:sldMk cId="2330293709" sldId="1485"/>
            <ac:spMk id="4" creationId="{C424366C-8EFB-1EF9-3E80-C6EE7BE15FA3}"/>
          </ac:spMkLst>
        </pc:spChg>
        <pc:spChg chg="mod">
          <ac:chgData name="Kelly Stokes" userId="3e5c5154-569e-4d81-aa91-4f91841cdfa9" providerId="ADAL" clId="{044467C2-1C00-4C17-9F4A-5D8E9F134AAB}" dt="2023-02-10T14:06:14.662" v="469"/>
          <ac:spMkLst>
            <pc:docMk/>
            <pc:sldMk cId="2330293709" sldId="1485"/>
            <ac:spMk id="8" creationId="{1FCDC8B7-0F0D-46B5-057E-579929B7D816}"/>
          </ac:spMkLst>
        </pc:spChg>
        <pc:picChg chg="del">
          <ac:chgData name="Kelly Stokes" userId="3e5c5154-569e-4d81-aa91-4f91841cdfa9" providerId="ADAL" clId="{044467C2-1C00-4C17-9F4A-5D8E9F134AAB}" dt="2023-02-10T14:06:17.107" v="470" actId="478"/>
          <ac:picMkLst>
            <pc:docMk/>
            <pc:sldMk cId="2330293709" sldId="1485"/>
            <ac:picMk id="4100" creationId="{695AA2D0-DFEE-A30C-C31D-CFC49E8A197F}"/>
          </ac:picMkLst>
        </pc:picChg>
        <pc:picChg chg="add mod">
          <ac:chgData name="Kelly Stokes" userId="3e5c5154-569e-4d81-aa91-4f91841cdfa9" providerId="ADAL" clId="{044467C2-1C00-4C17-9F4A-5D8E9F134AAB}" dt="2023-02-10T14:06:43.559" v="476" actId="732"/>
          <ac:picMkLst>
            <pc:docMk/>
            <pc:sldMk cId="2330293709" sldId="1485"/>
            <ac:picMk id="5122" creationId="{A8558CC6-811B-790E-227A-9DB102865AC5}"/>
          </ac:picMkLst>
        </pc:picChg>
      </pc:sldChg>
      <pc:sldChg chg="addSp delSp modSp mod modAnim">
        <pc:chgData name="Kelly Stokes" userId="3e5c5154-569e-4d81-aa91-4f91841cdfa9" providerId="ADAL" clId="{044467C2-1C00-4C17-9F4A-5D8E9F134AAB}" dt="2023-02-10T14:02:42.646" v="423" actId="20577"/>
        <pc:sldMkLst>
          <pc:docMk/>
          <pc:sldMk cId="1842288125" sldId="1498"/>
        </pc:sldMkLst>
        <pc:spChg chg="mod">
          <ac:chgData name="Kelly Stokes" userId="3e5c5154-569e-4d81-aa91-4f91841cdfa9" providerId="ADAL" clId="{044467C2-1C00-4C17-9F4A-5D8E9F134AAB}" dt="2023-02-10T14:02:04.146" v="390" actId="20577"/>
          <ac:spMkLst>
            <pc:docMk/>
            <pc:sldMk cId="1842288125" sldId="1498"/>
            <ac:spMk id="2" creationId="{52DA34BA-82FC-47C5-BCE1-BB65E08B92A1}"/>
          </ac:spMkLst>
        </pc:spChg>
        <pc:spChg chg="mod">
          <ac:chgData name="Kelly Stokes" userId="3e5c5154-569e-4d81-aa91-4f91841cdfa9" providerId="ADAL" clId="{044467C2-1C00-4C17-9F4A-5D8E9F134AAB}" dt="2023-02-10T14:02:15.762" v="410" actId="20577"/>
          <ac:spMkLst>
            <pc:docMk/>
            <pc:sldMk cId="1842288125" sldId="1498"/>
            <ac:spMk id="8" creationId="{B0B20B61-5057-D7DD-C3F9-0AB185533D24}"/>
          </ac:spMkLst>
        </pc:spChg>
        <pc:spChg chg="mod">
          <ac:chgData name="Kelly Stokes" userId="3e5c5154-569e-4d81-aa91-4f91841cdfa9" providerId="ADAL" clId="{044467C2-1C00-4C17-9F4A-5D8E9F134AAB}" dt="2023-02-10T14:02:27.408" v="420" actId="20577"/>
          <ac:spMkLst>
            <pc:docMk/>
            <pc:sldMk cId="1842288125" sldId="1498"/>
            <ac:spMk id="10" creationId="{003D53EA-1945-744E-2DD1-0312F4DE835F}"/>
          </ac:spMkLst>
        </pc:spChg>
        <pc:spChg chg="mod">
          <ac:chgData name="Kelly Stokes" userId="3e5c5154-569e-4d81-aa91-4f91841cdfa9" providerId="ADAL" clId="{044467C2-1C00-4C17-9F4A-5D8E9F134AAB}" dt="2023-02-10T14:02:42.646" v="423" actId="20577"/>
          <ac:spMkLst>
            <pc:docMk/>
            <pc:sldMk cId="1842288125" sldId="1498"/>
            <ac:spMk id="12" creationId="{E384BFF7-3319-CAE2-192F-C4DCBBBBFCCA}"/>
          </ac:spMkLst>
        </pc:spChg>
        <pc:picChg chg="add mod">
          <ac:chgData name="Kelly Stokes" userId="3e5c5154-569e-4d81-aa91-4f91841cdfa9" providerId="ADAL" clId="{044467C2-1C00-4C17-9F4A-5D8E9F134AAB}" dt="2023-02-10T14:01:55.947" v="379"/>
          <ac:picMkLst>
            <pc:docMk/>
            <pc:sldMk cId="1842288125" sldId="1498"/>
            <ac:picMk id="3" creationId="{9F8F4B1D-6413-49F6-6641-C79BDBA7A23C}"/>
          </ac:picMkLst>
        </pc:picChg>
        <pc:picChg chg="del">
          <ac:chgData name="Kelly Stokes" userId="3e5c5154-569e-4d81-aa91-4f91841cdfa9" providerId="ADAL" clId="{044467C2-1C00-4C17-9F4A-5D8E9F134AAB}" dt="2023-02-10T14:01:55.452" v="378" actId="478"/>
          <ac:picMkLst>
            <pc:docMk/>
            <pc:sldMk cId="1842288125" sldId="1498"/>
            <ac:picMk id="4" creationId="{9047BED2-9149-1367-77BF-3B074D465C54}"/>
          </ac:picMkLst>
        </pc:picChg>
      </pc:sldChg>
      <pc:sldChg chg="addSp delSp modSp mod modAnim">
        <pc:chgData name="Kelly Stokes" userId="3e5c5154-569e-4d81-aa91-4f91841cdfa9" providerId="ADAL" clId="{044467C2-1C00-4C17-9F4A-5D8E9F134AAB}" dt="2023-02-10T14:01:49.106" v="377" actId="1076"/>
        <pc:sldMkLst>
          <pc:docMk/>
          <pc:sldMk cId="228576249" sldId="1499"/>
        </pc:sldMkLst>
        <pc:spChg chg="mod">
          <ac:chgData name="Kelly Stokes" userId="3e5c5154-569e-4d81-aa91-4f91841cdfa9" providerId="ADAL" clId="{044467C2-1C00-4C17-9F4A-5D8E9F134AAB}" dt="2023-02-10T14:01:08.312" v="348" actId="20577"/>
          <ac:spMkLst>
            <pc:docMk/>
            <pc:sldMk cId="228576249" sldId="1499"/>
            <ac:spMk id="2" creationId="{52DA34BA-82FC-47C5-BCE1-BB65E08B92A1}"/>
          </ac:spMkLst>
        </pc:spChg>
        <pc:spChg chg="mod">
          <ac:chgData name="Kelly Stokes" userId="3e5c5154-569e-4d81-aa91-4f91841cdfa9" providerId="ADAL" clId="{044467C2-1C00-4C17-9F4A-5D8E9F134AAB}" dt="2023-02-10T14:01:24.107" v="364" actId="122"/>
          <ac:spMkLst>
            <pc:docMk/>
            <pc:sldMk cId="228576249" sldId="1499"/>
            <ac:spMk id="8" creationId="{B0B20B61-5057-D7DD-C3F9-0AB185533D24}"/>
          </ac:spMkLst>
        </pc:spChg>
        <pc:spChg chg="mod">
          <ac:chgData name="Kelly Stokes" userId="3e5c5154-569e-4d81-aa91-4f91841cdfa9" providerId="ADAL" clId="{044467C2-1C00-4C17-9F4A-5D8E9F134AAB}" dt="2023-02-10T14:01:38.365" v="374" actId="20577"/>
          <ac:spMkLst>
            <pc:docMk/>
            <pc:sldMk cId="228576249" sldId="1499"/>
            <ac:spMk id="10" creationId="{003D53EA-1945-744E-2DD1-0312F4DE835F}"/>
          </ac:spMkLst>
        </pc:spChg>
        <pc:spChg chg="mod">
          <ac:chgData name="Kelly Stokes" userId="3e5c5154-569e-4d81-aa91-4f91841cdfa9" providerId="ADAL" clId="{044467C2-1C00-4C17-9F4A-5D8E9F134AAB}" dt="2023-02-10T14:01:49.106" v="377" actId="1076"/>
          <ac:spMkLst>
            <pc:docMk/>
            <pc:sldMk cId="228576249" sldId="1499"/>
            <ac:spMk id="12" creationId="{E384BFF7-3319-CAE2-192F-C4DCBBBBFCCA}"/>
          </ac:spMkLst>
        </pc:spChg>
        <pc:picChg chg="add mod">
          <ac:chgData name="Kelly Stokes" userId="3e5c5154-569e-4d81-aa91-4f91841cdfa9" providerId="ADAL" clId="{044467C2-1C00-4C17-9F4A-5D8E9F134AAB}" dt="2023-02-10T14:01:01.739" v="338"/>
          <ac:picMkLst>
            <pc:docMk/>
            <pc:sldMk cId="228576249" sldId="1499"/>
            <ac:picMk id="3" creationId="{763E5407-7D2A-AF0F-CDA0-B32B9BE4A5B4}"/>
          </ac:picMkLst>
        </pc:picChg>
        <pc:picChg chg="del">
          <ac:chgData name="Kelly Stokes" userId="3e5c5154-569e-4d81-aa91-4f91841cdfa9" providerId="ADAL" clId="{044467C2-1C00-4C17-9F4A-5D8E9F134AAB}" dt="2023-02-10T14:01:01.327" v="337" actId="478"/>
          <ac:picMkLst>
            <pc:docMk/>
            <pc:sldMk cId="228576249" sldId="1499"/>
            <ac:picMk id="4" creationId="{78905EEE-7C7A-84A3-974D-F4120FD97628}"/>
          </ac:picMkLst>
        </pc:picChg>
      </pc:sldChg>
      <pc:sldChg chg="modSp mod">
        <pc:chgData name="Kelly Stokes" userId="3e5c5154-569e-4d81-aa91-4f91841cdfa9" providerId="ADAL" clId="{044467C2-1C00-4C17-9F4A-5D8E9F134AAB}" dt="2023-02-10T14:04:05.916" v="434" actId="27636"/>
        <pc:sldMkLst>
          <pc:docMk/>
          <pc:sldMk cId="199949674" sldId="1501"/>
        </pc:sldMkLst>
        <pc:spChg chg="mod">
          <ac:chgData name="Kelly Stokes" userId="3e5c5154-569e-4d81-aa91-4f91841cdfa9" providerId="ADAL" clId="{044467C2-1C00-4C17-9F4A-5D8E9F134AAB}" dt="2023-02-10T14:04:01.741" v="431"/>
          <ac:spMkLst>
            <pc:docMk/>
            <pc:sldMk cId="199949674" sldId="1501"/>
            <ac:spMk id="2" creationId="{52DA34BA-82FC-47C5-BCE1-BB65E08B92A1}"/>
          </ac:spMkLst>
        </pc:spChg>
        <pc:spChg chg="mod">
          <ac:chgData name="Kelly Stokes" userId="3e5c5154-569e-4d81-aa91-4f91841cdfa9" providerId="ADAL" clId="{044467C2-1C00-4C17-9F4A-5D8E9F134AAB}" dt="2023-02-10T14:04:05.916" v="434" actId="27636"/>
          <ac:spMkLst>
            <pc:docMk/>
            <pc:sldMk cId="199949674" sldId="1501"/>
            <ac:spMk id="3" creationId="{847A1AC9-9EC9-E1AA-348D-958CE44F2772}"/>
          </ac:spMkLst>
        </pc:spChg>
      </pc:sldChg>
      <pc:sldChg chg="modSp mod">
        <pc:chgData name="Kelly Stokes" userId="3e5c5154-569e-4d81-aa91-4f91841cdfa9" providerId="ADAL" clId="{044467C2-1C00-4C17-9F4A-5D8E9F134AAB}" dt="2023-02-10T14:04:33.686" v="444" actId="27636"/>
        <pc:sldMkLst>
          <pc:docMk/>
          <pc:sldMk cId="2203475726" sldId="1502"/>
        </pc:sldMkLst>
        <pc:spChg chg="mod">
          <ac:chgData name="Kelly Stokes" userId="3e5c5154-569e-4d81-aa91-4f91841cdfa9" providerId="ADAL" clId="{044467C2-1C00-4C17-9F4A-5D8E9F134AAB}" dt="2023-02-10T14:04:25.979" v="436"/>
          <ac:spMkLst>
            <pc:docMk/>
            <pc:sldMk cId="2203475726" sldId="1502"/>
            <ac:spMk id="2" creationId="{52DA34BA-82FC-47C5-BCE1-BB65E08B92A1}"/>
          </ac:spMkLst>
        </pc:spChg>
        <pc:spChg chg="mod">
          <ac:chgData name="Kelly Stokes" userId="3e5c5154-569e-4d81-aa91-4f91841cdfa9" providerId="ADAL" clId="{044467C2-1C00-4C17-9F4A-5D8E9F134AAB}" dt="2023-02-10T14:04:33.686" v="444" actId="27636"/>
          <ac:spMkLst>
            <pc:docMk/>
            <pc:sldMk cId="2203475726" sldId="1502"/>
            <ac:spMk id="3" creationId="{847A1AC9-9EC9-E1AA-348D-958CE44F2772}"/>
          </ac:spMkLst>
        </pc:spChg>
      </pc:sldChg>
      <pc:sldChg chg="addSp delSp modSp add mod modAnim">
        <pc:chgData name="Kelly Stokes" userId="3e5c5154-569e-4d81-aa91-4f91841cdfa9" providerId="ADAL" clId="{044467C2-1C00-4C17-9F4A-5D8E9F134AAB}" dt="2023-02-10T13:58:55.061" v="272"/>
        <pc:sldMkLst>
          <pc:docMk/>
          <pc:sldMk cId="2362495106" sldId="1503"/>
        </pc:sldMkLst>
        <pc:spChg chg="mod">
          <ac:chgData name="Kelly Stokes" userId="3e5c5154-569e-4d81-aa91-4f91841cdfa9" providerId="ADAL" clId="{044467C2-1C00-4C17-9F4A-5D8E9F134AAB}" dt="2023-02-10T13:58:15.812" v="264" actId="20577"/>
          <ac:spMkLst>
            <pc:docMk/>
            <pc:sldMk cId="2362495106" sldId="1503"/>
            <ac:spMk id="2" creationId="{52DA34BA-82FC-47C5-BCE1-BB65E08B92A1}"/>
          </ac:spMkLst>
        </pc:spChg>
        <pc:spChg chg="mod">
          <ac:chgData name="Kelly Stokes" userId="3e5c5154-569e-4d81-aa91-4f91841cdfa9" providerId="ADAL" clId="{044467C2-1C00-4C17-9F4A-5D8E9F134AAB}" dt="2023-02-10T13:58:20.289" v="265" actId="14100"/>
          <ac:spMkLst>
            <pc:docMk/>
            <pc:sldMk cId="2362495106" sldId="1503"/>
            <ac:spMk id="3" creationId="{4BCBA2DA-E95C-434C-BE81-320E182AE5EF}"/>
          </ac:spMkLst>
        </pc:spChg>
        <pc:picChg chg="del">
          <ac:chgData name="Kelly Stokes" userId="3e5c5154-569e-4d81-aa91-4f91841cdfa9" providerId="ADAL" clId="{044467C2-1C00-4C17-9F4A-5D8E9F134AAB}" dt="2023-02-10T13:58:36.299" v="266" actId="478"/>
          <ac:picMkLst>
            <pc:docMk/>
            <pc:sldMk cId="2362495106" sldId="1503"/>
            <ac:picMk id="3074" creationId="{30B32713-459A-6C09-C76B-AB6FE69C3DA7}"/>
          </ac:picMkLst>
        </pc:picChg>
        <pc:picChg chg="add mod">
          <ac:chgData name="Kelly Stokes" userId="3e5c5154-569e-4d81-aa91-4f91841cdfa9" providerId="ADAL" clId="{044467C2-1C00-4C17-9F4A-5D8E9F134AAB}" dt="2023-02-10T13:58:43.748" v="269" actId="732"/>
          <ac:picMkLst>
            <pc:docMk/>
            <pc:sldMk cId="2362495106" sldId="1503"/>
            <ac:picMk id="4098" creationId="{0B8A3ED2-9528-31E9-8C06-35EFB669BC67}"/>
          </ac:picMkLst>
        </pc:picChg>
      </pc:sldChg>
      <pc:sldChg chg="addSp delSp modSp add modAnim">
        <pc:chgData name="Kelly Stokes" userId="3e5c5154-569e-4d81-aa91-4f91841cdfa9" providerId="ADAL" clId="{044467C2-1C00-4C17-9F4A-5D8E9F134AAB}" dt="2023-02-10T14:00:53.848" v="336" actId="1076"/>
        <pc:sldMkLst>
          <pc:docMk/>
          <pc:sldMk cId="4207337675" sldId="1504"/>
        </pc:sldMkLst>
        <pc:spChg chg="mod">
          <ac:chgData name="Kelly Stokes" userId="3e5c5154-569e-4d81-aa91-4f91841cdfa9" providerId="ADAL" clId="{044467C2-1C00-4C17-9F4A-5D8E9F134AAB}" dt="2023-02-10T13:59:53.184" v="309" actId="20577"/>
          <ac:spMkLst>
            <pc:docMk/>
            <pc:sldMk cId="4207337675" sldId="1504"/>
            <ac:spMk id="2" creationId="{52DA34BA-82FC-47C5-BCE1-BB65E08B92A1}"/>
          </ac:spMkLst>
        </pc:spChg>
        <pc:spChg chg="mod">
          <ac:chgData name="Kelly Stokes" userId="3e5c5154-569e-4d81-aa91-4f91841cdfa9" providerId="ADAL" clId="{044467C2-1C00-4C17-9F4A-5D8E9F134AAB}" dt="2023-02-10T13:59:59.541" v="321" actId="20577"/>
          <ac:spMkLst>
            <pc:docMk/>
            <pc:sldMk cId="4207337675" sldId="1504"/>
            <ac:spMk id="8" creationId="{B0B20B61-5057-D7DD-C3F9-0AB185533D24}"/>
          </ac:spMkLst>
        </pc:spChg>
        <pc:spChg chg="mod">
          <ac:chgData name="Kelly Stokes" userId="3e5c5154-569e-4d81-aa91-4f91841cdfa9" providerId="ADAL" clId="{044467C2-1C00-4C17-9F4A-5D8E9F134AAB}" dt="2023-02-10T14:00:37.082" v="330" actId="20577"/>
          <ac:spMkLst>
            <pc:docMk/>
            <pc:sldMk cId="4207337675" sldId="1504"/>
            <ac:spMk id="10" creationId="{003D53EA-1945-744E-2DD1-0312F4DE835F}"/>
          </ac:spMkLst>
        </pc:spChg>
        <pc:spChg chg="mod">
          <ac:chgData name="Kelly Stokes" userId="3e5c5154-569e-4d81-aa91-4f91841cdfa9" providerId="ADAL" clId="{044467C2-1C00-4C17-9F4A-5D8E9F134AAB}" dt="2023-02-10T14:00:21.586" v="326"/>
          <ac:spMkLst>
            <pc:docMk/>
            <pc:sldMk cId="4207337675" sldId="1504"/>
            <ac:spMk id="12" creationId="{E384BFF7-3319-CAE2-192F-C4DCBBBBFCCA}"/>
          </ac:spMkLst>
        </pc:spChg>
        <pc:picChg chg="del">
          <ac:chgData name="Kelly Stokes" userId="3e5c5154-569e-4d81-aa91-4f91841cdfa9" providerId="ADAL" clId="{044467C2-1C00-4C17-9F4A-5D8E9F134AAB}" dt="2023-02-10T14:00:46.407" v="331" actId="478"/>
          <ac:picMkLst>
            <pc:docMk/>
            <pc:sldMk cId="4207337675" sldId="1504"/>
            <ac:picMk id="3" creationId="{44218679-065A-4F18-6E8D-0087FD5BD424}"/>
          </ac:picMkLst>
        </pc:picChg>
        <pc:picChg chg="add mod">
          <ac:chgData name="Kelly Stokes" userId="3e5c5154-569e-4d81-aa91-4f91841cdfa9" providerId="ADAL" clId="{044467C2-1C00-4C17-9F4A-5D8E9F134AAB}" dt="2023-02-10T14:00:53.848" v="336" actId="1076"/>
          <ac:picMkLst>
            <pc:docMk/>
            <pc:sldMk cId="4207337675" sldId="1504"/>
            <ac:picMk id="4" creationId="{2C2A24E5-7D37-CD4A-AFC5-5A469EB8E1B7}"/>
          </ac:picMkLst>
        </pc:picChg>
      </pc:sldChg>
      <pc:sldChg chg="modSp add mod">
        <pc:chgData name="Kelly Stokes" userId="3e5c5154-569e-4d81-aa91-4f91841cdfa9" providerId="ADAL" clId="{044467C2-1C00-4C17-9F4A-5D8E9F134AAB}" dt="2023-02-10T14:04:59.420" v="454" actId="27636"/>
        <pc:sldMkLst>
          <pc:docMk/>
          <pc:sldMk cId="2725369301" sldId="1505"/>
        </pc:sldMkLst>
        <pc:spChg chg="mod">
          <ac:chgData name="Kelly Stokes" userId="3e5c5154-569e-4d81-aa91-4f91841cdfa9" providerId="ADAL" clId="{044467C2-1C00-4C17-9F4A-5D8E9F134AAB}" dt="2023-02-10T14:04:48.873" v="445"/>
          <ac:spMkLst>
            <pc:docMk/>
            <pc:sldMk cId="2725369301" sldId="1505"/>
            <ac:spMk id="2" creationId="{52DA34BA-82FC-47C5-BCE1-BB65E08B92A1}"/>
          </ac:spMkLst>
        </pc:spChg>
        <pc:spChg chg="mod">
          <ac:chgData name="Kelly Stokes" userId="3e5c5154-569e-4d81-aa91-4f91841cdfa9" providerId="ADAL" clId="{044467C2-1C00-4C17-9F4A-5D8E9F134AAB}" dt="2023-02-10T14:04:59.420" v="454" actId="27636"/>
          <ac:spMkLst>
            <pc:docMk/>
            <pc:sldMk cId="2725369301" sldId="1505"/>
            <ac:spMk id="3" creationId="{847A1AC9-9EC9-E1AA-348D-958CE44F2772}"/>
          </ac:spMkLst>
        </pc:spChg>
      </pc:sldChg>
      <pc:sldChg chg="modSp mod">
        <pc:chgData name="Kelly Stokes" userId="3e5c5154-569e-4d81-aa91-4f91841cdfa9" providerId="ADAL" clId="{044467C2-1C00-4C17-9F4A-5D8E9F134AAB}" dt="2023-02-10T14:09:25.686" v="478" actId="1076"/>
        <pc:sldMkLst>
          <pc:docMk/>
          <pc:sldMk cId="1571660563" sldId="1506"/>
        </pc:sldMkLst>
        <pc:spChg chg="mod">
          <ac:chgData name="Kelly Stokes" userId="3e5c5154-569e-4d81-aa91-4f91841cdfa9" providerId="ADAL" clId="{044467C2-1C00-4C17-9F4A-5D8E9F134AAB}" dt="2023-02-10T14:09:22.143" v="477"/>
          <ac:spMkLst>
            <pc:docMk/>
            <pc:sldMk cId="1571660563" sldId="1506"/>
            <ac:spMk id="2" creationId="{52DA34BA-82FC-47C5-BCE1-BB65E08B92A1}"/>
          </ac:spMkLst>
        </pc:spChg>
        <pc:spChg chg="mod">
          <ac:chgData name="Kelly Stokes" userId="3e5c5154-569e-4d81-aa91-4f91841cdfa9" providerId="ADAL" clId="{044467C2-1C00-4C17-9F4A-5D8E9F134AAB}" dt="2023-02-10T14:09:25.686" v="478" actId="1076"/>
          <ac:spMkLst>
            <pc:docMk/>
            <pc:sldMk cId="1571660563" sldId="1506"/>
            <ac:spMk id="3" creationId="{847A1AC9-9EC9-E1AA-348D-958CE44F2772}"/>
          </ac:spMkLst>
        </pc:spChg>
      </pc:sldChg>
      <pc:sldChg chg="addSp delSp modSp modAnim">
        <pc:chgData name="Kelly Stokes" userId="3e5c5154-569e-4d81-aa91-4f91841cdfa9" providerId="ADAL" clId="{044467C2-1C00-4C17-9F4A-5D8E9F134AAB}" dt="2023-02-10T14:10:13.997" v="496"/>
        <pc:sldMkLst>
          <pc:docMk/>
          <pc:sldMk cId="2659700584" sldId="1507"/>
        </pc:sldMkLst>
        <pc:spChg chg="mod">
          <ac:chgData name="Kelly Stokes" userId="3e5c5154-569e-4d81-aa91-4f91841cdfa9" providerId="ADAL" clId="{044467C2-1C00-4C17-9F4A-5D8E9F134AAB}" dt="2023-02-10T14:09:48.874" v="490" actId="20577"/>
          <ac:spMkLst>
            <pc:docMk/>
            <pc:sldMk cId="2659700584" sldId="1507"/>
            <ac:spMk id="2" creationId="{52DA34BA-82FC-47C5-BCE1-BB65E08B92A1}"/>
          </ac:spMkLst>
        </pc:spChg>
        <pc:spChg chg="mod">
          <ac:chgData name="Kelly Stokes" userId="3e5c5154-569e-4d81-aa91-4f91841cdfa9" providerId="ADAL" clId="{044467C2-1C00-4C17-9F4A-5D8E9F134AAB}" dt="2023-02-10T14:09:45.533" v="483" actId="20577"/>
          <ac:spMkLst>
            <pc:docMk/>
            <pc:sldMk cId="2659700584" sldId="1507"/>
            <ac:spMk id="8" creationId="{1FCDC8B7-0F0D-46B5-057E-579929B7D816}"/>
          </ac:spMkLst>
        </pc:spChg>
        <pc:picChg chg="del">
          <ac:chgData name="Kelly Stokes" userId="3e5c5154-569e-4d81-aa91-4f91841cdfa9" providerId="ADAL" clId="{044467C2-1C00-4C17-9F4A-5D8E9F134AAB}" dt="2023-02-10T14:10:09.264" v="491" actId="478"/>
          <ac:picMkLst>
            <pc:docMk/>
            <pc:sldMk cId="2659700584" sldId="1507"/>
            <ac:picMk id="3" creationId="{D0E0FC5C-35E7-A385-43C8-BD1C192DCDE5}"/>
          </ac:picMkLst>
        </pc:picChg>
        <pc:picChg chg="add mod">
          <ac:chgData name="Kelly Stokes" userId="3e5c5154-569e-4d81-aa91-4f91841cdfa9" providerId="ADAL" clId="{044467C2-1C00-4C17-9F4A-5D8E9F134AAB}" dt="2023-02-10T14:10:11.397" v="493" actId="1076"/>
          <ac:picMkLst>
            <pc:docMk/>
            <pc:sldMk cId="2659700584" sldId="1507"/>
            <ac:picMk id="10242" creationId="{057EA3B7-7C2E-941C-28D7-F0F8485AD3BE}"/>
          </ac:picMkLst>
        </pc:picChg>
      </pc:sldChg>
      <pc:sldChg chg="modSp mod">
        <pc:chgData name="Kelly Stokes" userId="3e5c5154-569e-4d81-aa91-4f91841cdfa9" providerId="ADAL" clId="{044467C2-1C00-4C17-9F4A-5D8E9F134AAB}" dt="2023-02-10T14:10:37.028" v="502" actId="27636"/>
        <pc:sldMkLst>
          <pc:docMk/>
          <pc:sldMk cId="2611828572" sldId="1508"/>
        </pc:sldMkLst>
        <pc:spChg chg="mod">
          <ac:chgData name="Kelly Stokes" userId="3e5c5154-569e-4d81-aa91-4f91841cdfa9" providerId="ADAL" clId="{044467C2-1C00-4C17-9F4A-5D8E9F134AAB}" dt="2023-02-10T14:10:28.812" v="499" actId="20577"/>
          <ac:spMkLst>
            <pc:docMk/>
            <pc:sldMk cId="2611828572" sldId="1508"/>
            <ac:spMk id="2" creationId="{52DA34BA-82FC-47C5-BCE1-BB65E08B92A1}"/>
          </ac:spMkLst>
        </pc:spChg>
        <pc:spChg chg="mod">
          <ac:chgData name="Kelly Stokes" userId="3e5c5154-569e-4d81-aa91-4f91841cdfa9" providerId="ADAL" clId="{044467C2-1C00-4C17-9F4A-5D8E9F134AAB}" dt="2023-02-10T14:10:37.028" v="502" actId="27636"/>
          <ac:spMkLst>
            <pc:docMk/>
            <pc:sldMk cId="2611828572" sldId="1508"/>
            <ac:spMk id="3" creationId="{847A1AC9-9EC9-E1AA-348D-958CE44F2772}"/>
          </ac:spMkLst>
        </pc:spChg>
      </pc:sldChg>
      <pc:sldChg chg="modSp add mod">
        <pc:chgData name="Kelly Stokes" userId="3e5c5154-569e-4d81-aa91-4f91841cdfa9" providerId="ADAL" clId="{044467C2-1C00-4C17-9F4A-5D8E9F134AAB}" dt="2023-02-10T14:12:01.903" v="517" actId="13926"/>
        <pc:sldMkLst>
          <pc:docMk/>
          <pc:sldMk cId="1331744510" sldId="1509"/>
        </pc:sldMkLst>
        <pc:spChg chg="mod">
          <ac:chgData name="Kelly Stokes" userId="3e5c5154-569e-4d81-aa91-4f91841cdfa9" providerId="ADAL" clId="{044467C2-1C00-4C17-9F4A-5D8E9F134AAB}" dt="2023-02-10T14:12:01.903" v="517" actId="13926"/>
          <ac:spMkLst>
            <pc:docMk/>
            <pc:sldMk cId="1331744510" sldId="1509"/>
            <ac:spMk id="2" creationId="{52DA34BA-82FC-47C5-BCE1-BB65E08B92A1}"/>
          </ac:spMkLst>
        </pc:spChg>
      </pc:sldChg>
      <pc:sldChg chg="modSp add mod">
        <pc:chgData name="Kelly Stokes" userId="3e5c5154-569e-4d81-aa91-4f91841cdfa9" providerId="ADAL" clId="{044467C2-1C00-4C17-9F4A-5D8E9F134AAB}" dt="2023-02-10T14:13:20.602" v="543" actId="20577"/>
        <pc:sldMkLst>
          <pc:docMk/>
          <pc:sldMk cId="4271284000" sldId="1510"/>
        </pc:sldMkLst>
        <pc:spChg chg="mod">
          <ac:chgData name="Kelly Stokes" userId="3e5c5154-569e-4d81-aa91-4f91841cdfa9" providerId="ADAL" clId="{044467C2-1C00-4C17-9F4A-5D8E9F134AAB}" dt="2023-02-10T14:13:20.602" v="543" actId="20577"/>
          <ac:spMkLst>
            <pc:docMk/>
            <pc:sldMk cId="4271284000" sldId="1510"/>
            <ac:spMk id="2" creationId="{02FB8773-AD3E-2543-510F-CEE32E75C793}"/>
          </ac:spMkLst>
        </pc:spChg>
      </pc:sldChg>
      <pc:sldChg chg="modSp add mod">
        <pc:chgData name="Kelly Stokes" userId="3e5c5154-569e-4d81-aa91-4f91841cdfa9" providerId="ADAL" clId="{044467C2-1C00-4C17-9F4A-5D8E9F134AAB}" dt="2023-02-10T14:13:27.557" v="553" actId="20577"/>
        <pc:sldMkLst>
          <pc:docMk/>
          <pc:sldMk cId="2219661059" sldId="1511"/>
        </pc:sldMkLst>
        <pc:spChg chg="mod">
          <ac:chgData name="Kelly Stokes" userId="3e5c5154-569e-4d81-aa91-4f91841cdfa9" providerId="ADAL" clId="{044467C2-1C00-4C17-9F4A-5D8E9F134AAB}" dt="2023-02-10T14:13:27.557" v="553" actId="20577"/>
          <ac:spMkLst>
            <pc:docMk/>
            <pc:sldMk cId="2219661059" sldId="1511"/>
            <ac:spMk id="2" creationId="{02FB8773-AD3E-2543-510F-CEE32E75C793}"/>
          </ac:spMkLst>
        </pc:spChg>
      </pc:sldChg>
      <pc:sldChg chg="modSp mod">
        <pc:chgData name="Kelly Stokes" userId="3e5c5154-569e-4d81-aa91-4f91841cdfa9" providerId="ADAL" clId="{044467C2-1C00-4C17-9F4A-5D8E9F134AAB}" dt="2023-02-10T14:18:07.659" v="687" actId="1076"/>
        <pc:sldMkLst>
          <pc:docMk/>
          <pc:sldMk cId="3605437593" sldId="1631"/>
        </pc:sldMkLst>
        <pc:spChg chg="mod">
          <ac:chgData name="Kelly Stokes" userId="3e5c5154-569e-4d81-aa91-4f91841cdfa9" providerId="ADAL" clId="{044467C2-1C00-4C17-9F4A-5D8E9F134AAB}" dt="2023-02-10T14:18:04.818" v="686"/>
          <ac:spMkLst>
            <pc:docMk/>
            <pc:sldMk cId="3605437593" sldId="1631"/>
            <ac:spMk id="2" creationId="{02FB8773-AD3E-2543-510F-CEE32E75C793}"/>
          </ac:spMkLst>
        </pc:spChg>
        <pc:spChg chg="mod">
          <ac:chgData name="Kelly Stokes" userId="3e5c5154-569e-4d81-aa91-4f91841cdfa9" providerId="ADAL" clId="{044467C2-1C00-4C17-9F4A-5D8E9F134AAB}" dt="2023-02-10T14:17:47.359" v="684" actId="20577"/>
          <ac:spMkLst>
            <pc:docMk/>
            <pc:sldMk cId="3605437593" sldId="1631"/>
            <ac:spMk id="3" creationId="{E500F0D3-C8EE-77CA-D8A5-2252D46724AA}"/>
          </ac:spMkLst>
        </pc:spChg>
        <pc:spChg chg="mod">
          <ac:chgData name="Kelly Stokes" userId="3e5c5154-569e-4d81-aa91-4f91841cdfa9" providerId="ADAL" clId="{044467C2-1C00-4C17-9F4A-5D8E9F134AAB}" dt="2023-02-10T14:17:50.813" v="685" actId="1076"/>
          <ac:spMkLst>
            <pc:docMk/>
            <pc:sldMk cId="3605437593" sldId="1631"/>
            <ac:spMk id="4" creationId="{B5313488-7E4A-79E2-52CD-B230AB2EBC8A}"/>
          </ac:spMkLst>
        </pc:spChg>
        <pc:spChg chg="mod">
          <ac:chgData name="Kelly Stokes" userId="3e5c5154-569e-4d81-aa91-4f91841cdfa9" providerId="ADAL" clId="{044467C2-1C00-4C17-9F4A-5D8E9F134AAB}" dt="2023-02-10T14:18:07.659" v="687" actId="1076"/>
          <ac:spMkLst>
            <pc:docMk/>
            <pc:sldMk cId="3605437593" sldId="1631"/>
            <ac:spMk id="5" creationId="{E02A7888-AA45-7396-3E3D-4AC6E69CC2E9}"/>
          </ac:spMkLst>
        </pc:spChg>
      </pc:sldChg>
      <pc:sldChg chg="addSp delSp modSp modAnim">
        <pc:chgData name="Kelly Stokes" userId="3e5c5154-569e-4d81-aa91-4f91841cdfa9" providerId="ADAL" clId="{044467C2-1C00-4C17-9F4A-5D8E9F134AAB}" dt="2023-02-10T14:22:04.777" v="719"/>
        <pc:sldMkLst>
          <pc:docMk/>
          <pc:sldMk cId="2300636479" sldId="1639"/>
        </pc:sldMkLst>
        <pc:spChg chg="mod">
          <ac:chgData name="Kelly Stokes" userId="3e5c5154-569e-4d81-aa91-4f91841cdfa9" providerId="ADAL" clId="{044467C2-1C00-4C17-9F4A-5D8E9F134AAB}" dt="2023-02-10T14:21:34.112" v="704" actId="20577"/>
          <ac:spMkLst>
            <pc:docMk/>
            <pc:sldMk cId="2300636479" sldId="1639"/>
            <ac:spMk id="2" creationId="{52DA34BA-82FC-47C5-BCE1-BB65E08B92A1}"/>
          </ac:spMkLst>
        </pc:spChg>
        <pc:picChg chg="add mod">
          <ac:chgData name="Kelly Stokes" userId="3e5c5154-569e-4d81-aa91-4f91841cdfa9" providerId="ADAL" clId="{044467C2-1C00-4C17-9F4A-5D8E9F134AAB}" dt="2023-02-10T14:22:02.428" v="718"/>
          <ac:picMkLst>
            <pc:docMk/>
            <pc:sldMk cId="2300636479" sldId="1639"/>
            <ac:picMk id="4" creationId="{7C7097CD-EAAD-60CD-9C34-65519E167BA5}"/>
          </ac:picMkLst>
        </pc:picChg>
        <pc:picChg chg="del">
          <ac:chgData name="Kelly Stokes" userId="3e5c5154-569e-4d81-aa91-4f91841cdfa9" providerId="ADAL" clId="{044467C2-1C00-4C17-9F4A-5D8E9F134AAB}" dt="2023-02-10T14:22:01.943" v="717" actId="478"/>
          <ac:picMkLst>
            <pc:docMk/>
            <pc:sldMk cId="2300636479" sldId="1639"/>
            <ac:picMk id="4098" creationId="{2988605B-242F-A28A-0520-B97E89905563}"/>
          </ac:picMkLst>
        </pc:picChg>
      </pc:sldChg>
      <pc:sldChg chg="addSp delSp modSp mod modAnim">
        <pc:chgData name="Kelly Stokes" userId="3e5c5154-569e-4d81-aa91-4f91841cdfa9" providerId="ADAL" clId="{044467C2-1C00-4C17-9F4A-5D8E9F134AAB}" dt="2023-02-10T14:22:16.021" v="722"/>
        <pc:sldMkLst>
          <pc:docMk/>
          <pc:sldMk cId="3408927528" sldId="1640"/>
        </pc:sldMkLst>
        <pc:spChg chg="mod">
          <ac:chgData name="Kelly Stokes" userId="3e5c5154-569e-4d81-aa91-4f91841cdfa9" providerId="ADAL" clId="{044467C2-1C00-4C17-9F4A-5D8E9F134AAB}" dt="2023-02-10T14:21:38.292" v="708" actId="20577"/>
          <ac:spMkLst>
            <pc:docMk/>
            <pc:sldMk cId="3408927528" sldId="1640"/>
            <ac:spMk id="2" creationId="{52DA34BA-82FC-47C5-BCE1-BB65E08B92A1}"/>
          </ac:spMkLst>
        </pc:spChg>
        <pc:spChg chg="mod">
          <ac:chgData name="Kelly Stokes" userId="3e5c5154-569e-4d81-aa91-4f91841cdfa9" providerId="ADAL" clId="{044467C2-1C00-4C17-9F4A-5D8E9F134AAB}" dt="2023-02-10T14:21:40.854" v="709" actId="1076"/>
          <ac:spMkLst>
            <pc:docMk/>
            <pc:sldMk cId="3408927528" sldId="1640"/>
            <ac:spMk id="3" creationId="{0366E0B6-702E-4814-82C6-08CA2D13F3C9}"/>
          </ac:spMkLst>
        </pc:spChg>
        <pc:picChg chg="add mod">
          <ac:chgData name="Kelly Stokes" userId="3e5c5154-569e-4d81-aa91-4f91841cdfa9" providerId="ADAL" clId="{044467C2-1C00-4C17-9F4A-5D8E9F134AAB}" dt="2023-02-10T14:22:14.781" v="721"/>
          <ac:picMkLst>
            <pc:docMk/>
            <pc:sldMk cId="3408927528" sldId="1640"/>
            <ac:picMk id="4" creationId="{F0F82881-4C74-84EF-BB5A-C9143EE6057A}"/>
          </ac:picMkLst>
        </pc:picChg>
        <pc:picChg chg="del">
          <ac:chgData name="Kelly Stokes" userId="3e5c5154-569e-4d81-aa91-4f91841cdfa9" providerId="ADAL" clId="{044467C2-1C00-4C17-9F4A-5D8E9F134AAB}" dt="2023-02-10T14:22:14.296" v="720" actId="478"/>
          <ac:picMkLst>
            <pc:docMk/>
            <pc:sldMk cId="3408927528" sldId="1640"/>
            <ac:picMk id="5122" creationId="{3793124F-4299-BF8A-E5A7-936E6AB2CEBA}"/>
          </ac:picMkLst>
        </pc:picChg>
      </pc:sldChg>
      <pc:sldChg chg="addSp delSp modSp mod modAnim">
        <pc:chgData name="Kelly Stokes" userId="3e5c5154-569e-4d81-aa91-4f91841cdfa9" providerId="ADAL" clId="{044467C2-1C00-4C17-9F4A-5D8E9F134AAB}" dt="2023-02-10T14:22:27.028" v="725"/>
        <pc:sldMkLst>
          <pc:docMk/>
          <pc:sldMk cId="1706236627" sldId="1641"/>
        </pc:sldMkLst>
        <pc:spChg chg="mod">
          <ac:chgData name="Kelly Stokes" userId="3e5c5154-569e-4d81-aa91-4f91841cdfa9" providerId="ADAL" clId="{044467C2-1C00-4C17-9F4A-5D8E9F134AAB}" dt="2023-02-10T14:21:43.986" v="714" actId="20577"/>
          <ac:spMkLst>
            <pc:docMk/>
            <pc:sldMk cId="1706236627" sldId="1641"/>
            <ac:spMk id="2" creationId="{52DA34BA-82FC-47C5-BCE1-BB65E08B92A1}"/>
          </ac:spMkLst>
        </pc:spChg>
        <pc:spChg chg="mod">
          <ac:chgData name="Kelly Stokes" userId="3e5c5154-569e-4d81-aa91-4f91841cdfa9" providerId="ADAL" clId="{044467C2-1C00-4C17-9F4A-5D8E9F134AAB}" dt="2023-02-10T14:21:49.771" v="716" actId="14100"/>
          <ac:spMkLst>
            <pc:docMk/>
            <pc:sldMk cId="1706236627" sldId="1641"/>
            <ac:spMk id="3" creationId="{4BCBA2DA-E95C-434C-BE81-320E182AE5EF}"/>
          </ac:spMkLst>
        </pc:spChg>
        <pc:picChg chg="add mod">
          <ac:chgData name="Kelly Stokes" userId="3e5c5154-569e-4d81-aa91-4f91841cdfa9" providerId="ADAL" clId="{044467C2-1C00-4C17-9F4A-5D8E9F134AAB}" dt="2023-02-10T14:22:26.015" v="724"/>
          <ac:picMkLst>
            <pc:docMk/>
            <pc:sldMk cId="1706236627" sldId="1641"/>
            <ac:picMk id="4" creationId="{7293C363-7810-6813-B000-E3895C3390DE}"/>
          </ac:picMkLst>
        </pc:picChg>
        <pc:picChg chg="del">
          <ac:chgData name="Kelly Stokes" userId="3e5c5154-569e-4d81-aa91-4f91841cdfa9" providerId="ADAL" clId="{044467C2-1C00-4C17-9F4A-5D8E9F134AAB}" dt="2023-02-10T14:22:25.664" v="723" actId="478"/>
          <ac:picMkLst>
            <pc:docMk/>
            <pc:sldMk cId="1706236627" sldId="1641"/>
            <ac:picMk id="6146" creationId="{BE933C78-6010-50F6-DD65-AB239EED8442}"/>
          </ac:picMkLst>
        </pc:picChg>
      </pc:sldChg>
      <pc:sldChg chg="addSp delSp modSp mod modAnim">
        <pc:chgData name="Kelly Stokes" userId="3e5c5154-569e-4d81-aa91-4f91841cdfa9" providerId="ADAL" clId="{044467C2-1C00-4C17-9F4A-5D8E9F134AAB}" dt="2023-02-10T14:23:26.789" v="738"/>
        <pc:sldMkLst>
          <pc:docMk/>
          <pc:sldMk cId="3135342251" sldId="1646"/>
        </pc:sldMkLst>
        <pc:spChg chg="mod">
          <ac:chgData name="Kelly Stokes" userId="3e5c5154-569e-4d81-aa91-4f91841cdfa9" providerId="ADAL" clId="{044467C2-1C00-4C17-9F4A-5D8E9F134AAB}" dt="2023-02-10T14:22:53.151" v="733" actId="20577"/>
          <ac:spMkLst>
            <pc:docMk/>
            <pc:sldMk cId="3135342251" sldId="1646"/>
            <ac:spMk id="2" creationId="{52DA34BA-82FC-47C5-BCE1-BB65E08B92A1}"/>
          </ac:spMkLst>
        </pc:spChg>
        <pc:spChg chg="mod">
          <ac:chgData name="Kelly Stokes" userId="3e5c5154-569e-4d81-aa91-4f91841cdfa9" providerId="ADAL" clId="{044467C2-1C00-4C17-9F4A-5D8E9F134AAB}" dt="2023-02-10T14:22:58.147" v="734" actId="14100"/>
          <ac:spMkLst>
            <pc:docMk/>
            <pc:sldMk cId="3135342251" sldId="1646"/>
            <ac:spMk id="3" creationId="{13BB5EC0-7A96-4D29-A835-6FAE896C31A4}"/>
          </ac:spMkLst>
        </pc:spChg>
        <pc:picChg chg="del">
          <ac:chgData name="Kelly Stokes" userId="3e5c5154-569e-4d81-aa91-4f91841cdfa9" providerId="ADAL" clId="{044467C2-1C00-4C17-9F4A-5D8E9F134AAB}" dt="2023-02-10T14:22:59.851" v="735" actId="478"/>
          <ac:picMkLst>
            <pc:docMk/>
            <pc:sldMk cId="3135342251" sldId="1646"/>
            <ac:picMk id="1026" creationId="{1B14B8F9-6693-5C69-521B-DBBB99519C0B}"/>
          </ac:picMkLst>
        </pc:picChg>
        <pc:picChg chg="add mod">
          <ac:chgData name="Kelly Stokes" userId="3e5c5154-569e-4d81-aa91-4f91841cdfa9" providerId="ADAL" clId="{044467C2-1C00-4C17-9F4A-5D8E9F134AAB}" dt="2023-02-10T14:23:26.198" v="737" actId="1076"/>
          <ac:picMkLst>
            <pc:docMk/>
            <pc:sldMk cId="3135342251" sldId="1646"/>
            <ac:picMk id="40962" creationId="{9DE2C440-A4D2-8DAA-E125-C84BDAE1FCC9}"/>
          </ac:picMkLst>
        </pc:picChg>
      </pc:sldChg>
      <pc:sldChg chg="addSp delSp modSp mod modAnim">
        <pc:chgData name="Kelly Stokes" userId="3e5c5154-569e-4d81-aa91-4f91841cdfa9" providerId="ADAL" clId="{044467C2-1C00-4C17-9F4A-5D8E9F134AAB}" dt="2023-02-10T14:23:52.062" v="752"/>
        <pc:sldMkLst>
          <pc:docMk/>
          <pc:sldMk cId="224018476" sldId="1647"/>
        </pc:sldMkLst>
        <pc:spChg chg="mod">
          <ac:chgData name="Kelly Stokes" userId="3e5c5154-569e-4d81-aa91-4f91841cdfa9" providerId="ADAL" clId="{044467C2-1C00-4C17-9F4A-5D8E9F134AAB}" dt="2023-02-10T14:23:32.585" v="747" actId="20577"/>
          <ac:spMkLst>
            <pc:docMk/>
            <pc:sldMk cId="224018476" sldId="1647"/>
            <ac:spMk id="2" creationId="{52DA34BA-82FC-47C5-BCE1-BB65E08B92A1}"/>
          </ac:spMkLst>
        </pc:spChg>
        <pc:spChg chg="mod">
          <ac:chgData name="Kelly Stokes" userId="3e5c5154-569e-4d81-aa91-4f91841cdfa9" providerId="ADAL" clId="{044467C2-1C00-4C17-9F4A-5D8E9F134AAB}" dt="2023-02-10T14:23:35.630" v="748" actId="1076"/>
          <ac:spMkLst>
            <pc:docMk/>
            <pc:sldMk cId="224018476" sldId="1647"/>
            <ac:spMk id="3" creationId="{0366E0B6-702E-4814-82C6-08CA2D13F3C9}"/>
          </ac:spMkLst>
        </pc:spChg>
        <pc:picChg chg="del">
          <ac:chgData name="Kelly Stokes" userId="3e5c5154-569e-4d81-aa91-4f91841cdfa9" providerId="ADAL" clId="{044467C2-1C00-4C17-9F4A-5D8E9F134AAB}" dt="2023-02-10T14:23:39.464" v="749" actId="478"/>
          <ac:picMkLst>
            <pc:docMk/>
            <pc:sldMk cId="224018476" sldId="1647"/>
            <ac:picMk id="2050" creationId="{FA8CE26D-40F4-FD1F-E997-3AA569F09BD6}"/>
          </ac:picMkLst>
        </pc:picChg>
        <pc:picChg chg="add mod">
          <ac:chgData name="Kelly Stokes" userId="3e5c5154-569e-4d81-aa91-4f91841cdfa9" providerId="ADAL" clId="{044467C2-1C00-4C17-9F4A-5D8E9F134AAB}" dt="2023-02-10T14:23:51.397" v="751" actId="1076"/>
          <ac:picMkLst>
            <pc:docMk/>
            <pc:sldMk cId="224018476" sldId="1647"/>
            <ac:picMk id="39938" creationId="{7C12108D-9389-8ABE-FBE9-993A223C7BC5}"/>
          </ac:picMkLst>
        </pc:picChg>
      </pc:sldChg>
      <pc:sldChg chg="del">
        <pc:chgData name="Kelly Stokes" userId="3e5c5154-569e-4d81-aa91-4f91841cdfa9" providerId="ADAL" clId="{044467C2-1C00-4C17-9F4A-5D8E9F134AAB}" dt="2023-02-10T14:23:57.823" v="753" actId="2696"/>
        <pc:sldMkLst>
          <pc:docMk/>
          <pc:sldMk cId="3881897008" sldId="1648"/>
        </pc:sldMkLst>
      </pc:sldChg>
      <pc:sldChg chg="del">
        <pc:chgData name="Kelly Stokes" userId="3e5c5154-569e-4d81-aa91-4f91841cdfa9" providerId="ADAL" clId="{044467C2-1C00-4C17-9F4A-5D8E9F134AAB}" dt="2023-02-10T14:23:57.823" v="753" actId="2696"/>
        <pc:sldMkLst>
          <pc:docMk/>
          <pc:sldMk cId="2140735099" sldId="1649"/>
        </pc:sldMkLst>
      </pc:sldChg>
      <pc:sldChg chg="addSp delSp modSp modAnim">
        <pc:chgData name="Kelly Stokes" userId="3e5c5154-569e-4d81-aa91-4f91841cdfa9" providerId="ADAL" clId="{044467C2-1C00-4C17-9F4A-5D8E9F134AAB}" dt="2023-02-10T14:24:39.765" v="784"/>
        <pc:sldMkLst>
          <pc:docMk/>
          <pc:sldMk cId="3789161877" sldId="1650"/>
        </pc:sldMkLst>
        <pc:spChg chg="mod">
          <ac:chgData name="Kelly Stokes" userId="3e5c5154-569e-4d81-aa91-4f91841cdfa9" providerId="ADAL" clId="{044467C2-1C00-4C17-9F4A-5D8E9F134AAB}" dt="2023-02-10T14:24:09.523" v="764" actId="20577"/>
          <ac:spMkLst>
            <pc:docMk/>
            <pc:sldMk cId="3789161877" sldId="1650"/>
            <ac:spMk id="2" creationId="{52DA34BA-82FC-47C5-BCE1-BB65E08B92A1}"/>
          </ac:spMkLst>
        </pc:spChg>
        <pc:spChg chg="mod">
          <ac:chgData name="Kelly Stokes" userId="3e5c5154-569e-4d81-aa91-4f91841cdfa9" providerId="ADAL" clId="{044467C2-1C00-4C17-9F4A-5D8E9F134AAB}" dt="2023-02-10T14:24:19.307" v="780" actId="20577"/>
          <ac:spMkLst>
            <pc:docMk/>
            <pc:sldMk cId="3789161877" sldId="1650"/>
            <ac:spMk id="8" creationId="{B0B20B61-5057-D7DD-C3F9-0AB185533D24}"/>
          </ac:spMkLst>
        </pc:spChg>
        <pc:spChg chg="mod">
          <ac:chgData name="Kelly Stokes" userId="3e5c5154-569e-4d81-aa91-4f91841cdfa9" providerId="ADAL" clId="{044467C2-1C00-4C17-9F4A-5D8E9F134AAB}" dt="2023-02-10T14:24:34.858" v="781"/>
          <ac:spMkLst>
            <pc:docMk/>
            <pc:sldMk cId="3789161877" sldId="1650"/>
            <ac:spMk id="12" creationId="{E384BFF7-3319-CAE2-192F-C4DCBBBBFCCA}"/>
          </ac:spMkLst>
        </pc:spChg>
        <pc:picChg chg="del">
          <ac:chgData name="Kelly Stokes" userId="3e5c5154-569e-4d81-aa91-4f91841cdfa9" providerId="ADAL" clId="{044467C2-1C00-4C17-9F4A-5D8E9F134AAB}" dt="2023-02-10T14:24:04.367" v="754" actId="478"/>
          <ac:picMkLst>
            <pc:docMk/>
            <pc:sldMk cId="3789161877" sldId="1650"/>
            <ac:picMk id="3" creationId="{44218679-065A-4F18-6E8D-0087FD5BD424}"/>
          </ac:picMkLst>
        </pc:picChg>
        <pc:picChg chg="add mod">
          <ac:chgData name="Kelly Stokes" userId="3e5c5154-569e-4d81-aa91-4f91841cdfa9" providerId="ADAL" clId="{044467C2-1C00-4C17-9F4A-5D8E9F134AAB}" dt="2023-02-10T14:24:06.619" v="756" actId="1076"/>
          <ac:picMkLst>
            <pc:docMk/>
            <pc:sldMk cId="3789161877" sldId="1650"/>
            <ac:picMk id="4" creationId="{E2CFC442-A0EF-77F6-0130-BEA936259357}"/>
          </ac:picMkLst>
        </pc:picChg>
      </pc:sldChg>
      <pc:sldChg chg="addSp delSp modSp modAnim">
        <pc:chgData name="Kelly Stokes" userId="3e5c5154-569e-4d81-aa91-4f91841cdfa9" providerId="ADAL" clId="{044467C2-1C00-4C17-9F4A-5D8E9F134AAB}" dt="2023-02-10T14:25:24.117" v="818" actId="20577"/>
        <pc:sldMkLst>
          <pc:docMk/>
          <pc:sldMk cId="367473021" sldId="1651"/>
        </pc:sldMkLst>
        <pc:spChg chg="mod">
          <ac:chgData name="Kelly Stokes" userId="3e5c5154-569e-4d81-aa91-4f91841cdfa9" providerId="ADAL" clId="{044467C2-1C00-4C17-9F4A-5D8E9F134AAB}" dt="2023-02-10T14:24:51.318" v="796" actId="20577"/>
          <ac:spMkLst>
            <pc:docMk/>
            <pc:sldMk cId="367473021" sldId="1651"/>
            <ac:spMk id="2" creationId="{52DA34BA-82FC-47C5-BCE1-BB65E08B92A1}"/>
          </ac:spMkLst>
        </pc:spChg>
        <pc:spChg chg="mod">
          <ac:chgData name="Kelly Stokes" userId="3e5c5154-569e-4d81-aa91-4f91841cdfa9" providerId="ADAL" clId="{044467C2-1C00-4C17-9F4A-5D8E9F134AAB}" dt="2023-02-10T14:25:00.109" v="810" actId="20577"/>
          <ac:spMkLst>
            <pc:docMk/>
            <pc:sldMk cId="367473021" sldId="1651"/>
            <ac:spMk id="8" creationId="{B0B20B61-5057-D7DD-C3F9-0AB185533D24}"/>
          </ac:spMkLst>
        </pc:spChg>
        <pc:spChg chg="mod">
          <ac:chgData name="Kelly Stokes" userId="3e5c5154-569e-4d81-aa91-4f91841cdfa9" providerId="ADAL" clId="{044467C2-1C00-4C17-9F4A-5D8E9F134AAB}" dt="2023-02-10T14:25:24.117" v="818" actId="20577"/>
          <ac:spMkLst>
            <pc:docMk/>
            <pc:sldMk cId="367473021" sldId="1651"/>
            <ac:spMk id="10" creationId="{003D53EA-1945-744E-2DD1-0312F4DE835F}"/>
          </ac:spMkLst>
        </pc:spChg>
        <pc:spChg chg="mod">
          <ac:chgData name="Kelly Stokes" userId="3e5c5154-569e-4d81-aa91-4f91841cdfa9" providerId="ADAL" clId="{044467C2-1C00-4C17-9F4A-5D8E9F134AAB}" dt="2023-02-10T14:25:20.784" v="814" actId="20577"/>
          <ac:spMkLst>
            <pc:docMk/>
            <pc:sldMk cId="367473021" sldId="1651"/>
            <ac:spMk id="12" creationId="{E384BFF7-3319-CAE2-192F-C4DCBBBBFCCA}"/>
          </ac:spMkLst>
        </pc:spChg>
        <pc:picChg chg="add mod">
          <ac:chgData name="Kelly Stokes" userId="3e5c5154-569e-4d81-aa91-4f91841cdfa9" providerId="ADAL" clId="{044467C2-1C00-4C17-9F4A-5D8E9F134AAB}" dt="2023-02-10T14:24:45.417" v="786"/>
          <ac:picMkLst>
            <pc:docMk/>
            <pc:sldMk cId="367473021" sldId="1651"/>
            <ac:picMk id="3" creationId="{3B549CF7-E3D7-F241-49C2-1DF062A71788}"/>
          </ac:picMkLst>
        </pc:picChg>
        <pc:picChg chg="del">
          <ac:chgData name="Kelly Stokes" userId="3e5c5154-569e-4d81-aa91-4f91841cdfa9" providerId="ADAL" clId="{044467C2-1C00-4C17-9F4A-5D8E9F134AAB}" dt="2023-02-10T14:24:45.062" v="785" actId="478"/>
          <ac:picMkLst>
            <pc:docMk/>
            <pc:sldMk cId="367473021" sldId="1651"/>
            <ac:picMk id="4" creationId="{2C2A24E5-7D37-CD4A-AFC5-5A469EB8E1B7}"/>
          </ac:picMkLst>
        </pc:picChg>
      </pc:sldChg>
      <pc:sldChg chg="del">
        <pc:chgData name="Kelly Stokes" userId="3e5c5154-569e-4d81-aa91-4f91841cdfa9" providerId="ADAL" clId="{044467C2-1C00-4C17-9F4A-5D8E9F134AAB}" dt="2023-02-10T14:25:29.686" v="819" actId="2696"/>
        <pc:sldMkLst>
          <pc:docMk/>
          <pc:sldMk cId="675400297" sldId="1652"/>
        </pc:sldMkLst>
      </pc:sldChg>
      <pc:sldChg chg="del">
        <pc:chgData name="Kelly Stokes" userId="3e5c5154-569e-4d81-aa91-4f91841cdfa9" providerId="ADAL" clId="{044467C2-1C00-4C17-9F4A-5D8E9F134AAB}" dt="2023-02-10T14:25:29.686" v="819" actId="2696"/>
        <pc:sldMkLst>
          <pc:docMk/>
          <pc:sldMk cId="4008926104" sldId="1653"/>
        </pc:sldMkLst>
      </pc:sldChg>
      <pc:sldChg chg="modSp mod">
        <pc:chgData name="Kelly Stokes" userId="3e5c5154-569e-4d81-aa91-4f91841cdfa9" providerId="ADAL" clId="{044467C2-1C00-4C17-9F4A-5D8E9F134AAB}" dt="2023-02-10T14:25:50.575" v="824" actId="27636"/>
        <pc:sldMkLst>
          <pc:docMk/>
          <pc:sldMk cId="2509039770" sldId="1654"/>
        </pc:sldMkLst>
        <pc:spChg chg="mod">
          <ac:chgData name="Kelly Stokes" userId="3e5c5154-569e-4d81-aa91-4f91841cdfa9" providerId="ADAL" clId="{044467C2-1C00-4C17-9F4A-5D8E9F134AAB}" dt="2023-02-10T14:25:44.081" v="821" actId="27636"/>
          <ac:spMkLst>
            <pc:docMk/>
            <pc:sldMk cId="2509039770" sldId="1654"/>
            <ac:spMk id="2" creationId="{52DA34BA-82FC-47C5-BCE1-BB65E08B92A1}"/>
          </ac:spMkLst>
        </pc:spChg>
        <pc:spChg chg="mod">
          <ac:chgData name="Kelly Stokes" userId="3e5c5154-569e-4d81-aa91-4f91841cdfa9" providerId="ADAL" clId="{044467C2-1C00-4C17-9F4A-5D8E9F134AAB}" dt="2023-02-10T14:25:50.575" v="824" actId="27636"/>
          <ac:spMkLst>
            <pc:docMk/>
            <pc:sldMk cId="2509039770" sldId="1654"/>
            <ac:spMk id="3" creationId="{847A1AC9-9EC9-E1AA-348D-958CE44F2772}"/>
          </ac:spMkLst>
        </pc:spChg>
      </pc:sldChg>
      <pc:sldChg chg="modSp mod">
        <pc:chgData name="Kelly Stokes" userId="3e5c5154-569e-4d81-aa91-4f91841cdfa9" providerId="ADAL" clId="{044467C2-1C00-4C17-9F4A-5D8E9F134AAB}" dt="2023-02-10T14:26:07.243" v="833" actId="27636"/>
        <pc:sldMkLst>
          <pc:docMk/>
          <pc:sldMk cId="3559723697" sldId="1655"/>
        </pc:sldMkLst>
        <pc:spChg chg="mod">
          <ac:chgData name="Kelly Stokes" userId="3e5c5154-569e-4d81-aa91-4f91841cdfa9" providerId="ADAL" clId="{044467C2-1C00-4C17-9F4A-5D8E9F134AAB}" dt="2023-02-10T14:26:01.294" v="826" actId="27636"/>
          <ac:spMkLst>
            <pc:docMk/>
            <pc:sldMk cId="3559723697" sldId="1655"/>
            <ac:spMk id="2" creationId="{52DA34BA-82FC-47C5-BCE1-BB65E08B92A1}"/>
          </ac:spMkLst>
        </pc:spChg>
        <pc:spChg chg="mod">
          <ac:chgData name="Kelly Stokes" userId="3e5c5154-569e-4d81-aa91-4f91841cdfa9" providerId="ADAL" clId="{044467C2-1C00-4C17-9F4A-5D8E9F134AAB}" dt="2023-02-10T14:26:07.243" v="833" actId="27636"/>
          <ac:spMkLst>
            <pc:docMk/>
            <pc:sldMk cId="3559723697" sldId="1655"/>
            <ac:spMk id="3" creationId="{847A1AC9-9EC9-E1AA-348D-958CE44F2772}"/>
          </ac:spMkLst>
        </pc:spChg>
      </pc:sldChg>
      <pc:sldChg chg="del">
        <pc:chgData name="Kelly Stokes" userId="3e5c5154-569e-4d81-aa91-4f91841cdfa9" providerId="ADAL" clId="{044467C2-1C00-4C17-9F4A-5D8E9F134AAB}" dt="2023-02-10T14:26:14.093" v="834" actId="2696"/>
        <pc:sldMkLst>
          <pc:docMk/>
          <pc:sldMk cId="3503203508" sldId="1656"/>
        </pc:sldMkLst>
      </pc:sldChg>
      <pc:sldChg chg="del">
        <pc:chgData name="Kelly Stokes" userId="3e5c5154-569e-4d81-aa91-4f91841cdfa9" providerId="ADAL" clId="{044467C2-1C00-4C17-9F4A-5D8E9F134AAB}" dt="2023-02-10T14:26:14.093" v="834" actId="2696"/>
        <pc:sldMkLst>
          <pc:docMk/>
          <pc:sldMk cId="359593559" sldId="1657"/>
        </pc:sldMkLst>
      </pc:sldChg>
      <pc:sldChg chg="modNotesTx">
        <pc:chgData name="Kelly Stokes" userId="3e5c5154-569e-4d81-aa91-4f91841cdfa9" providerId="ADAL" clId="{044467C2-1C00-4C17-9F4A-5D8E9F134AAB}" dt="2023-02-10T14:26:28.370" v="835"/>
        <pc:sldMkLst>
          <pc:docMk/>
          <pc:sldMk cId="140792329" sldId="1667"/>
        </pc:sldMkLst>
      </pc:sldChg>
      <pc:sldChg chg="modSp mod">
        <pc:chgData name="Kelly Stokes" userId="3e5c5154-569e-4d81-aa91-4f91841cdfa9" providerId="ADAL" clId="{044467C2-1C00-4C17-9F4A-5D8E9F134AAB}" dt="2023-02-10T14:26:33.769" v="836"/>
        <pc:sldMkLst>
          <pc:docMk/>
          <pc:sldMk cId="3630362460" sldId="1668"/>
        </pc:sldMkLst>
        <pc:spChg chg="mod">
          <ac:chgData name="Kelly Stokes" userId="3e5c5154-569e-4d81-aa91-4f91841cdfa9" providerId="ADAL" clId="{044467C2-1C00-4C17-9F4A-5D8E9F134AAB}" dt="2023-02-10T14:26:33.769" v="836"/>
          <ac:spMkLst>
            <pc:docMk/>
            <pc:sldMk cId="3630362460" sldId="1668"/>
            <ac:spMk id="2" creationId="{77E26784-A357-92CE-B6B1-8F248D3D6650}"/>
          </ac:spMkLst>
        </pc:spChg>
      </pc:sldChg>
      <pc:sldChg chg="addSp delSp modSp mod modAnim">
        <pc:chgData name="Kelly Stokes" userId="3e5c5154-569e-4d81-aa91-4f91841cdfa9" providerId="ADAL" clId="{044467C2-1C00-4C17-9F4A-5D8E9F134AAB}" dt="2023-02-10T14:27:31.243" v="861"/>
        <pc:sldMkLst>
          <pc:docMk/>
          <pc:sldMk cId="3399954887" sldId="1676"/>
        </pc:sldMkLst>
        <pc:spChg chg="mod">
          <ac:chgData name="Kelly Stokes" userId="3e5c5154-569e-4d81-aa91-4f91841cdfa9" providerId="ADAL" clId="{044467C2-1C00-4C17-9F4A-5D8E9F134AAB}" dt="2023-02-10T14:26:58.983" v="843" actId="20577"/>
          <ac:spMkLst>
            <pc:docMk/>
            <pc:sldMk cId="3399954887" sldId="1676"/>
            <ac:spMk id="2" creationId="{52DA34BA-82FC-47C5-BCE1-BB65E08B92A1}"/>
          </ac:spMkLst>
        </pc:spChg>
        <pc:spChg chg="mod">
          <ac:chgData name="Kelly Stokes" userId="3e5c5154-569e-4d81-aa91-4f91841cdfa9" providerId="ADAL" clId="{044467C2-1C00-4C17-9F4A-5D8E9F134AAB}" dt="2023-02-10T14:27:03.135" v="844" actId="1076"/>
          <ac:spMkLst>
            <pc:docMk/>
            <pc:sldMk cId="3399954887" sldId="1676"/>
            <ac:spMk id="3" creationId="{13BB5EC0-7A96-4D29-A835-6FAE896C31A4}"/>
          </ac:spMkLst>
        </pc:spChg>
        <pc:picChg chg="add mod">
          <ac:chgData name="Kelly Stokes" userId="3e5c5154-569e-4d81-aa91-4f91841cdfa9" providerId="ADAL" clId="{044467C2-1C00-4C17-9F4A-5D8E9F134AAB}" dt="2023-02-10T14:27:30.107" v="860"/>
          <ac:picMkLst>
            <pc:docMk/>
            <pc:sldMk cId="3399954887" sldId="1676"/>
            <ac:picMk id="4" creationId="{75B7D1B6-758E-BE75-B9EA-327155C6704A}"/>
          </ac:picMkLst>
        </pc:picChg>
        <pc:picChg chg="del">
          <ac:chgData name="Kelly Stokes" userId="3e5c5154-569e-4d81-aa91-4f91841cdfa9" providerId="ADAL" clId="{044467C2-1C00-4C17-9F4A-5D8E9F134AAB}" dt="2023-02-10T14:27:29.686" v="859" actId="478"/>
          <ac:picMkLst>
            <pc:docMk/>
            <pc:sldMk cId="3399954887" sldId="1676"/>
            <ac:picMk id="4098" creationId="{2988605B-242F-A28A-0520-B97E89905563}"/>
          </ac:picMkLst>
        </pc:picChg>
      </pc:sldChg>
      <pc:sldChg chg="addSp delSp modSp modAnim">
        <pc:chgData name="Kelly Stokes" userId="3e5c5154-569e-4d81-aa91-4f91841cdfa9" providerId="ADAL" clId="{044467C2-1C00-4C17-9F4A-5D8E9F134AAB}" dt="2023-02-10T14:27:43.497" v="864"/>
        <pc:sldMkLst>
          <pc:docMk/>
          <pc:sldMk cId="2522006908" sldId="1677"/>
        </pc:sldMkLst>
        <pc:spChg chg="mod">
          <ac:chgData name="Kelly Stokes" userId="3e5c5154-569e-4d81-aa91-4f91841cdfa9" providerId="ADAL" clId="{044467C2-1C00-4C17-9F4A-5D8E9F134AAB}" dt="2023-02-10T14:27:09.734" v="853" actId="20577"/>
          <ac:spMkLst>
            <pc:docMk/>
            <pc:sldMk cId="2522006908" sldId="1677"/>
            <ac:spMk id="2" creationId="{52DA34BA-82FC-47C5-BCE1-BB65E08B92A1}"/>
          </ac:spMkLst>
        </pc:spChg>
        <pc:picChg chg="add mod">
          <ac:chgData name="Kelly Stokes" userId="3e5c5154-569e-4d81-aa91-4f91841cdfa9" providerId="ADAL" clId="{044467C2-1C00-4C17-9F4A-5D8E9F134AAB}" dt="2023-02-10T14:27:42.543" v="863"/>
          <ac:picMkLst>
            <pc:docMk/>
            <pc:sldMk cId="2522006908" sldId="1677"/>
            <ac:picMk id="4" creationId="{236D745F-82CE-8DC9-960A-B699511F4649}"/>
          </ac:picMkLst>
        </pc:picChg>
        <pc:picChg chg="del">
          <ac:chgData name="Kelly Stokes" userId="3e5c5154-569e-4d81-aa91-4f91841cdfa9" providerId="ADAL" clId="{044467C2-1C00-4C17-9F4A-5D8E9F134AAB}" dt="2023-02-10T14:27:42.231" v="862" actId="478"/>
          <ac:picMkLst>
            <pc:docMk/>
            <pc:sldMk cId="2522006908" sldId="1677"/>
            <ac:picMk id="5122" creationId="{3793124F-4299-BF8A-E5A7-936E6AB2CEBA}"/>
          </ac:picMkLst>
        </pc:picChg>
      </pc:sldChg>
      <pc:sldChg chg="addSp delSp modSp modAnim">
        <pc:chgData name="Kelly Stokes" userId="3e5c5154-569e-4d81-aa91-4f91841cdfa9" providerId="ADAL" clId="{044467C2-1C00-4C17-9F4A-5D8E9F134AAB}" dt="2023-02-10T14:27:56.102" v="867"/>
        <pc:sldMkLst>
          <pc:docMk/>
          <pc:sldMk cId="111088249" sldId="1678"/>
        </pc:sldMkLst>
        <pc:spChg chg="mod">
          <ac:chgData name="Kelly Stokes" userId="3e5c5154-569e-4d81-aa91-4f91841cdfa9" providerId="ADAL" clId="{044467C2-1C00-4C17-9F4A-5D8E9F134AAB}" dt="2023-02-10T14:27:14.833" v="858" actId="20577"/>
          <ac:spMkLst>
            <pc:docMk/>
            <pc:sldMk cId="111088249" sldId="1678"/>
            <ac:spMk id="2" creationId="{52DA34BA-82FC-47C5-BCE1-BB65E08B92A1}"/>
          </ac:spMkLst>
        </pc:spChg>
        <pc:picChg chg="add mod">
          <ac:chgData name="Kelly Stokes" userId="3e5c5154-569e-4d81-aa91-4f91841cdfa9" providerId="ADAL" clId="{044467C2-1C00-4C17-9F4A-5D8E9F134AAB}" dt="2023-02-10T14:27:54.866" v="866"/>
          <ac:picMkLst>
            <pc:docMk/>
            <pc:sldMk cId="111088249" sldId="1678"/>
            <ac:picMk id="4" creationId="{72BD43C4-6431-726B-732D-4434FFDC27E2}"/>
          </ac:picMkLst>
        </pc:picChg>
        <pc:picChg chg="del">
          <ac:chgData name="Kelly Stokes" userId="3e5c5154-569e-4d81-aa91-4f91841cdfa9" providerId="ADAL" clId="{044467C2-1C00-4C17-9F4A-5D8E9F134AAB}" dt="2023-02-10T14:27:45.259" v="865" actId="478"/>
          <ac:picMkLst>
            <pc:docMk/>
            <pc:sldMk cId="111088249" sldId="1678"/>
            <ac:picMk id="6146" creationId="{BE933C78-6010-50F6-DD65-AB239EED8442}"/>
          </ac:picMkLst>
        </pc:picChg>
      </pc:sldChg>
      <pc:sldChg chg="addSp delSp modSp modAnim">
        <pc:chgData name="Kelly Stokes" userId="3e5c5154-569e-4d81-aa91-4f91841cdfa9" providerId="ADAL" clId="{044467C2-1C00-4C17-9F4A-5D8E9F134AAB}" dt="2023-02-10T14:28:35.654" v="882"/>
        <pc:sldMkLst>
          <pc:docMk/>
          <pc:sldMk cId="1025974399" sldId="1683"/>
        </pc:sldMkLst>
        <pc:spChg chg="mod">
          <ac:chgData name="Kelly Stokes" userId="3e5c5154-569e-4d81-aa91-4f91841cdfa9" providerId="ADAL" clId="{044467C2-1C00-4C17-9F4A-5D8E9F134AAB}" dt="2023-02-10T14:28:07.379" v="878" actId="20577"/>
          <ac:spMkLst>
            <pc:docMk/>
            <pc:sldMk cId="1025974399" sldId="1683"/>
            <ac:spMk id="2" creationId="{52DA34BA-82FC-47C5-BCE1-BB65E08B92A1}"/>
          </ac:spMkLst>
        </pc:spChg>
        <pc:picChg chg="del">
          <ac:chgData name="Kelly Stokes" userId="3e5c5154-569e-4d81-aa91-4f91841cdfa9" providerId="ADAL" clId="{044467C2-1C00-4C17-9F4A-5D8E9F134AAB}" dt="2023-02-10T14:28:11.454" v="879" actId="478"/>
          <ac:picMkLst>
            <pc:docMk/>
            <pc:sldMk cId="1025974399" sldId="1683"/>
            <ac:picMk id="1026" creationId="{1B14B8F9-6693-5C69-521B-DBBB99519C0B}"/>
          </ac:picMkLst>
        </pc:picChg>
        <pc:picChg chg="add mod">
          <ac:chgData name="Kelly Stokes" userId="3e5c5154-569e-4d81-aa91-4f91841cdfa9" providerId="ADAL" clId="{044467C2-1C00-4C17-9F4A-5D8E9F134AAB}" dt="2023-02-10T14:28:33.812" v="881" actId="1076"/>
          <ac:picMkLst>
            <pc:docMk/>
            <pc:sldMk cId="1025974399" sldId="1683"/>
            <ac:picMk id="30722" creationId="{1F05161F-AEAF-E494-88DE-47525B10DD90}"/>
          </ac:picMkLst>
        </pc:picChg>
      </pc:sldChg>
      <pc:sldChg chg="addSp delSp modSp modAnim">
        <pc:chgData name="Kelly Stokes" userId="3e5c5154-569e-4d81-aa91-4f91841cdfa9" providerId="ADAL" clId="{044467C2-1C00-4C17-9F4A-5D8E9F134AAB}" dt="2023-02-10T14:28:49.780" v="891"/>
        <pc:sldMkLst>
          <pc:docMk/>
          <pc:sldMk cId="3569354230" sldId="1684"/>
        </pc:sldMkLst>
        <pc:spChg chg="mod">
          <ac:chgData name="Kelly Stokes" userId="3e5c5154-569e-4d81-aa91-4f91841cdfa9" providerId="ADAL" clId="{044467C2-1C00-4C17-9F4A-5D8E9F134AAB}" dt="2023-02-10T14:28:43.277" v="889" actId="20577"/>
          <ac:spMkLst>
            <pc:docMk/>
            <pc:sldMk cId="3569354230" sldId="1684"/>
            <ac:spMk id="2" creationId="{52DA34BA-82FC-47C5-BCE1-BB65E08B92A1}"/>
          </ac:spMkLst>
        </pc:spChg>
        <pc:picChg chg="add mod">
          <ac:chgData name="Kelly Stokes" userId="3e5c5154-569e-4d81-aa91-4f91841cdfa9" providerId="ADAL" clId="{044467C2-1C00-4C17-9F4A-5D8E9F134AAB}" dt="2023-02-10T14:28:49.780" v="891"/>
          <ac:picMkLst>
            <pc:docMk/>
            <pc:sldMk cId="3569354230" sldId="1684"/>
            <ac:picMk id="4" creationId="{3FBD05E8-46D1-DDDE-DFD2-BD12BE65CEF4}"/>
          </ac:picMkLst>
        </pc:picChg>
        <pc:picChg chg="del">
          <ac:chgData name="Kelly Stokes" userId="3e5c5154-569e-4d81-aa91-4f91841cdfa9" providerId="ADAL" clId="{044467C2-1C00-4C17-9F4A-5D8E9F134AAB}" dt="2023-02-10T14:28:44.981" v="890" actId="478"/>
          <ac:picMkLst>
            <pc:docMk/>
            <pc:sldMk cId="3569354230" sldId="1684"/>
            <ac:picMk id="2050" creationId="{FA8CE26D-40F4-FD1F-E997-3AA569F09BD6}"/>
          </ac:picMkLst>
        </pc:picChg>
      </pc:sldChg>
      <pc:sldChg chg="del">
        <pc:chgData name="Kelly Stokes" userId="3e5c5154-569e-4d81-aa91-4f91841cdfa9" providerId="ADAL" clId="{044467C2-1C00-4C17-9F4A-5D8E9F134AAB}" dt="2023-02-10T14:28:54.542" v="892" actId="2696"/>
        <pc:sldMkLst>
          <pc:docMk/>
          <pc:sldMk cId="1628591799" sldId="1685"/>
        </pc:sldMkLst>
      </pc:sldChg>
      <pc:sldChg chg="del">
        <pc:chgData name="Kelly Stokes" userId="3e5c5154-569e-4d81-aa91-4f91841cdfa9" providerId="ADAL" clId="{044467C2-1C00-4C17-9F4A-5D8E9F134AAB}" dt="2023-02-10T14:28:54.542" v="892" actId="2696"/>
        <pc:sldMkLst>
          <pc:docMk/>
          <pc:sldMk cId="3400762053" sldId="1686"/>
        </pc:sldMkLst>
      </pc:sldChg>
      <pc:sldChg chg="addSp delSp modSp modAnim">
        <pc:chgData name="Kelly Stokes" userId="3e5c5154-569e-4d81-aa91-4f91841cdfa9" providerId="ADAL" clId="{044467C2-1C00-4C17-9F4A-5D8E9F134AAB}" dt="2023-02-10T14:29:48.391" v="942" actId="20577"/>
        <pc:sldMkLst>
          <pc:docMk/>
          <pc:sldMk cId="1808009490" sldId="1687"/>
        </pc:sldMkLst>
        <pc:spChg chg="mod">
          <ac:chgData name="Kelly Stokes" userId="3e5c5154-569e-4d81-aa91-4f91841cdfa9" providerId="ADAL" clId="{044467C2-1C00-4C17-9F4A-5D8E9F134AAB}" dt="2023-02-10T14:29:13.620" v="906" actId="20577"/>
          <ac:spMkLst>
            <pc:docMk/>
            <pc:sldMk cId="1808009490" sldId="1687"/>
            <ac:spMk id="2" creationId="{52DA34BA-82FC-47C5-BCE1-BB65E08B92A1}"/>
          </ac:spMkLst>
        </pc:spChg>
        <pc:spChg chg="mod">
          <ac:chgData name="Kelly Stokes" userId="3e5c5154-569e-4d81-aa91-4f91841cdfa9" providerId="ADAL" clId="{044467C2-1C00-4C17-9F4A-5D8E9F134AAB}" dt="2023-02-10T14:29:24.794" v="926" actId="20577"/>
          <ac:spMkLst>
            <pc:docMk/>
            <pc:sldMk cId="1808009490" sldId="1687"/>
            <ac:spMk id="8" creationId="{B0B20B61-5057-D7DD-C3F9-0AB185533D24}"/>
          </ac:spMkLst>
        </pc:spChg>
        <pc:spChg chg="mod">
          <ac:chgData name="Kelly Stokes" userId="3e5c5154-569e-4d81-aa91-4f91841cdfa9" providerId="ADAL" clId="{044467C2-1C00-4C17-9F4A-5D8E9F134AAB}" dt="2023-02-10T14:29:48.391" v="942" actId="20577"/>
          <ac:spMkLst>
            <pc:docMk/>
            <pc:sldMk cId="1808009490" sldId="1687"/>
            <ac:spMk id="10" creationId="{003D53EA-1945-744E-2DD1-0312F4DE835F}"/>
          </ac:spMkLst>
        </pc:spChg>
        <pc:spChg chg="mod">
          <ac:chgData name="Kelly Stokes" userId="3e5c5154-569e-4d81-aa91-4f91841cdfa9" providerId="ADAL" clId="{044467C2-1C00-4C17-9F4A-5D8E9F134AAB}" dt="2023-02-10T14:29:41.229" v="927"/>
          <ac:spMkLst>
            <pc:docMk/>
            <pc:sldMk cId="1808009490" sldId="1687"/>
            <ac:spMk id="12" creationId="{E384BFF7-3319-CAE2-192F-C4DCBBBBFCCA}"/>
          </ac:spMkLst>
        </pc:spChg>
        <pc:picChg chg="del">
          <ac:chgData name="Kelly Stokes" userId="3e5c5154-569e-4d81-aa91-4f91841cdfa9" providerId="ADAL" clId="{044467C2-1C00-4C17-9F4A-5D8E9F134AAB}" dt="2023-02-10T14:29:04.439" v="893" actId="478"/>
          <ac:picMkLst>
            <pc:docMk/>
            <pc:sldMk cId="1808009490" sldId="1687"/>
            <ac:picMk id="3" creationId="{44218679-065A-4F18-6E8D-0087FD5BD424}"/>
          </ac:picMkLst>
        </pc:picChg>
        <pc:picChg chg="add mod">
          <ac:chgData name="Kelly Stokes" userId="3e5c5154-569e-4d81-aa91-4f91841cdfa9" providerId="ADAL" clId="{044467C2-1C00-4C17-9F4A-5D8E9F134AAB}" dt="2023-02-10T14:29:04.784" v="894"/>
          <ac:picMkLst>
            <pc:docMk/>
            <pc:sldMk cId="1808009490" sldId="1687"/>
            <ac:picMk id="4" creationId="{C6305841-6641-7412-651E-09ADCC19AE82}"/>
          </ac:picMkLst>
        </pc:picChg>
      </pc:sldChg>
      <pc:sldChg chg="del">
        <pc:chgData name="Kelly Stokes" userId="3e5c5154-569e-4d81-aa91-4f91841cdfa9" providerId="ADAL" clId="{044467C2-1C00-4C17-9F4A-5D8E9F134AAB}" dt="2023-02-10T14:30:25.709" v="968" actId="2696"/>
        <pc:sldMkLst>
          <pc:docMk/>
          <pc:sldMk cId="3262473590" sldId="1688"/>
        </pc:sldMkLst>
      </pc:sldChg>
      <pc:sldChg chg="del">
        <pc:chgData name="Kelly Stokes" userId="3e5c5154-569e-4d81-aa91-4f91841cdfa9" providerId="ADAL" clId="{044467C2-1C00-4C17-9F4A-5D8E9F134AAB}" dt="2023-02-10T14:30:25.709" v="968" actId="2696"/>
        <pc:sldMkLst>
          <pc:docMk/>
          <pc:sldMk cId="1110671333" sldId="1689"/>
        </pc:sldMkLst>
      </pc:sldChg>
      <pc:sldChg chg="del">
        <pc:chgData name="Kelly Stokes" userId="3e5c5154-569e-4d81-aa91-4f91841cdfa9" providerId="ADAL" clId="{044467C2-1C00-4C17-9F4A-5D8E9F134AAB}" dt="2023-02-10T14:30:25.709" v="968" actId="2696"/>
        <pc:sldMkLst>
          <pc:docMk/>
          <pc:sldMk cId="1612654747" sldId="1690"/>
        </pc:sldMkLst>
      </pc:sldChg>
      <pc:sldChg chg="modSp mod">
        <pc:chgData name="Kelly Stokes" userId="3e5c5154-569e-4d81-aa91-4f91841cdfa9" providerId="ADAL" clId="{044467C2-1C00-4C17-9F4A-5D8E9F134AAB}" dt="2023-02-10T14:30:54.154" v="975" actId="20577"/>
        <pc:sldMkLst>
          <pc:docMk/>
          <pc:sldMk cId="3018428611" sldId="1691"/>
        </pc:sldMkLst>
        <pc:spChg chg="mod">
          <ac:chgData name="Kelly Stokes" userId="3e5c5154-569e-4d81-aa91-4f91841cdfa9" providerId="ADAL" clId="{044467C2-1C00-4C17-9F4A-5D8E9F134AAB}" dt="2023-02-10T14:30:54.154" v="975" actId="20577"/>
          <ac:spMkLst>
            <pc:docMk/>
            <pc:sldMk cId="3018428611" sldId="1691"/>
            <ac:spMk id="2" creationId="{52DA34BA-82FC-47C5-BCE1-BB65E08B92A1}"/>
          </ac:spMkLst>
        </pc:spChg>
        <pc:spChg chg="mod">
          <ac:chgData name="Kelly Stokes" userId="3e5c5154-569e-4d81-aa91-4f91841cdfa9" providerId="ADAL" clId="{044467C2-1C00-4C17-9F4A-5D8E9F134AAB}" dt="2023-02-10T14:30:52.071" v="974" actId="27636"/>
          <ac:spMkLst>
            <pc:docMk/>
            <pc:sldMk cId="3018428611" sldId="1691"/>
            <ac:spMk id="3" creationId="{847A1AC9-9EC9-E1AA-348D-958CE44F2772}"/>
          </ac:spMkLst>
        </pc:spChg>
      </pc:sldChg>
      <pc:sldChg chg="modSp mod">
        <pc:chgData name="Kelly Stokes" userId="3e5c5154-569e-4d81-aa91-4f91841cdfa9" providerId="ADAL" clId="{044467C2-1C00-4C17-9F4A-5D8E9F134AAB}" dt="2023-02-10T14:31:22.213" v="983" actId="20577"/>
        <pc:sldMkLst>
          <pc:docMk/>
          <pc:sldMk cId="3718041020" sldId="1692"/>
        </pc:sldMkLst>
        <pc:spChg chg="mod">
          <ac:chgData name="Kelly Stokes" userId="3e5c5154-569e-4d81-aa91-4f91841cdfa9" providerId="ADAL" clId="{044467C2-1C00-4C17-9F4A-5D8E9F134AAB}" dt="2023-02-10T14:31:05.776" v="976"/>
          <ac:spMkLst>
            <pc:docMk/>
            <pc:sldMk cId="3718041020" sldId="1692"/>
            <ac:spMk id="2" creationId="{52DA34BA-82FC-47C5-BCE1-BB65E08B92A1}"/>
          </ac:spMkLst>
        </pc:spChg>
        <pc:spChg chg="mod">
          <ac:chgData name="Kelly Stokes" userId="3e5c5154-569e-4d81-aa91-4f91841cdfa9" providerId="ADAL" clId="{044467C2-1C00-4C17-9F4A-5D8E9F134AAB}" dt="2023-02-10T14:31:22.213" v="983" actId="20577"/>
          <ac:spMkLst>
            <pc:docMk/>
            <pc:sldMk cId="3718041020" sldId="1692"/>
            <ac:spMk id="3" creationId="{847A1AC9-9EC9-E1AA-348D-958CE44F2772}"/>
          </ac:spMkLst>
        </pc:spChg>
      </pc:sldChg>
      <pc:sldChg chg="del">
        <pc:chgData name="Kelly Stokes" userId="3e5c5154-569e-4d81-aa91-4f91841cdfa9" providerId="ADAL" clId="{044467C2-1C00-4C17-9F4A-5D8E9F134AAB}" dt="2023-02-10T14:31:27.712" v="984" actId="2696"/>
        <pc:sldMkLst>
          <pc:docMk/>
          <pc:sldMk cId="1735370390" sldId="1693"/>
        </pc:sldMkLst>
      </pc:sldChg>
      <pc:sldChg chg="del">
        <pc:chgData name="Kelly Stokes" userId="3e5c5154-569e-4d81-aa91-4f91841cdfa9" providerId="ADAL" clId="{044467C2-1C00-4C17-9F4A-5D8E9F134AAB}" dt="2023-02-10T14:31:27.712" v="984" actId="2696"/>
        <pc:sldMkLst>
          <pc:docMk/>
          <pc:sldMk cId="3836208746" sldId="1694"/>
        </pc:sldMkLst>
      </pc:sldChg>
      <pc:sldChg chg="modNotesTx">
        <pc:chgData name="Kelly Stokes" userId="3e5c5154-569e-4d81-aa91-4f91841cdfa9" providerId="ADAL" clId="{044467C2-1C00-4C17-9F4A-5D8E9F134AAB}" dt="2023-02-10T14:31:54.058" v="987" actId="20577"/>
        <pc:sldMkLst>
          <pc:docMk/>
          <pc:sldMk cId="560742599" sldId="1704"/>
        </pc:sldMkLst>
      </pc:sldChg>
      <pc:sldChg chg="modSp mod">
        <pc:chgData name="Kelly Stokes" userId="3e5c5154-569e-4d81-aa91-4f91841cdfa9" providerId="ADAL" clId="{044467C2-1C00-4C17-9F4A-5D8E9F134AAB}" dt="2023-02-10T14:32:03.470" v="993" actId="20577"/>
        <pc:sldMkLst>
          <pc:docMk/>
          <pc:sldMk cId="814453502" sldId="1705"/>
        </pc:sldMkLst>
        <pc:spChg chg="mod">
          <ac:chgData name="Kelly Stokes" userId="3e5c5154-569e-4d81-aa91-4f91841cdfa9" providerId="ADAL" clId="{044467C2-1C00-4C17-9F4A-5D8E9F134AAB}" dt="2023-02-10T14:32:03.470" v="993" actId="20577"/>
          <ac:spMkLst>
            <pc:docMk/>
            <pc:sldMk cId="814453502" sldId="1705"/>
            <ac:spMk id="2" creationId="{77E26784-A357-92CE-B6B1-8F248D3D6650}"/>
          </ac:spMkLst>
        </pc:spChg>
      </pc:sldChg>
      <pc:sldChg chg="addSp delSp modSp mod modAnim">
        <pc:chgData name="Kelly Stokes" userId="3e5c5154-569e-4d81-aa91-4f91841cdfa9" providerId="ADAL" clId="{044467C2-1C00-4C17-9F4A-5D8E9F134AAB}" dt="2023-02-10T14:33:13.446" v="1014"/>
        <pc:sldMkLst>
          <pc:docMk/>
          <pc:sldMk cId="1260642738" sldId="1713"/>
        </pc:sldMkLst>
        <pc:spChg chg="mod">
          <ac:chgData name="Kelly Stokes" userId="3e5c5154-569e-4d81-aa91-4f91841cdfa9" providerId="ADAL" clId="{044467C2-1C00-4C17-9F4A-5D8E9F134AAB}" dt="2023-02-10T14:32:39.223" v="998" actId="20577"/>
          <ac:spMkLst>
            <pc:docMk/>
            <pc:sldMk cId="1260642738" sldId="1713"/>
            <ac:spMk id="2" creationId="{52DA34BA-82FC-47C5-BCE1-BB65E08B92A1}"/>
          </ac:spMkLst>
        </pc:spChg>
        <pc:spChg chg="mod">
          <ac:chgData name="Kelly Stokes" userId="3e5c5154-569e-4d81-aa91-4f91841cdfa9" providerId="ADAL" clId="{044467C2-1C00-4C17-9F4A-5D8E9F134AAB}" dt="2023-02-10T14:33:11.690" v="1013" actId="1076"/>
          <ac:spMkLst>
            <pc:docMk/>
            <pc:sldMk cId="1260642738" sldId="1713"/>
            <ac:spMk id="3" creationId="{13BB5EC0-7A96-4D29-A835-6FAE896C31A4}"/>
          </ac:spMkLst>
        </pc:spChg>
        <pc:picChg chg="add mod">
          <ac:chgData name="Kelly Stokes" userId="3e5c5154-569e-4d81-aa91-4f91841cdfa9" providerId="ADAL" clId="{044467C2-1C00-4C17-9F4A-5D8E9F134AAB}" dt="2023-02-10T14:33:07.823" v="1012"/>
          <ac:picMkLst>
            <pc:docMk/>
            <pc:sldMk cId="1260642738" sldId="1713"/>
            <ac:picMk id="4" creationId="{875999E1-3DA4-DE84-F48B-2B3C4A71A342}"/>
          </ac:picMkLst>
        </pc:picChg>
        <pc:picChg chg="del">
          <ac:chgData name="Kelly Stokes" userId="3e5c5154-569e-4d81-aa91-4f91841cdfa9" providerId="ADAL" clId="{044467C2-1C00-4C17-9F4A-5D8E9F134AAB}" dt="2023-02-10T14:33:07.377" v="1011" actId="478"/>
          <ac:picMkLst>
            <pc:docMk/>
            <pc:sldMk cId="1260642738" sldId="1713"/>
            <ac:picMk id="4098" creationId="{2988605B-242F-A28A-0520-B97E89905563}"/>
          </ac:picMkLst>
        </pc:picChg>
      </pc:sldChg>
      <pc:sldChg chg="addSp delSp modSp mod modAnim">
        <pc:chgData name="Kelly Stokes" userId="3e5c5154-569e-4d81-aa91-4f91841cdfa9" providerId="ADAL" clId="{044467C2-1C00-4C17-9F4A-5D8E9F134AAB}" dt="2023-02-10T14:33:22.901" v="1017"/>
        <pc:sldMkLst>
          <pc:docMk/>
          <pc:sldMk cId="1213256817" sldId="1714"/>
        </pc:sldMkLst>
        <pc:spChg chg="mod">
          <ac:chgData name="Kelly Stokes" userId="3e5c5154-569e-4d81-aa91-4f91841cdfa9" providerId="ADAL" clId="{044467C2-1C00-4C17-9F4A-5D8E9F134AAB}" dt="2023-02-10T14:32:45.497" v="1002" actId="20577"/>
          <ac:spMkLst>
            <pc:docMk/>
            <pc:sldMk cId="1213256817" sldId="1714"/>
            <ac:spMk id="2" creationId="{52DA34BA-82FC-47C5-BCE1-BB65E08B92A1}"/>
          </ac:spMkLst>
        </pc:spChg>
        <pc:spChg chg="mod">
          <ac:chgData name="Kelly Stokes" userId="3e5c5154-569e-4d81-aa91-4f91841cdfa9" providerId="ADAL" clId="{044467C2-1C00-4C17-9F4A-5D8E9F134AAB}" dt="2023-02-10T14:32:47.944" v="1003" actId="1076"/>
          <ac:spMkLst>
            <pc:docMk/>
            <pc:sldMk cId="1213256817" sldId="1714"/>
            <ac:spMk id="3" creationId="{0366E0B6-702E-4814-82C6-08CA2D13F3C9}"/>
          </ac:spMkLst>
        </pc:spChg>
        <pc:picChg chg="add mod">
          <ac:chgData name="Kelly Stokes" userId="3e5c5154-569e-4d81-aa91-4f91841cdfa9" providerId="ADAL" clId="{044467C2-1C00-4C17-9F4A-5D8E9F134AAB}" dt="2023-02-10T14:33:21.808" v="1016"/>
          <ac:picMkLst>
            <pc:docMk/>
            <pc:sldMk cId="1213256817" sldId="1714"/>
            <ac:picMk id="4" creationId="{6DAD9F12-2C17-8BF9-848C-0851E8E199C0}"/>
          </ac:picMkLst>
        </pc:picChg>
        <pc:picChg chg="del">
          <ac:chgData name="Kelly Stokes" userId="3e5c5154-569e-4d81-aa91-4f91841cdfa9" providerId="ADAL" clId="{044467C2-1C00-4C17-9F4A-5D8E9F134AAB}" dt="2023-02-10T14:33:21.475" v="1015" actId="478"/>
          <ac:picMkLst>
            <pc:docMk/>
            <pc:sldMk cId="1213256817" sldId="1714"/>
            <ac:picMk id="5122" creationId="{3793124F-4299-BF8A-E5A7-936E6AB2CEBA}"/>
          </ac:picMkLst>
        </pc:picChg>
      </pc:sldChg>
      <pc:sldChg chg="addSp delSp modSp mod modAnim">
        <pc:chgData name="Kelly Stokes" userId="3e5c5154-569e-4d81-aa91-4f91841cdfa9" providerId="ADAL" clId="{044467C2-1C00-4C17-9F4A-5D8E9F134AAB}" dt="2023-02-10T14:33:43.944" v="1022"/>
        <pc:sldMkLst>
          <pc:docMk/>
          <pc:sldMk cId="799996393" sldId="1715"/>
        </pc:sldMkLst>
        <pc:spChg chg="mod">
          <ac:chgData name="Kelly Stokes" userId="3e5c5154-569e-4d81-aa91-4f91841cdfa9" providerId="ADAL" clId="{044467C2-1C00-4C17-9F4A-5D8E9F134AAB}" dt="2023-02-10T14:32:52.766" v="1010" actId="20577"/>
          <ac:spMkLst>
            <pc:docMk/>
            <pc:sldMk cId="799996393" sldId="1715"/>
            <ac:spMk id="2" creationId="{52DA34BA-82FC-47C5-BCE1-BB65E08B92A1}"/>
          </ac:spMkLst>
        </pc:spChg>
        <pc:spChg chg="mod">
          <ac:chgData name="Kelly Stokes" userId="3e5c5154-569e-4d81-aa91-4f91841cdfa9" providerId="ADAL" clId="{044467C2-1C00-4C17-9F4A-5D8E9F134AAB}" dt="2023-02-10T14:33:30.225" v="1019" actId="14100"/>
          <ac:spMkLst>
            <pc:docMk/>
            <pc:sldMk cId="799996393" sldId="1715"/>
            <ac:spMk id="3" creationId="{4BCBA2DA-E95C-434C-BE81-320E182AE5EF}"/>
          </ac:spMkLst>
        </pc:spChg>
        <pc:picChg chg="add mod">
          <ac:chgData name="Kelly Stokes" userId="3e5c5154-569e-4d81-aa91-4f91841cdfa9" providerId="ADAL" clId="{044467C2-1C00-4C17-9F4A-5D8E9F134AAB}" dt="2023-02-10T14:33:42.417" v="1021"/>
          <ac:picMkLst>
            <pc:docMk/>
            <pc:sldMk cId="799996393" sldId="1715"/>
            <ac:picMk id="4" creationId="{13478B06-2841-313C-6AED-41F1CAFD4333}"/>
          </ac:picMkLst>
        </pc:picChg>
        <pc:picChg chg="del">
          <ac:chgData name="Kelly Stokes" userId="3e5c5154-569e-4d81-aa91-4f91841cdfa9" providerId="ADAL" clId="{044467C2-1C00-4C17-9F4A-5D8E9F134AAB}" dt="2023-02-10T14:33:31.819" v="1020" actId="478"/>
          <ac:picMkLst>
            <pc:docMk/>
            <pc:sldMk cId="799996393" sldId="1715"/>
            <ac:picMk id="6146" creationId="{BE933C78-6010-50F6-DD65-AB239EED8442}"/>
          </ac:picMkLst>
        </pc:picChg>
      </pc:sldChg>
      <pc:sldChg chg="addSp delSp modSp mod modAnim">
        <pc:chgData name="Kelly Stokes" userId="3e5c5154-569e-4d81-aa91-4f91841cdfa9" providerId="ADAL" clId="{044467C2-1C00-4C17-9F4A-5D8E9F134AAB}" dt="2023-02-10T14:34:17.302" v="1034"/>
        <pc:sldMkLst>
          <pc:docMk/>
          <pc:sldMk cId="2713703804" sldId="1720"/>
        </pc:sldMkLst>
        <pc:spChg chg="mod">
          <ac:chgData name="Kelly Stokes" userId="3e5c5154-569e-4d81-aa91-4f91841cdfa9" providerId="ADAL" clId="{044467C2-1C00-4C17-9F4A-5D8E9F134AAB}" dt="2023-02-10T14:33:56.706" v="1029" actId="20577"/>
          <ac:spMkLst>
            <pc:docMk/>
            <pc:sldMk cId="2713703804" sldId="1720"/>
            <ac:spMk id="2" creationId="{52DA34BA-82FC-47C5-BCE1-BB65E08B92A1}"/>
          </ac:spMkLst>
        </pc:spChg>
        <pc:spChg chg="mod">
          <ac:chgData name="Kelly Stokes" userId="3e5c5154-569e-4d81-aa91-4f91841cdfa9" providerId="ADAL" clId="{044467C2-1C00-4C17-9F4A-5D8E9F134AAB}" dt="2023-02-10T14:33:59.037" v="1030" actId="1076"/>
          <ac:spMkLst>
            <pc:docMk/>
            <pc:sldMk cId="2713703804" sldId="1720"/>
            <ac:spMk id="3" creationId="{13BB5EC0-7A96-4D29-A835-6FAE896C31A4}"/>
          </ac:spMkLst>
        </pc:spChg>
        <pc:picChg chg="del">
          <ac:chgData name="Kelly Stokes" userId="3e5c5154-569e-4d81-aa91-4f91841cdfa9" providerId="ADAL" clId="{044467C2-1C00-4C17-9F4A-5D8E9F134AAB}" dt="2023-02-10T14:33:59.902" v="1031" actId="478"/>
          <ac:picMkLst>
            <pc:docMk/>
            <pc:sldMk cId="2713703804" sldId="1720"/>
            <ac:picMk id="1026" creationId="{1B14B8F9-6693-5C69-521B-DBBB99519C0B}"/>
          </ac:picMkLst>
        </pc:picChg>
        <pc:picChg chg="add mod">
          <ac:chgData name="Kelly Stokes" userId="3e5c5154-569e-4d81-aa91-4f91841cdfa9" providerId="ADAL" clId="{044467C2-1C00-4C17-9F4A-5D8E9F134AAB}" dt="2023-02-10T14:34:16.291" v="1033" actId="1076"/>
          <ac:picMkLst>
            <pc:docMk/>
            <pc:sldMk cId="2713703804" sldId="1720"/>
            <ac:picMk id="20482" creationId="{B1646C84-1062-68C7-2307-1932D03505BE}"/>
          </ac:picMkLst>
        </pc:picChg>
      </pc:sldChg>
      <pc:sldChg chg="del">
        <pc:chgData name="Kelly Stokes" userId="3e5c5154-569e-4d81-aa91-4f91841cdfa9" providerId="ADAL" clId="{044467C2-1C00-4C17-9F4A-5D8E9F134AAB}" dt="2023-02-10T14:34:38.025" v="1043" actId="2696"/>
        <pc:sldMkLst>
          <pc:docMk/>
          <pc:sldMk cId="722539871" sldId="1721"/>
        </pc:sldMkLst>
      </pc:sldChg>
      <pc:sldChg chg="del">
        <pc:chgData name="Kelly Stokes" userId="3e5c5154-569e-4d81-aa91-4f91841cdfa9" providerId="ADAL" clId="{044467C2-1C00-4C17-9F4A-5D8E9F134AAB}" dt="2023-02-10T14:34:38.025" v="1043" actId="2696"/>
        <pc:sldMkLst>
          <pc:docMk/>
          <pc:sldMk cId="1042217716" sldId="1722"/>
        </pc:sldMkLst>
      </pc:sldChg>
      <pc:sldChg chg="del">
        <pc:chgData name="Kelly Stokes" userId="3e5c5154-569e-4d81-aa91-4f91841cdfa9" providerId="ADAL" clId="{044467C2-1C00-4C17-9F4A-5D8E9F134AAB}" dt="2023-02-10T14:34:38.025" v="1043" actId="2696"/>
        <pc:sldMkLst>
          <pc:docMk/>
          <pc:sldMk cId="1010808272" sldId="1723"/>
        </pc:sldMkLst>
      </pc:sldChg>
      <pc:sldChg chg="addSp delSp modSp modAnim">
        <pc:chgData name="Kelly Stokes" userId="3e5c5154-569e-4d81-aa91-4f91841cdfa9" providerId="ADAL" clId="{044467C2-1C00-4C17-9F4A-5D8E9F134AAB}" dt="2023-02-10T14:35:35.490" v="1093" actId="20577"/>
        <pc:sldMkLst>
          <pc:docMk/>
          <pc:sldMk cId="649596347" sldId="1724"/>
        </pc:sldMkLst>
        <pc:spChg chg="mod">
          <ac:chgData name="Kelly Stokes" userId="3e5c5154-569e-4d81-aa91-4f91841cdfa9" providerId="ADAL" clId="{044467C2-1C00-4C17-9F4A-5D8E9F134AAB}" dt="2023-02-10T14:34:52.201" v="1067" actId="20577"/>
          <ac:spMkLst>
            <pc:docMk/>
            <pc:sldMk cId="649596347" sldId="1724"/>
            <ac:spMk id="2" creationId="{52DA34BA-82FC-47C5-BCE1-BB65E08B92A1}"/>
          </ac:spMkLst>
        </pc:spChg>
        <pc:spChg chg="mod">
          <ac:chgData name="Kelly Stokes" userId="3e5c5154-569e-4d81-aa91-4f91841cdfa9" providerId="ADAL" clId="{044467C2-1C00-4C17-9F4A-5D8E9F134AAB}" dt="2023-02-10T14:35:01.365" v="1081" actId="20577"/>
          <ac:spMkLst>
            <pc:docMk/>
            <pc:sldMk cId="649596347" sldId="1724"/>
            <ac:spMk id="8" creationId="{B0B20B61-5057-D7DD-C3F9-0AB185533D24}"/>
          </ac:spMkLst>
        </pc:spChg>
        <pc:spChg chg="mod">
          <ac:chgData name="Kelly Stokes" userId="3e5c5154-569e-4d81-aa91-4f91841cdfa9" providerId="ADAL" clId="{044467C2-1C00-4C17-9F4A-5D8E9F134AAB}" dt="2023-02-10T14:35:35.490" v="1093" actId="20577"/>
          <ac:spMkLst>
            <pc:docMk/>
            <pc:sldMk cId="649596347" sldId="1724"/>
            <ac:spMk id="10" creationId="{003D53EA-1945-744E-2DD1-0312F4DE835F}"/>
          </ac:spMkLst>
        </pc:spChg>
        <pc:spChg chg="mod">
          <ac:chgData name="Kelly Stokes" userId="3e5c5154-569e-4d81-aa91-4f91841cdfa9" providerId="ADAL" clId="{044467C2-1C00-4C17-9F4A-5D8E9F134AAB}" dt="2023-02-10T14:35:15.759" v="1082"/>
          <ac:spMkLst>
            <pc:docMk/>
            <pc:sldMk cId="649596347" sldId="1724"/>
            <ac:spMk id="12" creationId="{E384BFF7-3319-CAE2-192F-C4DCBBBBFCCA}"/>
          </ac:spMkLst>
        </pc:spChg>
        <pc:picChg chg="del">
          <ac:chgData name="Kelly Stokes" userId="3e5c5154-569e-4d81-aa91-4f91841cdfa9" providerId="ADAL" clId="{044467C2-1C00-4C17-9F4A-5D8E9F134AAB}" dt="2023-02-10T14:34:43.666" v="1044" actId="478"/>
          <ac:picMkLst>
            <pc:docMk/>
            <pc:sldMk cId="649596347" sldId="1724"/>
            <ac:picMk id="3" creationId="{44218679-065A-4F18-6E8D-0087FD5BD424}"/>
          </ac:picMkLst>
        </pc:picChg>
        <pc:picChg chg="add mod">
          <ac:chgData name="Kelly Stokes" userId="3e5c5154-569e-4d81-aa91-4f91841cdfa9" providerId="ADAL" clId="{044467C2-1C00-4C17-9F4A-5D8E9F134AAB}" dt="2023-02-10T14:34:44.019" v="1045"/>
          <ac:picMkLst>
            <pc:docMk/>
            <pc:sldMk cId="649596347" sldId="1724"/>
            <ac:picMk id="4" creationId="{5C3A2133-764E-4B63-841B-822274E90858}"/>
          </ac:picMkLst>
        </pc:picChg>
      </pc:sldChg>
      <pc:sldChg chg="del">
        <pc:chgData name="Kelly Stokes" userId="3e5c5154-569e-4d81-aa91-4f91841cdfa9" providerId="ADAL" clId="{044467C2-1C00-4C17-9F4A-5D8E9F134AAB}" dt="2023-02-10T14:36:22.011" v="1119" actId="2696"/>
        <pc:sldMkLst>
          <pc:docMk/>
          <pc:sldMk cId="873556063" sldId="1725"/>
        </pc:sldMkLst>
      </pc:sldChg>
      <pc:sldChg chg="del">
        <pc:chgData name="Kelly Stokes" userId="3e5c5154-569e-4d81-aa91-4f91841cdfa9" providerId="ADAL" clId="{044467C2-1C00-4C17-9F4A-5D8E9F134AAB}" dt="2023-02-10T14:36:22.011" v="1119" actId="2696"/>
        <pc:sldMkLst>
          <pc:docMk/>
          <pc:sldMk cId="2607148480" sldId="1726"/>
        </pc:sldMkLst>
      </pc:sldChg>
      <pc:sldChg chg="del">
        <pc:chgData name="Kelly Stokes" userId="3e5c5154-569e-4d81-aa91-4f91841cdfa9" providerId="ADAL" clId="{044467C2-1C00-4C17-9F4A-5D8E9F134AAB}" dt="2023-02-10T14:36:22.011" v="1119" actId="2696"/>
        <pc:sldMkLst>
          <pc:docMk/>
          <pc:sldMk cId="51130480" sldId="1727"/>
        </pc:sldMkLst>
      </pc:sldChg>
      <pc:sldChg chg="modSp mod">
        <pc:chgData name="Kelly Stokes" userId="3e5c5154-569e-4d81-aa91-4f91841cdfa9" providerId="ADAL" clId="{044467C2-1C00-4C17-9F4A-5D8E9F134AAB}" dt="2023-02-10T14:36:44.741" v="1124" actId="27636"/>
        <pc:sldMkLst>
          <pc:docMk/>
          <pc:sldMk cId="3185946465" sldId="1728"/>
        </pc:sldMkLst>
        <pc:spChg chg="mod">
          <ac:chgData name="Kelly Stokes" userId="3e5c5154-569e-4d81-aa91-4f91841cdfa9" providerId="ADAL" clId="{044467C2-1C00-4C17-9F4A-5D8E9F134AAB}" dt="2023-02-10T14:36:36.729" v="1121" actId="27636"/>
          <ac:spMkLst>
            <pc:docMk/>
            <pc:sldMk cId="3185946465" sldId="1728"/>
            <ac:spMk id="2" creationId="{52DA34BA-82FC-47C5-BCE1-BB65E08B92A1}"/>
          </ac:spMkLst>
        </pc:spChg>
        <pc:spChg chg="mod">
          <ac:chgData name="Kelly Stokes" userId="3e5c5154-569e-4d81-aa91-4f91841cdfa9" providerId="ADAL" clId="{044467C2-1C00-4C17-9F4A-5D8E9F134AAB}" dt="2023-02-10T14:36:44.741" v="1124" actId="27636"/>
          <ac:spMkLst>
            <pc:docMk/>
            <pc:sldMk cId="3185946465" sldId="1728"/>
            <ac:spMk id="3" creationId="{847A1AC9-9EC9-E1AA-348D-958CE44F2772}"/>
          </ac:spMkLst>
        </pc:spChg>
      </pc:sldChg>
      <pc:sldChg chg="modSp mod">
        <pc:chgData name="Kelly Stokes" userId="3e5c5154-569e-4d81-aa91-4f91841cdfa9" providerId="ADAL" clId="{044467C2-1C00-4C17-9F4A-5D8E9F134AAB}" dt="2023-02-10T14:37:07.847" v="1130" actId="27636"/>
        <pc:sldMkLst>
          <pc:docMk/>
          <pc:sldMk cId="1976316275" sldId="1729"/>
        </pc:sldMkLst>
        <pc:spChg chg="mod">
          <ac:chgData name="Kelly Stokes" userId="3e5c5154-569e-4d81-aa91-4f91841cdfa9" providerId="ADAL" clId="{044467C2-1C00-4C17-9F4A-5D8E9F134AAB}" dt="2023-02-10T14:36:56.280" v="1125"/>
          <ac:spMkLst>
            <pc:docMk/>
            <pc:sldMk cId="1976316275" sldId="1729"/>
            <ac:spMk id="2" creationId="{52DA34BA-82FC-47C5-BCE1-BB65E08B92A1}"/>
          </ac:spMkLst>
        </pc:spChg>
        <pc:spChg chg="mod">
          <ac:chgData name="Kelly Stokes" userId="3e5c5154-569e-4d81-aa91-4f91841cdfa9" providerId="ADAL" clId="{044467C2-1C00-4C17-9F4A-5D8E9F134AAB}" dt="2023-02-10T14:37:07.847" v="1130" actId="27636"/>
          <ac:spMkLst>
            <pc:docMk/>
            <pc:sldMk cId="1976316275" sldId="1729"/>
            <ac:spMk id="3" creationId="{847A1AC9-9EC9-E1AA-348D-958CE44F2772}"/>
          </ac:spMkLst>
        </pc:spChg>
      </pc:sldChg>
      <pc:sldChg chg="del">
        <pc:chgData name="Kelly Stokes" userId="3e5c5154-569e-4d81-aa91-4f91841cdfa9" providerId="ADAL" clId="{044467C2-1C00-4C17-9F4A-5D8E9F134AAB}" dt="2023-02-10T14:37:13.720" v="1131" actId="2696"/>
        <pc:sldMkLst>
          <pc:docMk/>
          <pc:sldMk cId="3893814505" sldId="1730"/>
        </pc:sldMkLst>
      </pc:sldChg>
      <pc:sldChg chg="del">
        <pc:chgData name="Kelly Stokes" userId="3e5c5154-569e-4d81-aa91-4f91841cdfa9" providerId="ADAL" clId="{044467C2-1C00-4C17-9F4A-5D8E9F134AAB}" dt="2023-02-10T14:37:13.720" v="1131" actId="2696"/>
        <pc:sldMkLst>
          <pc:docMk/>
          <pc:sldMk cId="878642596" sldId="1731"/>
        </pc:sldMkLst>
      </pc:sldChg>
      <pc:sldChg chg="modSp add">
        <pc:chgData name="Kelly Stokes" userId="3e5c5154-569e-4d81-aa91-4f91841cdfa9" providerId="ADAL" clId="{044467C2-1C00-4C17-9F4A-5D8E9F134AAB}" dt="2023-02-10T14:30:17.508" v="967" actId="20577"/>
        <pc:sldMkLst>
          <pc:docMk/>
          <pc:sldMk cId="999277580" sldId="1754"/>
        </pc:sldMkLst>
        <pc:spChg chg="mod">
          <ac:chgData name="Kelly Stokes" userId="3e5c5154-569e-4d81-aa91-4f91841cdfa9" providerId="ADAL" clId="{044467C2-1C00-4C17-9F4A-5D8E9F134AAB}" dt="2023-02-10T14:29:57.917" v="948" actId="20577"/>
          <ac:spMkLst>
            <pc:docMk/>
            <pc:sldMk cId="999277580" sldId="1754"/>
            <ac:spMk id="2" creationId="{52DA34BA-82FC-47C5-BCE1-BB65E08B92A1}"/>
          </ac:spMkLst>
        </pc:spChg>
        <pc:spChg chg="mod">
          <ac:chgData name="Kelly Stokes" userId="3e5c5154-569e-4d81-aa91-4f91841cdfa9" providerId="ADAL" clId="{044467C2-1C00-4C17-9F4A-5D8E9F134AAB}" dt="2023-02-10T14:30:03.452" v="958" actId="20577"/>
          <ac:spMkLst>
            <pc:docMk/>
            <pc:sldMk cId="999277580" sldId="1754"/>
            <ac:spMk id="8" creationId="{B0B20B61-5057-D7DD-C3F9-0AB185533D24}"/>
          </ac:spMkLst>
        </pc:spChg>
        <pc:spChg chg="mod">
          <ac:chgData name="Kelly Stokes" userId="3e5c5154-569e-4d81-aa91-4f91841cdfa9" providerId="ADAL" clId="{044467C2-1C00-4C17-9F4A-5D8E9F134AAB}" dt="2023-02-10T14:30:17.508" v="967" actId="20577"/>
          <ac:spMkLst>
            <pc:docMk/>
            <pc:sldMk cId="999277580" sldId="1754"/>
            <ac:spMk id="10" creationId="{003D53EA-1945-744E-2DD1-0312F4DE835F}"/>
          </ac:spMkLst>
        </pc:spChg>
      </pc:sldChg>
      <pc:sldChg chg="modSp add mod">
        <pc:chgData name="Kelly Stokes" userId="3e5c5154-569e-4d81-aa91-4f91841cdfa9" providerId="ADAL" clId="{044467C2-1C00-4C17-9F4A-5D8E9F134AAB}" dt="2023-02-10T14:34:31.153" v="1042" actId="14100"/>
        <pc:sldMkLst>
          <pc:docMk/>
          <pc:sldMk cId="2001287531" sldId="1755"/>
        </pc:sldMkLst>
        <pc:spChg chg="mod">
          <ac:chgData name="Kelly Stokes" userId="3e5c5154-569e-4d81-aa91-4f91841cdfa9" providerId="ADAL" clId="{044467C2-1C00-4C17-9F4A-5D8E9F134AAB}" dt="2023-02-10T14:34:26.410" v="1040" actId="20577"/>
          <ac:spMkLst>
            <pc:docMk/>
            <pc:sldMk cId="2001287531" sldId="1755"/>
            <ac:spMk id="2" creationId="{52DA34BA-82FC-47C5-BCE1-BB65E08B92A1}"/>
          </ac:spMkLst>
        </pc:spChg>
        <pc:spChg chg="mod">
          <ac:chgData name="Kelly Stokes" userId="3e5c5154-569e-4d81-aa91-4f91841cdfa9" providerId="ADAL" clId="{044467C2-1C00-4C17-9F4A-5D8E9F134AAB}" dt="2023-02-10T14:34:31.153" v="1042" actId="14100"/>
          <ac:spMkLst>
            <pc:docMk/>
            <pc:sldMk cId="2001287531" sldId="1755"/>
            <ac:spMk id="3" creationId="{13BB5EC0-7A96-4D29-A835-6FAE896C31A4}"/>
          </ac:spMkLst>
        </pc:spChg>
      </pc:sldChg>
      <pc:sldChg chg="modSp add">
        <pc:chgData name="Kelly Stokes" userId="3e5c5154-569e-4d81-aa91-4f91841cdfa9" providerId="ADAL" clId="{044467C2-1C00-4C17-9F4A-5D8E9F134AAB}" dt="2023-02-10T14:36:11.420" v="1118"/>
        <pc:sldMkLst>
          <pc:docMk/>
          <pc:sldMk cId="2374732855" sldId="1756"/>
        </pc:sldMkLst>
        <pc:spChg chg="mod">
          <ac:chgData name="Kelly Stokes" userId="3e5c5154-569e-4d81-aa91-4f91841cdfa9" providerId="ADAL" clId="{044467C2-1C00-4C17-9F4A-5D8E9F134AAB}" dt="2023-02-10T14:35:48.309" v="1101" actId="20577"/>
          <ac:spMkLst>
            <pc:docMk/>
            <pc:sldMk cId="2374732855" sldId="1756"/>
            <ac:spMk id="2" creationId="{52DA34BA-82FC-47C5-BCE1-BB65E08B92A1}"/>
          </ac:spMkLst>
        </pc:spChg>
        <pc:spChg chg="mod">
          <ac:chgData name="Kelly Stokes" userId="3e5c5154-569e-4d81-aa91-4f91841cdfa9" providerId="ADAL" clId="{044467C2-1C00-4C17-9F4A-5D8E9F134AAB}" dt="2023-02-10T14:35:55.835" v="1113" actId="20577"/>
          <ac:spMkLst>
            <pc:docMk/>
            <pc:sldMk cId="2374732855" sldId="1756"/>
            <ac:spMk id="8" creationId="{B0B20B61-5057-D7DD-C3F9-0AB185533D24}"/>
          </ac:spMkLst>
        </pc:spChg>
        <pc:spChg chg="mod">
          <ac:chgData name="Kelly Stokes" userId="3e5c5154-569e-4d81-aa91-4f91841cdfa9" providerId="ADAL" clId="{044467C2-1C00-4C17-9F4A-5D8E9F134AAB}" dt="2023-02-10T14:35:59.679" v="1117" actId="20577"/>
          <ac:spMkLst>
            <pc:docMk/>
            <pc:sldMk cId="2374732855" sldId="1756"/>
            <ac:spMk id="10" creationId="{003D53EA-1945-744E-2DD1-0312F4DE835F}"/>
          </ac:spMkLst>
        </pc:spChg>
        <pc:spChg chg="mod">
          <ac:chgData name="Kelly Stokes" userId="3e5c5154-569e-4d81-aa91-4f91841cdfa9" providerId="ADAL" clId="{044467C2-1C00-4C17-9F4A-5D8E9F134AAB}" dt="2023-02-10T14:36:11.420" v="1118"/>
          <ac:spMkLst>
            <pc:docMk/>
            <pc:sldMk cId="2374732855" sldId="1756"/>
            <ac:spMk id="12" creationId="{E384BFF7-3319-CAE2-192F-C4DCBBBBFC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It would be benefiting for you to stay safe indoors.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3315050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2166776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3041302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Weather is limiting to people.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2441538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continue decide perhaps address  kindly strongly gardener limiting benefited focusing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Weather is limiting to people.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1216780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Perhaps you have been blown about by super-strong winds?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470739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2742482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2827282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05372583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areas benefited from regeneration.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37866" y="2939907"/>
            <a:ext cx="2922363" cy="7129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01842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areas are benefiting from regeneration.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76258" y="2977708"/>
            <a:ext cx="2922814" cy="8439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3718041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629720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81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6675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92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56969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74729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0463891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a:t>
            </a:r>
          </a:p>
        </p:txBody>
      </p:sp>
    </p:spTree>
    <p:extLst>
      <p:ext uri="{BB962C8B-B14F-4D97-AF65-F5344CB8AC3E}">
        <p14:creationId xmlns:p14="http://schemas.microsoft.com/office/powerpoint/2010/main" val="3386129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68032715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limiting</a:t>
            </a:r>
            <a:r>
              <a:rPr lang="en-GB" sz="4000" dirty="0">
                <a:solidFill>
                  <a:srgbClr val="000000"/>
                </a:solidFill>
                <a:effectLst/>
                <a:latin typeface="Twinkl Cursive Looped" panose="02000000000000000000" pitchFamily="2" charset="0"/>
                <a:ea typeface="Times New Roman" panose="02020603050405020304" pitchFamily="18" charset="0"/>
              </a:rPr>
              <a:t> to people as it stops them doing things as they would normally do.  What’s the wildest weather you’ve ever seen?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you have been blown about by super-strong winds?  Perhaps you have been soaked to the skin by pouring ran?  The weather is sometimes so wild that it would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benefiting</a:t>
            </a:r>
            <a:r>
              <a:rPr lang="en-GB" sz="4000" dirty="0">
                <a:solidFill>
                  <a:srgbClr val="000000"/>
                </a:solidFill>
                <a:effectLst/>
                <a:latin typeface="Twinkl Cursive Looped" panose="02000000000000000000" pitchFamily="2" charset="0"/>
                <a:ea typeface="Times New Roman" panose="02020603050405020304" pitchFamily="18" charset="0"/>
              </a:rPr>
              <a:t> for you to stay safe indoors.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Focused</a:t>
            </a:r>
            <a:r>
              <a:rPr lang="en-GB" sz="4000" dirty="0">
                <a:solidFill>
                  <a:srgbClr val="000000"/>
                </a:solidFill>
                <a:effectLst/>
                <a:latin typeface="Twinkl Cursive Looped" panose="02000000000000000000" pitchFamily="2" charset="0"/>
                <a:ea typeface="Times New Roman" panose="02020603050405020304" pitchFamily="18" charset="0"/>
              </a:rPr>
              <a:t> floods, lightning and strong winds can often kill or injure people, destroy homes, or sink ships.</a:t>
            </a:r>
          </a:p>
        </p:txBody>
      </p:sp>
    </p:spTree>
    <p:extLst>
      <p:ext uri="{BB962C8B-B14F-4D97-AF65-F5344CB8AC3E}">
        <p14:creationId xmlns:p14="http://schemas.microsoft.com/office/powerpoint/2010/main" val="159004728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074259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dirty="0">
                <a:solidFill>
                  <a:srgbClr val="000000"/>
                </a:solidFill>
                <a:latin typeface="Twinkl Cursive Looped" panose="02000000000000000000" pitchFamily="2" charset="0"/>
                <a:ea typeface="Times New Roman" panose="02020603050405020304" pitchFamily="18" charset="0"/>
              </a:rPr>
              <a:t>I</a:t>
            </a:r>
            <a:r>
              <a:rPr lang="en-GB" sz="6000" dirty="0">
                <a:solidFill>
                  <a:srgbClr val="000000"/>
                </a:solidFill>
                <a:effectLst/>
                <a:latin typeface="Twinkl Cursive Looped" panose="02000000000000000000" pitchFamily="2" charset="0"/>
                <a:ea typeface="Times New Roman" panose="02020603050405020304" pitchFamily="18" charset="0"/>
              </a:rPr>
              <a:t>t would be benefiting for you to stay safe indoors.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1445350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221966105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000A27-91B8-3416-5B9E-F5DC9375DDCF}"/>
              </a:ext>
            </a:extLst>
          </p:cNvPr>
          <p:cNvPicPr>
            <a:picLocks noChangeAspect="1"/>
          </p:cNvPicPr>
          <p:nvPr/>
        </p:nvPicPr>
        <p:blipFill rotWithShape="1">
          <a:blip r:embed="rId2"/>
          <a:srcRect l="11518" t="13102" r="10670" b="13315"/>
          <a:stretch/>
        </p:blipFill>
        <p:spPr>
          <a:xfrm>
            <a:off x="138793" y="261759"/>
            <a:ext cx="11914413" cy="6334481"/>
          </a:xfrm>
          <a:prstGeom prst="rect">
            <a:avLst/>
          </a:prstGeom>
        </p:spPr>
      </p:pic>
    </p:spTree>
    <p:extLst>
      <p:ext uri="{BB962C8B-B14F-4D97-AF65-F5344CB8AC3E}">
        <p14:creationId xmlns:p14="http://schemas.microsoft.com/office/powerpoint/2010/main" val="152631742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644414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3658572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 </a:t>
            </a:r>
            <a:endParaRPr lang="en-GB" i="1" dirty="0">
              <a:latin typeface="Twinkl Cursive Looped" panose="02000000000000000000" pitchFamily="2" charset="0"/>
            </a:endParaRPr>
          </a:p>
        </p:txBody>
      </p:sp>
      <p:pic>
        <p:nvPicPr>
          <p:cNvPr id="13314" name="Picture 2" descr="Image result for continue with job clip art">
            <a:extLst>
              <a:ext uri="{FF2B5EF4-FFF2-40B4-BE49-F238E27FC236}">
                <a16:creationId xmlns:a16="http://schemas.microsoft.com/office/drawing/2014/main" id="{C6B94327-1E82-6C0E-04BA-0D092AA3C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9" y="461282"/>
            <a:ext cx="1679121" cy="17018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continue</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-persist in an activity or process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283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was unable to continue with his job.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6863443" y="3033712"/>
            <a:ext cx="2574472"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0114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decided</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come or bring to a resolution in the mind as a result of consideration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460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is added to an </a:t>
            </a:r>
            <a:br>
              <a:rPr lang="en-GB" dirty="0">
                <a:latin typeface="Twinkl Cursive Looped" panose="02000000000000000000" pitchFamily="2" charset="0"/>
              </a:rPr>
            </a:br>
            <a:r>
              <a:rPr lang="en-GB" dirty="0">
                <a:latin typeface="Twinkl Cursive Looped" panose="02000000000000000000" pitchFamily="2" charset="0"/>
              </a:rPr>
              <a:t>adjective to form an adverb.    The rules already learnt still apply.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letter, so it is added straight on to most root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010789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She decided that she liked him.</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764972" y="3034476"/>
            <a:ext cx="2280557"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87244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40658020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67714586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is added to an </a:t>
            </a:r>
            <a:br>
              <a:rPr lang="en-GB" dirty="0">
                <a:latin typeface="Twinkl Cursive Looped" panose="02000000000000000000" pitchFamily="2" charset="0"/>
              </a:rPr>
            </a:br>
            <a:r>
              <a:rPr lang="en-GB" dirty="0">
                <a:latin typeface="Twinkl Cursive Looped" panose="02000000000000000000" pitchFamily="2" charset="0"/>
              </a:rPr>
              <a:t>adjective to form an adverb.    The rules already learnt still apply.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letter, so it is added straight on to most root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114776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usually</a:t>
            </a:r>
          </a:p>
        </p:txBody>
      </p:sp>
      <p:sp>
        <p:nvSpPr>
          <p:cNvPr id="3" name="Rectangle 2">
            <a:extLst>
              <a:ext uri="{FF2B5EF4-FFF2-40B4-BE49-F238E27FC236}">
                <a16:creationId xmlns:a16="http://schemas.microsoft.com/office/drawing/2014/main" id="{13BB5EC0-7A96-4D29-A835-6FAE896C31A4}"/>
              </a:ext>
            </a:extLst>
          </p:cNvPr>
          <p:cNvSpPr/>
          <p:nvPr/>
        </p:nvSpPr>
        <p:spPr>
          <a:xfrm>
            <a:off x="70212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usually breakfast clip art">
            <a:extLst>
              <a:ext uri="{FF2B5EF4-FFF2-40B4-BE49-F238E27FC236}">
                <a16:creationId xmlns:a16="http://schemas.microsoft.com/office/drawing/2014/main" id="{875999E1-3DA4-DE84-F48B-2B3C4A71A3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643" y="347663"/>
            <a:ext cx="205740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064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slowly</a:t>
            </a:r>
          </a:p>
        </p:txBody>
      </p:sp>
      <p:sp>
        <p:nvSpPr>
          <p:cNvPr id="3" name="Rectangle 2">
            <a:extLst>
              <a:ext uri="{FF2B5EF4-FFF2-40B4-BE49-F238E27FC236}">
                <a16:creationId xmlns:a16="http://schemas.microsoft.com/office/drawing/2014/main" id="{0366E0B6-702E-4814-82C6-08CA2D13F3C9}"/>
              </a:ext>
            </a:extLst>
          </p:cNvPr>
          <p:cNvSpPr/>
          <p:nvPr/>
        </p:nvSpPr>
        <p:spPr>
          <a:xfrm>
            <a:off x="6564087"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slowly clip art">
            <a:extLst>
              <a:ext uri="{FF2B5EF4-FFF2-40B4-BE49-F238E27FC236}">
                <a16:creationId xmlns:a16="http://schemas.microsoft.com/office/drawing/2014/main" id="{6DAD9F12-2C17-8BF9-848C-0851E8E199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382" y="236764"/>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325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endlessly</a:t>
            </a:r>
          </a:p>
        </p:txBody>
      </p:sp>
      <p:sp>
        <p:nvSpPr>
          <p:cNvPr id="3" name="Rectangle 2">
            <a:extLst>
              <a:ext uri="{FF2B5EF4-FFF2-40B4-BE49-F238E27FC236}">
                <a16:creationId xmlns:a16="http://schemas.microsoft.com/office/drawing/2014/main" id="{4BCBA2DA-E95C-434C-BE81-320E182AE5EF}"/>
              </a:ext>
            </a:extLst>
          </p:cNvPr>
          <p:cNvSpPr/>
          <p:nvPr/>
        </p:nvSpPr>
        <p:spPr>
          <a:xfrm>
            <a:off x="6988630" y="3608614"/>
            <a:ext cx="718456"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endlessly clip art">
            <a:extLst>
              <a:ext uri="{FF2B5EF4-FFF2-40B4-BE49-F238E27FC236}">
                <a16:creationId xmlns:a16="http://schemas.microsoft.com/office/drawing/2014/main" id="{13478B06-2841-313C-6AED-41F1CAFD43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09" y="367393"/>
            <a:ext cx="2143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99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2888209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117086595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1651770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kindly</a:t>
            </a:r>
          </a:p>
        </p:txBody>
      </p:sp>
      <p:sp>
        <p:nvSpPr>
          <p:cNvPr id="3" name="Rectangle 2">
            <a:extLst>
              <a:ext uri="{FF2B5EF4-FFF2-40B4-BE49-F238E27FC236}">
                <a16:creationId xmlns:a16="http://schemas.microsoft.com/office/drawing/2014/main" id="{13BB5EC0-7A96-4D29-A835-6FAE896C31A4}"/>
              </a:ext>
            </a:extLst>
          </p:cNvPr>
          <p:cNvSpPr/>
          <p:nvPr/>
        </p:nvSpPr>
        <p:spPr>
          <a:xfrm>
            <a:off x="67926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kindly clip art">
            <a:extLst>
              <a:ext uri="{FF2B5EF4-FFF2-40B4-BE49-F238E27FC236}">
                <a16:creationId xmlns:a16="http://schemas.microsoft.com/office/drawing/2014/main" id="{2988605B-242F-A28A-0520-B97E89905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266" y="710293"/>
            <a:ext cx="2447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25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5363219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focused </a:t>
            </a:r>
          </a:p>
        </p:txBody>
      </p:sp>
      <p:sp>
        <p:nvSpPr>
          <p:cNvPr id="3" name="Rectangle 2">
            <a:extLst>
              <a:ext uri="{FF2B5EF4-FFF2-40B4-BE49-F238E27FC236}">
                <a16:creationId xmlns:a16="http://schemas.microsoft.com/office/drawing/2014/main" id="{13BB5EC0-7A96-4D29-A835-6FAE896C31A4}"/>
              </a:ext>
            </a:extLst>
          </p:cNvPr>
          <p:cNvSpPr/>
          <p:nvPr/>
        </p:nvSpPr>
        <p:spPr>
          <a:xfrm>
            <a:off x="6939642" y="3429000"/>
            <a:ext cx="8490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Focus Stock Illustrations – 271,649 Focus Stock Illustrations, Vectors &amp;  Clipart - Dreamstime">
            <a:extLst>
              <a:ext uri="{FF2B5EF4-FFF2-40B4-BE49-F238E27FC236}">
                <a16:creationId xmlns:a16="http://schemas.microsoft.com/office/drawing/2014/main" id="{B1646C84-1062-68C7-2307-1932D0350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0" y="4721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70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focusing </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429000"/>
            <a:ext cx="1126671"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Focus Stock Illustrations – 271,649 Focus Stock Illustrations, Vectors &amp;  Clipart - Dreamstime">
            <a:extLst>
              <a:ext uri="{FF2B5EF4-FFF2-40B4-BE49-F238E27FC236}">
                <a16:creationId xmlns:a16="http://schemas.microsoft.com/office/drawing/2014/main" id="{B1646C84-1062-68C7-2307-1932D0350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0" y="4721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28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focused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focus</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ed  = focused</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directing a great deal of attention, interest, or activity towards a particular aim</a:t>
            </a:r>
            <a:endParaRPr lang="en-GB" sz="1400" dirty="0"/>
          </a:p>
        </p:txBody>
      </p:sp>
      <p:pic>
        <p:nvPicPr>
          <p:cNvPr id="4" name="Picture 2" descr="Focus Stock Illustrations – 271,649 Focus Stock Illustrations, Vectors &amp;  Clipart - Dreamstime">
            <a:extLst>
              <a:ext uri="{FF2B5EF4-FFF2-40B4-BE49-F238E27FC236}">
                <a16:creationId xmlns:a16="http://schemas.microsoft.com/office/drawing/2014/main" id="{5C3A2133-764E-4B63-841B-822274E90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0" y="4721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59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focusing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focus</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err="1">
                <a:solidFill>
                  <a:prstClr val="black"/>
                </a:solidFill>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focusing</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adapt to the prevailing level of light and become able to see clearly</a:t>
            </a:r>
            <a:endParaRPr lang="en-GB" sz="1400" dirty="0"/>
          </a:p>
        </p:txBody>
      </p:sp>
      <p:pic>
        <p:nvPicPr>
          <p:cNvPr id="4" name="Picture 2" descr="Focus Stock Illustrations – 271,649 Focus Stock Illustrations, Vectors &amp;  Clipart - Dreamstime">
            <a:extLst>
              <a:ext uri="{FF2B5EF4-FFF2-40B4-BE49-F238E27FC236}">
                <a16:creationId xmlns:a16="http://schemas.microsoft.com/office/drawing/2014/main" id="{5C3A2133-764E-4B63-841B-822274E90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0" y="4721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73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Darren knows what he wants and he's very focused.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821650"/>
            <a:ext cx="2922363" cy="712996"/>
          </a:xfrm>
          <a:prstGeom prst="rect">
            <a:avLst/>
          </a:prstGeom>
          <a:solidFill>
            <a:schemeClr val="bg1">
              <a:lumMod val="95000"/>
            </a:schemeClr>
          </a:solidFill>
        </p:spPr>
        <p:txBody>
          <a:bodyPr vert="horz" lIns="91440" tIns="45720" rIns="91440" bIns="45720" rtlCol="0" anchor="b">
            <a:normAutofit fontScale="8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185946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Try focusing on a stationary object when doing your spins.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69621" y="3058587"/>
            <a:ext cx="2767694"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97631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0263972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94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01736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quickly</a:t>
            </a:r>
          </a:p>
        </p:txBody>
      </p:sp>
      <p:sp>
        <p:nvSpPr>
          <p:cNvPr id="3" name="Rectangle 2">
            <a:extLst>
              <a:ext uri="{FF2B5EF4-FFF2-40B4-BE49-F238E27FC236}">
                <a16:creationId xmlns:a16="http://schemas.microsoft.com/office/drawing/2014/main" id="{0366E0B6-702E-4814-82C6-08CA2D13F3C9}"/>
              </a:ext>
            </a:extLst>
          </p:cNvPr>
          <p:cNvSpPr/>
          <p:nvPr/>
        </p:nvSpPr>
        <p:spPr>
          <a:xfrm>
            <a:off x="6662058"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Image result for quickly clip art">
            <a:extLst>
              <a:ext uri="{FF2B5EF4-FFF2-40B4-BE49-F238E27FC236}">
                <a16:creationId xmlns:a16="http://schemas.microsoft.com/office/drawing/2014/main" id="{3793124F-4299-BF8A-E5A7-936E6AB2CE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840922"/>
            <a:ext cx="2543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6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45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52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211772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3960195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a:t>
            </a:r>
          </a:p>
        </p:txBody>
      </p:sp>
    </p:spTree>
    <p:extLst>
      <p:ext uri="{BB962C8B-B14F-4D97-AF65-F5344CB8AC3E}">
        <p14:creationId xmlns:p14="http://schemas.microsoft.com/office/powerpoint/2010/main" val="143371031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limiting</a:t>
            </a:r>
            <a:r>
              <a:rPr lang="en-GB" sz="4000" dirty="0">
                <a:solidFill>
                  <a:srgbClr val="000000"/>
                </a:solidFill>
                <a:effectLst/>
                <a:latin typeface="Twinkl Cursive Looped" panose="02000000000000000000" pitchFamily="2" charset="0"/>
                <a:ea typeface="Times New Roman" panose="02020603050405020304" pitchFamily="18" charset="0"/>
              </a:rPr>
              <a:t> to people as it stops them doing things as they would normally do.  What’s the wildest weather you’ve ever seen?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you have been blown about by super-strong winds?  Perhaps you have been soaked to the skin by pouring ran?  The weather is sometimes so wild that it would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benefiting</a:t>
            </a:r>
            <a:r>
              <a:rPr lang="en-GB" sz="4000" dirty="0">
                <a:solidFill>
                  <a:srgbClr val="000000"/>
                </a:solidFill>
                <a:effectLst/>
                <a:latin typeface="Twinkl Cursive Looped" panose="02000000000000000000" pitchFamily="2" charset="0"/>
                <a:ea typeface="Times New Roman" panose="02020603050405020304" pitchFamily="18" charset="0"/>
              </a:rPr>
              <a:t> for you to stay safe indoors.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Focused</a:t>
            </a:r>
            <a:r>
              <a:rPr lang="en-GB" sz="4000" dirty="0">
                <a:solidFill>
                  <a:srgbClr val="000000"/>
                </a:solidFill>
                <a:effectLst/>
                <a:latin typeface="Twinkl Cursive Looped" panose="02000000000000000000" pitchFamily="2" charset="0"/>
                <a:ea typeface="Times New Roman" panose="02020603050405020304" pitchFamily="18" charset="0"/>
              </a:rPr>
              <a:t> floods, lightning and strong winds can often kill or injure people, destroy homes, or sink ships.</a:t>
            </a:r>
          </a:p>
        </p:txBody>
      </p:sp>
    </p:spTree>
    <p:extLst>
      <p:ext uri="{BB962C8B-B14F-4D97-AF65-F5344CB8AC3E}">
        <p14:creationId xmlns:p14="http://schemas.microsoft.com/office/powerpoint/2010/main" val="8242326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201278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Weather is limiting to people.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0339951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184894B-E3DD-D30F-E615-B37621DC21EF}"/>
              </a:ext>
            </a:extLst>
          </p:cNvPr>
          <p:cNvPicPr>
            <a:picLocks noChangeAspect="1"/>
          </p:cNvPicPr>
          <p:nvPr/>
        </p:nvPicPr>
        <p:blipFill rotWithShape="1">
          <a:blip r:embed="rId2"/>
          <a:srcRect l="11518" t="13102" r="10670" b="13315"/>
          <a:stretch/>
        </p:blipFill>
        <p:spPr>
          <a:xfrm>
            <a:off x="138793" y="261759"/>
            <a:ext cx="11914413" cy="6334481"/>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sweetly</a:t>
            </a:r>
          </a:p>
        </p:txBody>
      </p:sp>
      <p:sp>
        <p:nvSpPr>
          <p:cNvPr id="3" name="Rectangle 2">
            <a:extLst>
              <a:ext uri="{FF2B5EF4-FFF2-40B4-BE49-F238E27FC236}">
                <a16:creationId xmlns:a16="http://schemas.microsoft.com/office/drawing/2014/main" id="{4BCBA2DA-E95C-434C-BE81-320E182AE5EF}"/>
              </a:ext>
            </a:extLst>
          </p:cNvPr>
          <p:cNvSpPr/>
          <p:nvPr/>
        </p:nvSpPr>
        <p:spPr>
          <a:xfrm>
            <a:off x="6711044" y="3706587"/>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sleeping Sweetly clip art">
            <a:extLst>
              <a:ext uri="{FF2B5EF4-FFF2-40B4-BE49-F238E27FC236}">
                <a16:creationId xmlns:a16="http://schemas.microsoft.com/office/drawing/2014/main" id="{BE933C78-6010-50F6-DD65-AB239EED84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70" y="615043"/>
            <a:ext cx="25431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05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continue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6663385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3607599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kindly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873881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quickly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789650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sweetly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917180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safely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9112584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rudely</a:t>
            </a:r>
          </a:p>
        </p:txBody>
      </p:sp>
    </p:spTree>
    <p:extLst>
      <p:ext uri="{BB962C8B-B14F-4D97-AF65-F5344CB8AC3E}">
        <p14:creationId xmlns:p14="http://schemas.microsoft.com/office/powerpoint/2010/main" val="350868890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62689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strongly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8893658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bravely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981823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secretly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579089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0703418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slowly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7999595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endlessly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0612871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gardener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gardening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6073858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offering</a:t>
            </a:r>
          </a:p>
        </p:txBody>
      </p:sp>
    </p:spTree>
    <p:extLst>
      <p:ext uri="{BB962C8B-B14F-4D97-AF65-F5344CB8AC3E}">
        <p14:creationId xmlns:p14="http://schemas.microsoft.com/office/powerpoint/2010/main" val="8057828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offered</a:t>
            </a:r>
            <a:r>
              <a:rPr lang="en-GB" i="1" dirty="0">
                <a:latin typeface="Twinkl Cursive Looped" panose="02000000000000000000" pitchFamily="2" charset="0"/>
              </a:rPr>
              <a:t> </a:t>
            </a:r>
          </a:p>
        </p:txBody>
      </p:sp>
    </p:spTree>
    <p:extLst>
      <p:ext uri="{BB962C8B-B14F-4D97-AF65-F5344CB8AC3E}">
        <p14:creationId xmlns:p14="http://schemas.microsoft.com/office/powerpoint/2010/main" val="230606783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benefited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benefiting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focused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focusing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address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35986002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continue decide perhaps address  kindly strongly gardener limiting benefited focusing </a:t>
            </a:r>
          </a:p>
        </p:txBody>
      </p:sp>
    </p:spTree>
    <p:extLst>
      <p:ext uri="{BB962C8B-B14F-4D97-AF65-F5344CB8AC3E}">
        <p14:creationId xmlns:p14="http://schemas.microsoft.com/office/powerpoint/2010/main" val="388699187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Adverb pronoun verb verb verb adverb</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Perhaps I should have turned left.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23157" y="2048355"/>
            <a:ext cx="22805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51759" y="4363361"/>
            <a:ext cx="131444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13661"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They gave their neighbour their new address.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588829" y="1961483"/>
            <a:ext cx="18342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8196943" y="4579105"/>
            <a:ext cx="10341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524315"/>
          </a:xfrm>
          <a:prstGeom prst="rect">
            <a:avLst/>
          </a:prstGeom>
          <a:noFill/>
        </p:spPr>
        <p:txBody>
          <a:bodyPr wrap="square" rtlCol="0">
            <a:spAutoFit/>
          </a:bodyPr>
          <a:lstStyle/>
          <a:p>
            <a:r>
              <a:rPr lang="en-GB" b="1" dirty="0">
                <a:solidFill>
                  <a:srgbClr val="83001D"/>
                </a:solidFill>
                <a:effectLst/>
              </a:rPr>
              <a:t>Perhaps</a:t>
            </a:r>
          </a:p>
          <a:p>
            <a:r>
              <a:rPr lang="en-GB" b="1" dirty="0">
                <a:solidFill>
                  <a:srgbClr val="83001D"/>
                </a:solidFill>
                <a:effectLst/>
              </a:rPr>
              <a:t> </a:t>
            </a:r>
          </a:p>
          <a:p>
            <a:r>
              <a:rPr lang="en-GB" b="1" dirty="0">
                <a:solidFill>
                  <a:srgbClr val="83001D"/>
                </a:solidFill>
                <a:effectLst/>
              </a:rPr>
              <a:t>late 15th century: from per + hap.</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Address</a:t>
            </a:r>
          </a:p>
          <a:p>
            <a:endParaRPr lang="en-GB" b="1" dirty="0">
              <a:solidFill>
                <a:srgbClr val="83001D"/>
              </a:solidFill>
              <a:effectLst/>
            </a:endParaRPr>
          </a:p>
          <a:p>
            <a:r>
              <a:rPr lang="en-GB" b="1" dirty="0">
                <a:solidFill>
                  <a:srgbClr val="83001D"/>
                </a:solidFill>
                <a:effectLst/>
              </a:rPr>
              <a:t>Middle English (as a verb in the senses ‘set upright’ and ‘guide, direct’, hence ‘write directions for delivery on’ and ‘direct spoken words to’): from Old French, based on Latin ad- ‘towards’ + </a:t>
            </a:r>
            <a:r>
              <a:rPr lang="en-GB" b="1" dirty="0" err="1">
                <a:solidFill>
                  <a:srgbClr val="83001D"/>
                </a:solidFill>
                <a:effectLst/>
              </a:rPr>
              <a:t>directus</a:t>
            </a:r>
            <a:r>
              <a:rPr lang="en-GB" b="1" dirty="0">
                <a:solidFill>
                  <a:srgbClr val="83001D"/>
                </a:solidFill>
                <a:effectLst/>
              </a:rPr>
              <a:t> (see direct). The noun is of mid 16th-century origin in the sense ‘act of approaching or speaking to someone’.</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737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t>
            </a:r>
            <a:r>
              <a:rPr lang="en-GB" sz="7200">
                <a:latin typeface="Twinkl Cursive Looped" panose="02000000000000000000" pitchFamily="2" charset="0"/>
              </a:rPr>
              <a:t>Spring 2</a:t>
            </a:r>
            <a:endParaRPr lang="en-GB" sz="7200" dirty="0">
              <a:latin typeface="Twinkl Cursive Looped" panose="02000000000000000000" pitchFamily="2" charset="0"/>
            </a:endParaRP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gardener </a:t>
            </a:r>
          </a:p>
        </p:txBody>
      </p:sp>
      <p:sp>
        <p:nvSpPr>
          <p:cNvPr id="3" name="Rectangle 2">
            <a:extLst>
              <a:ext uri="{FF2B5EF4-FFF2-40B4-BE49-F238E27FC236}">
                <a16:creationId xmlns:a16="http://schemas.microsoft.com/office/drawing/2014/main" id="{13BB5EC0-7A96-4D29-A835-6FAE896C31A4}"/>
              </a:ext>
            </a:extLst>
          </p:cNvPr>
          <p:cNvSpPr/>
          <p:nvPr/>
        </p:nvSpPr>
        <p:spPr>
          <a:xfrm>
            <a:off x="7200900" y="3429000"/>
            <a:ext cx="8490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33,151 Gardening Clipart Illustrations &amp; Clip Art - iStock">
            <a:extLst>
              <a:ext uri="{FF2B5EF4-FFF2-40B4-BE49-F238E27FC236}">
                <a16:creationId xmlns:a16="http://schemas.microsoft.com/office/drawing/2014/main" id="{1B14B8F9-6693-5C69-521B-DBBB99519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85" y="25445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gardening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Gardening Kids Stock Illustrations – 2,894 Gardening Kids Stock  Illustrations, Vectors &amp; Clipart - Dreamstime">
            <a:extLst>
              <a:ext uri="{FF2B5EF4-FFF2-40B4-BE49-F238E27FC236}">
                <a16:creationId xmlns:a16="http://schemas.microsoft.com/office/drawing/2014/main" id="{FA8CE26D-40F4-FD1F-E997-3AA569F09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limited</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0132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Download Free Png Strengths And Limitations Of - Dlpngcom Offer Limited  Time Only,Limitations Png - free transparent png images - pngaaa.com">
            <a:extLst>
              <a:ext uri="{FF2B5EF4-FFF2-40B4-BE49-F238E27FC236}">
                <a16:creationId xmlns:a16="http://schemas.microsoft.com/office/drawing/2014/main" id="{30B32713-459A-6C09-C76B-AB6FE69C3D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14" y="564017"/>
            <a:ext cx="3228975"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limiting</a:t>
            </a:r>
          </a:p>
        </p:txBody>
      </p:sp>
      <p:sp>
        <p:nvSpPr>
          <p:cNvPr id="3" name="Rectangle 2">
            <a:extLst>
              <a:ext uri="{FF2B5EF4-FFF2-40B4-BE49-F238E27FC236}">
                <a16:creationId xmlns:a16="http://schemas.microsoft.com/office/drawing/2014/main" id="{4BCBA2DA-E95C-434C-BE81-320E182AE5EF}"/>
              </a:ext>
            </a:extLst>
          </p:cNvPr>
          <p:cNvSpPr/>
          <p:nvPr/>
        </p:nvSpPr>
        <p:spPr>
          <a:xfrm>
            <a:off x="6319157" y="3673930"/>
            <a:ext cx="111034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Limitation Illustrations and Stock Art. 10,472 Limitation illustration  graphics and vector EPS clip art available to search from thousands of  royalty free clipart providers.">
            <a:extLst>
              <a:ext uri="{FF2B5EF4-FFF2-40B4-BE49-F238E27FC236}">
                <a16:creationId xmlns:a16="http://schemas.microsoft.com/office/drawing/2014/main" id="{0B8A3ED2-9528-31E9-8C06-35EFB669BC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242208" y="239486"/>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49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gardener</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garden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er  = gardener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who tends and cultivates a garden as a pastime or for a living</a:t>
            </a:r>
            <a:endParaRPr lang="en-GB" sz="1400" dirty="0"/>
          </a:p>
        </p:txBody>
      </p:sp>
      <p:pic>
        <p:nvPicPr>
          <p:cNvPr id="3" name="Picture 2" descr="33,151 Gardening Clipart Illustrations &amp; Clip Art - iStock">
            <a:extLst>
              <a:ext uri="{FF2B5EF4-FFF2-40B4-BE49-F238E27FC236}">
                <a16:creationId xmlns:a16="http://schemas.microsoft.com/office/drawing/2014/main" id="{44218679-065A-4F18-6E8D-0087FD5BD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85" y="25445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gardening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garden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err="1">
                <a:solidFill>
                  <a:prstClr val="black"/>
                </a:solidFill>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gardening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activity of tending and cultivating a garden, especially as a pastime</a:t>
            </a:r>
            <a:endParaRPr lang="en-GB" sz="1400" dirty="0"/>
          </a:p>
        </p:txBody>
      </p:sp>
      <p:pic>
        <p:nvPicPr>
          <p:cNvPr id="4" name="Picture 2" descr="Gardening Kids Stock Illustrations – 2,894 Gardening Kids Stock  Illustrations, Vectors &amp; Clipart - Dreamstime">
            <a:extLst>
              <a:ext uri="{FF2B5EF4-FFF2-40B4-BE49-F238E27FC236}">
                <a16:creationId xmlns:a16="http://schemas.microsoft.com/office/drawing/2014/main" id="{2C2A24E5-7D37-CD4A-AFC5-5A469EB8E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16175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limited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limit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ed</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limited</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restricted in size, amount, or extent; few, small, or short</a:t>
            </a:r>
            <a:endParaRPr lang="en-GB" sz="1400" dirty="0"/>
          </a:p>
        </p:txBody>
      </p:sp>
      <p:pic>
        <p:nvPicPr>
          <p:cNvPr id="3" name="Picture 2" descr="Download Free Png Strengths And Limitations Of - Dlpngcom Offer Limited  Time Only,Limitations Png - free transparent png images - pngaaa.com">
            <a:extLst>
              <a:ext uri="{FF2B5EF4-FFF2-40B4-BE49-F238E27FC236}">
                <a16:creationId xmlns:a16="http://schemas.microsoft.com/office/drawing/2014/main" id="{763E5407-7D2A-AF0F-CDA0-B32B9BE4A5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14" y="564017"/>
            <a:ext cx="3228975"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limiting</a:t>
            </a: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151289"/>
            <a:ext cx="11032671"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l</a:t>
            </a:r>
            <a:r>
              <a:rPr lang="en-GB" sz="6000" noProof="0" dirty="0" err="1">
                <a:solidFill>
                  <a:prstClr val="black"/>
                </a:solidFill>
                <a:latin typeface="Twinkl Cursive Looped" panose="02000000000000000000" pitchFamily="2" charset="0"/>
                <a:ea typeface="+mj-ea"/>
                <a:cs typeface="+mj-cs"/>
              </a:rPr>
              <a:t>imit</a:t>
            </a:r>
            <a:r>
              <a:rPr lang="en-GB" sz="6000" noProof="0" dirty="0">
                <a:solidFill>
                  <a:prstClr val="black"/>
                </a:solidFill>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limiting</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9074" y="324272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setting or serving as a limit to something</a:t>
            </a:r>
            <a:endParaRPr lang="en-GB" sz="1400" dirty="0"/>
          </a:p>
        </p:txBody>
      </p:sp>
      <p:pic>
        <p:nvPicPr>
          <p:cNvPr id="3" name="Picture 2" descr="Limitation Illustrations and Stock Art. 10,472 Limitation illustration  graphics and vector EPS clip art available to search from thousands of  royalty free clipart providers.">
            <a:extLst>
              <a:ext uri="{FF2B5EF4-FFF2-40B4-BE49-F238E27FC236}">
                <a16:creationId xmlns:a16="http://schemas.microsoft.com/office/drawing/2014/main" id="{9F8F4B1D-6413-49F6-6641-C79BDBA7A23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242208" y="239486"/>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I'm a keen gardener.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937" y="3821650"/>
            <a:ext cx="2922363" cy="7129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Her love of gardening was well-known.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45477" y="3058587"/>
            <a:ext cx="3061609"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000A27-91B8-3416-5B9E-F5DC9375DDCF}"/>
              </a:ext>
            </a:extLst>
          </p:cNvPr>
          <p:cNvPicPr>
            <a:picLocks noChangeAspect="1"/>
          </p:cNvPicPr>
          <p:nvPr/>
        </p:nvPicPr>
        <p:blipFill rotWithShape="1">
          <a:blip r:embed="rId2"/>
          <a:srcRect l="11518" t="13102" r="10670" b="13315"/>
          <a:stretch/>
        </p:blipFill>
        <p:spPr>
          <a:xfrm>
            <a:off x="138793" y="261759"/>
            <a:ext cx="11914413" cy="633448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limited number of places are still available.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85900" y="2883265"/>
            <a:ext cx="2204357" cy="80775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limiting factor of travelling to space is your health.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10443" y="3013893"/>
            <a:ext cx="2351314"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2536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limiting</a:t>
            </a:r>
            <a:r>
              <a:rPr lang="en-GB" sz="4000" dirty="0">
                <a:solidFill>
                  <a:srgbClr val="000000"/>
                </a:solidFill>
                <a:effectLst/>
                <a:latin typeface="Twinkl Cursive Looped" panose="02000000000000000000" pitchFamily="2" charset="0"/>
                <a:ea typeface="Times New Roman" panose="02020603050405020304" pitchFamily="18" charset="0"/>
              </a:rPr>
              <a:t> to people as it stops them doing things as they would normally do.  What’s the wildest weather you’ve ever seen?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you have been blown about by super-strong winds?  Perhaps you have been soaked to the skin by pouring ran?  The weather is sometimes so wild that it would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benefiting</a:t>
            </a:r>
            <a:r>
              <a:rPr lang="en-GB" sz="4000" dirty="0">
                <a:solidFill>
                  <a:srgbClr val="000000"/>
                </a:solidFill>
                <a:effectLst/>
                <a:latin typeface="Twinkl Cursive Looped" panose="02000000000000000000" pitchFamily="2" charset="0"/>
                <a:ea typeface="Times New Roman" panose="02020603050405020304" pitchFamily="18" charset="0"/>
              </a:rPr>
              <a:t> for you to stay safe indoors.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Focused</a:t>
            </a:r>
            <a:r>
              <a:rPr lang="en-GB" sz="4000" dirty="0">
                <a:solidFill>
                  <a:srgbClr val="000000"/>
                </a:solidFill>
                <a:effectLst/>
                <a:latin typeface="Twinkl Cursive Looped" panose="02000000000000000000" pitchFamily="2" charset="0"/>
                <a:ea typeface="Times New Roman" panose="02020603050405020304" pitchFamily="18" charset="0"/>
              </a:rPr>
              <a:t> floods, lightning and strong winds can often kill or injure people, destroy homes, or sink ships.</a:t>
            </a:r>
          </a:p>
        </p:txBody>
      </p:sp>
    </p:spTree>
    <p:extLst>
      <p:ext uri="{BB962C8B-B14F-4D97-AF65-F5344CB8AC3E}">
        <p14:creationId xmlns:p14="http://schemas.microsoft.com/office/powerpoint/2010/main" val="13317445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Weather is limiting to people.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000A27-91B8-3416-5B9E-F5DC9375DDCF}"/>
              </a:ext>
            </a:extLst>
          </p:cNvPr>
          <p:cNvPicPr>
            <a:picLocks noChangeAspect="1"/>
          </p:cNvPicPr>
          <p:nvPr/>
        </p:nvPicPr>
        <p:blipFill rotWithShape="1">
          <a:blip r:embed="rId2"/>
          <a:srcRect l="11518" t="13102" r="10670" b="13315"/>
          <a:stretch/>
        </p:blipFill>
        <p:spPr>
          <a:xfrm>
            <a:off x="138793" y="261759"/>
            <a:ext cx="11914413" cy="6334481"/>
          </a:xfrm>
          <a:prstGeom prst="rect">
            <a:avLst/>
          </a:prstGeom>
        </p:spPr>
      </p:pic>
    </p:spTree>
    <p:extLst>
      <p:ext uri="{BB962C8B-B14F-4D97-AF65-F5344CB8AC3E}">
        <p14:creationId xmlns:p14="http://schemas.microsoft.com/office/powerpoint/2010/main" val="9924009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1569415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555507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 </a:t>
            </a:r>
            <a:endParaRPr lang="en-GB" i="1" dirty="0">
              <a:latin typeface="Twinkl Cursive Looped" panose="02000000000000000000" pitchFamily="2" charset="0"/>
            </a:endParaRPr>
          </a:p>
        </p:txBody>
      </p:sp>
      <p:pic>
        <p:nvPicPr>
          <p:cNvPr id="13314" name="Picture 2" descr="Image result for continue with job clip art">
            <a:extLst>
              <a:ext uri="{FF2B5EF4-FFF2-40B4-BE49-F238E27FC236}">
                <a16:creationId xmlns:a16="http://schemas.microsoft.com/office/drawing/2014/main" id="{C6B94327-1E82-6C0E-04BA-0D092AA3C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9" y="461282"/>
            <a:ext cx="1679121" cy="17018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continue</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-persist in an activity or process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626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was unable to continue with his job.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6863443" y="3033712"/>
            <a:ext cx="2574472"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61851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decided</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come or bring to a resolution in the mind as a result of consideration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5160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She decided that she liked him.</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764972" y="3034476"/>
            <a:ext cx="2280557"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0738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40281591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8269473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is added to an </a:t>
            </a:r>
            <a:br>
              <a:rPr lang="en-GB" dirty="0">
                <a:latin typeface="Twinkl Cursive Looped" panose="02000000000000000000" pitchFamily="2" charset="0"/>
              </a:rPr>
            </a:br>
            <a:r>
              <a:rPr lang="en-GB" dirty="0">
                <a:latin typeface="Twinkl Cursive Looped" panose="02000000000000000000" pitchFamily="2" charset="0"/>
              </a:rPr>
              <a:t>adjective to form an adverb.    The rules already learnt still apply.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letter, so it is added straight on to most root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safely</a:t>
            </a:r>
          </a:p>
        </p:txBody>
      </p:sp>
      <p:sp>
        <p:nvSpPr>
          <p:cNvPr id="3" name="Rectangle 2">
            <a:extLst>
              <a:ext uri="{FF2B5EF4-FFF2-40B4-BE49-F238E27FC236}">
                <a16:creationId xmlns:a16="http://schemas.microsoft.com/office/drawing/2014/main" id="{13BB5EC0-7A96-4D29-A835-6FAE896C31A4}"/>
              </a:ext>
            </a:extLst>
          </p:cNvPr>
          <p:cNvSpPr/>
          <p:nvPr/>
        </p:nvSpPr>
        <p:spPr>
          <a:xfrm>
            <a:off x="67926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safely clip art">
            <a:extLst>
              <a:ext uri="{FF2B5EF4-FFF2-40B4-BE49-F238E27FC236}">
                <a16:creationId xmlns:a16="http://schemas.microsoft.com/office/drawing/2014/main" id="{7C7097CD-EAAD-60CD-9C34-65519E167B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314" y="285750"/>
            <a:ext cx="2514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63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rudely</a:t>
            </a:r>
          </a:p>
        </p:txBody>
      </p:sp>
      <p:sp>
        <p:nvSpPr>
          <p:cNvPr id="3" name="Rectangle 2">
            <a:extLst>
              <a:ext uri="{FF2B5EF4-FFF2-40B4-BE49-F238E27FC236}">
                <a16:creationId xmlns:a16="http://schemas.microsoft.com/office/drawing/2014/main" id="{0366E0B6-702E-4814-82C6-08CA2D13F3C9}"/>
              </a:ext>
            </a:extLst>
          </p:cNvPr>
          <p:cNvSpPr/>
          <p:nvPr/>
        </p:nvSpPr>
        <p:spPr>
          <a:xfrm>
            <a:off x="6498773" y="3706586"/>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udely clip art">
            <a:extLst>
              <a:ext uri="{FF2B5EF4-FFF2-40B4-BE49-F238E27FC236}">
                <a16:creationId xmlns:a16="http://schemas.microsoft.com/office/drawing/2014/main" id="{F0F82881-4C74-84EF-BB5A-C9143EE605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432707"/>
            <a:ext cx="1952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92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a:t>
            </a:r>
          </a:p>
        </p:txBody>
      </p:sp>
      <p:sp>
        <p:nvSpPr>
          <p:cNvPr id="3" name="Rectangle 2">
            <a:extLst>
              <a:ext uri="{FF2B5EF4-FFF2-40B4-BE49-F238E27FC236}">
                <a16:creationId xmlns:a16="http://schemas.microsoft.com/office/drawing/2014/main" id="{4BCBA2DA-E95C-434C-BE81-320E182AE5EF}"/>
              </a:ext>
            </a:extLst>
          </p:cNvPr>
          <p:cNvSpPr/>
          <p:nvPr/>
        </p:nvSpPr>
        <p:spPr>
          <a:xfrm>
            <a:off x="6564087" y="3624943"/>
            <a:ext cx="767442" cy="9375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finally clip art">
            <a:extLst>
              <a:ext uri="{FF2B5EF4-FFF2-40B4-BE49-F238E27FC236}">
                <a16:creationId xmlns:a16="http://schemas.microsoft.com/office/drawing/2014/main" id="{7293C363-7810-6813-B000-E3895C3390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530678"/>
            <a:ext cx="1990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23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381492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40607334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135078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 </a:t>
            </a:r>
            <a:endParaRPr lang="en-GB" i="1" dirty="0">
              <a:latin typeface="Twinkl Cursive Looped" panose="02000000000000000000" pitchFamily="2" charset="0"/>
            </a:endParaRPr>
          </a:p>
        </p:txBody>
      </p:sp>
      <p:pic>
        <p:nvPicPr>
          <p:cNvPr id="13314" name="Picture 2" descr="Image result for continue with job clip art">
            <a:extLst>
              <a:ext uri="{FF2B5EF4-FFF2-40B4-BE49-F238E27FC236}">
                <a16:creationId xmlns:a16="http://schemas.microsoft.com/office/drawing/2014/main" id="{C6B94327-1E82-6C0E-04BA-0D092AA3C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9" y="461282"/>
            <a:ext cx="1679121" cy="17018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continue</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-persist in an activity or process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068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31202279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offering </a:t>
            </a:r>
          </a:p>
        </p:txBody>
      </p:sp>
      <p:sp>
        <p:nvSpPr>
          <p:cNvPr id="3" name="Rectangle 2">
            <a:extLst>
              <a:ext uri="{FF2B5EF4-FFF2-40B4-BE49-F238E27FC236}">
                <a16:creationId xmlns:a16="http://schemas.microsoft.com/office/drawing/2014/main" id="{13BB5EC0-7A96-4D29-A835-6FAE896C31A4}"/>
              </a:ext>
            </a:extLst>
          </p:cNvPr>
          <p:cNvSpPr/>
          <p:nvPr/>
        </p:nvSpPr>
        <p:spPr>
          <a:xfrm>
            <a:off x="6629400" y="3429000"/>
            <a:ext cx="14205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Giving Stock Illustrations – 127,408 Giving Stock Illustrations, Vectors &amp;  Clipart - Dreamstime">
            <a:extLst>
              <a:ext uri="{FF2B5EF4-FFF2-40B4-BE49-F238E27FC236}">
                <a16:creationId xmlns:a16="http://schemas.microsoft.com/office/drawing/2014/main" id="{9DE2C440-A4D2-8DAA-E125-C84BDAE1F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195" y="646340"/>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34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offered </a:t>
            </a:r>
          </a:p>
        </p:txBody>
      </p:sp>
      <p:sp>
        <p:nvSpPr>
          <p:cNvPr id="3" name="Rectangle 2">
            <a:extLst>
              <a:ext uri="{FF2B5EF4-FFF2-40B4-BE49-F238E27FC236}">
                <a16:creationId xmlns:a16="http://schemas.microsoft.com/office/drawing/2014/main" id="{0366E0B6-702E-4814-82C6-08CA2D13F3C9}"/>
              </a:ext>
            </a:extLst>
          </p:cNvPr>
          <p:cNvSpPr/>
          <p:nvPr/>
        </p:nvSpPr>
        <p:spPr>
          <a:xfrm>
            <a:off x="6417129"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offering coffee clipart - Clip Art Library">
            <a:extLst>
              <a:ext uri="{FF2B5EF4-FFF2-40B4-BE49-F238E27FC236}">
                <a16:creationId xmlns:a16="http://schemas.microsoft.com/office/drawing/2014/main" id="{7C12108D-9389-8ABE-FBE9-993A223C7B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434068"/>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1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offering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offer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offering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thing offered, especially as a gift or contribution</a:t>
            </a:r>
            <a:endParaRPr lang="en-GB" sz="1400" dirty="0"/>
          </a:p>
        </p:txBody>
      </p:sp>
      <p:pic>
        <p:nvPicPr>
          <p:cNvPr id="4" name="Picture 2" descr="Giving Stock Illustrations – 127,408 Giving Stock Illustrations, Vectors &amp;  Clipart - Dreamstime">
            <a:extLst>
              <a:ext uri="{FF2B5EF4-FFF2-40B4-BE49-F238E27FC236}">
                <a16:creationId xmlns:a16="http://schemas.microsoft.com/office/drawing/2014/main" id="{E2CFC442-A0EF-77F6-0130-BEA9362593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486" y="424725"/>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16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offered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offer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er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offered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present or proffer (something) for (someone) to accept or reject as desired</a:t>
            </a:r>
            <a:endParaRPr lang="en-GB" sz="1400" dirty="0"/>
          </a:p>
        </p:txBody>
      </p:sp>
      <p:pic>
        <p:nvPicPr>
          <p:cNvPr id="3" name="Picture 2" descr="offering coffee clipart - Clip Art Library">
            <a:extLst>
              <a:ext uri="{FF2B5EF4-FFF2-40B4-BE49-F238E27FC236}">
                <a16:creationId xmlns:a16="http://schemas.microsoft.com/office/drawing/2014/main" id="{3B549CF7-E3D7-F241-49C2-1DF062A71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434068"/>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7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Everyone transported their offerings to the bring-and-buy stall.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03580" y="3027775"/>
            <a:ext cx="2922363" cy="7129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50903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was offered a job on the spot.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98321" y="3728823"/>
            <a:ext cx="2473780" cy="83365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55972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65483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perhaps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express uncertainty or possibility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2" name="Picture 2" descr="Maybe Illustrations and Clip Art. 1,512 Maybe royalty free illustrations,  drawings and graphics available to search from thousands of vector EPS  clipart producers.">
            <a:extLst>
              <a:ext uri="{FF2B5EF4-FFF2-40B4-BE49-F238E27FC236}">
                <a16:creationId xmlns:a16="http://schemas.microsoft.com/office/drawing/2014/main" id="{A8558CC6-811B-790E-227A-9DB102865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79"/>
          <a:stretch/>
        </p:blipFill>
        <p:spPr bwMode="auto">
          <a:xfrm>
            <a:off x="386443" y="310243"/>
            <a:ext cx="1964871"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65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Perhaps I should have turned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 y="3707350"/>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8342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was unable to continue with his job.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6863443" y="3033712"/>
            <a:ext cx="2574472"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5324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address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particulars of the place where someone lives or an organisation is situated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Address - Free signs icons">
            <a:extLst>
              <a:ext uri="{FF2B5EF4-FFF2-40B4-BE49-F238E27FC236}">
                <a16:creationId xmlns:a16="http://schemas.microsoft.com/office/drawing/2014/main" id="{057EA3B7-7C2E-941C-28D7-F0F8485A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05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 They gave their neighbour their new address.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02629" y="3429000"/>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0225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775063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81482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a:t>
            </a:r>
          </a:p>
        </p:txBody>
      </p:sp>
    </p:spTree>
    <p:extLst>
      <p:ext uri="{BB962C8B-B14F-4D97-AF65-F5344CB8AC3E}">
        <p14:creationId xmlns:p14="http://schemas.microsoft.com/office/powerpoint/2010/main" val="23445568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5878" y="1877787"/>
            <a:ext cx="11740243" cy="4980213"/>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What is wild weather ?</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Wild weather is weather that is very windy, cold, hot, wet or dry.  It is weather that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limiting</a:t>
            </a:r>
            <a:r>
              <a:rPr lang="en-GB" sz="4000" dirty="0">
                <a:solidFill>
                  <a:srgbClr val="000000"/>
                </a:solidFill>
                <a:effectLst/>
                <a:latin typeface="Twinkl Cursive Looped" panose="02000000000000000000" pitchFamily="2" charset="0"/>
                <a:ea typeface="Times New Roman" panose="02020603050405020304" pitchFamily="18" charset="0"/>
              </a:rPr>
              <a:t> to people as it stops them doing things as they would normally do.  What’s the wildest weather you’ve ever seen?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you have been blown about by super-strong winds?  Perhaps you have been soaked to the skin by pouring ran?  The weather is sometimes so wild that it would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benefiting</a:t>
            </a:r>
            <a:r>
              <a:rPr lang="en-GB" sz="4000" dirty="0">
                <a:solidFill>
                  <a:srgbClr val="000000"/>
                </a:solidFill>
                <a:effectLst/>
                <a:latin typeface="Twinkl Cursive Looped" panose="02000000000000000000" pitchFamily="2" charset="0"/>
                <a:ea typeface="Times New Roman" panose="02020603050405020304" pitchFamily="18" charset="0"/>
              </a:rPr>
              <a:t> for you to stay safe indoors.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Focused</a:t>
            </a:r>
            <a:r>
              <a:rPr lang="en-GB" sz="4000" dirty="0">
                <a:solidFill>
                  <a:srgbClr val="000000"/>
                </a:solidFill>
                <a:effectLst/>
                <a:latin typeface="Twinkl Cursive Looped" panose="02000000000000000000" pitchFamily="2" charset="0"/>
                <a:ea typeface="Times New Roman" panose="02020603050405020304" pitchFamily="18" charset="0"/>
              </a:rPr>
              <a:t> floods, lightning and strong winds can often kill or injure people, destroy homes, or sink ships.</a:t>
            </a:r>
          </a:p>
        </p:txBody>
      </p:sp>
    </p:spTree>
    <p:extLst>
      <p:ext uri="{BB962C8B-B14F-4D97-AF65-F5344CB8AC3E}">
        <p14:creationId xmlns:p14="http://schemas.microsoft.com/office/powerpoint/2010/main" val="16450214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07923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Perhaps you have been blown about by super-strong winds?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303624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42712840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000A27-91B8-3416-5B9E-F5DC9375DDCF}"/>
              </a:ext>
            </a:extLst>
          </p:cNvPr>
          <p:cNvPicPr>
            <a:picLocks noChangeAspect="1"/>
          </p:cNvPicPr>
          <p:nvPr/>
        </p:nvPicPr>
        <p:blipFill rotWithShape="1">
          <a:blip r:embed="rId2"/>
          <a:srcRect l="11518" t="13102" r="10670" b="13315"/>
          <a:stretch/>
        </p:blipFill>
        <p:spPr>
          <a:xfrm>
            <a:off x="138793" y="261759"/>
            <a:ext cx="11914413" cy="6334481"/>
          </a:xfrm>
          <a:prstGeom prst="rect">
            <a:avLst/>
          </a:prstGeom>
        </p:spPr>
      </p:pic>
    </p:spTree>
    <p:extLst>
      <p:ext uri="{BB962C8B-B14F-4D97-AF65-F5344CB8AC3E}">
        <p14:creationId xmlns:p14="http://schemas.microsoft.com/office/powerpoint/2010/main" val="375230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decided</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come or bring to a resolution in the mind as a result of consideration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3613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6643713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4347779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 </a:t>
            </a:r>
            <a:endParaRPr lang="en-GB" i="1" dirty="0">
              <a:latin typeface="Twinkl Cursive Looped" panose="02000000000000000000" pitchFamily="2" charset="0"/>
            </a:endParaRPr>
          </a:p>
        </p:txBody>
      </p:sp>
      <p:pic>
        <p:nvPicPr>
          <p:cNvPr id="13314" name="Picture 2" descr="Image result for continue with job clip art">
            <a:extLst>
              <a:ext uri="{FF2B5EF4-FFF2-40B4-BE49-F238E27FC236}">
                <a16:creationId xmlns:a16="http://schemas.microsoft.com/office/drawing/2014/main" id="{C6B94327-1E82-6C0E-04BA-0D092AA3C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9" y="461282"/>
            <a:ext cx="1679121" cy="17018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continue</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-persist in an activity or process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34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was unable to continue with his job.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6863443" y="3033712"/>
            <a:ext cx="2574472"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3493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p>
        </p:txBody>
      </p:sp>
      <p:pic>
        <p:nvPicPr>
          <p:cNvPr id="17410" name="Picture 2">
            <a:extLst>
              <a:ext uri="{FF2B5EF4-FFF2-40B4-BE49-F238E27FC236}">
                <a16:creationId xmlns:a16="http://schemas.microsoft.com/office/drawing/2014/main" id="{1094F94F-A228-1369-A08C-03E16F365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43" y="579664"/>
            <a:ext cx="23622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decided</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come or bring to a resolution in the mind as a result of consideration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82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She decided that she liked him.</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764972" y="3034476"/>
            <a:ext cx="2280557"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4775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27826870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0303720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is added to an </a:t>
            </a:r>
            <a:br>
              <a:rPr lang="en-GB" dirty="0">
                <a:latin typeface="Twinkl Cursive Looped" panose="02000000000000000000" pitchFamily="2" charset="0"/>
              </a:rPr>
            </a:br>
            <a:r>
              <a:rPr lang="en-GB" dirty="0">
                <a:latin typeface="Twinkl Cursive Looped" panose="02000000000000000000" pitchFamily="2" charset="0"/>
              </a:rPr>
              <a:t>adjective to form an adverb.    The rules already learnt still apply.</a:t>
            </a: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letter, so it is added straight on to most root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33003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strongly</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strongly clip art">
            <a:extLst>
              <a:ext uri="{FF2B5EF4-FFF2-40B4-BE49-F238E27FC236}">
                <a16:creationId xmlns:a16="http://schemas.microsoft.com/office/drawing/2014/main" id="{75B7D1B6-758E-BE75-B9EA-327155C670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331" y="448356"/>
            <a:ext cx="149542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5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She decided that she liked him.</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2764972" y="3034476"/>
            <a:ext cx="2280557" cy="78904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1914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bravely</a:t>
            </a:r>
          </a:p>
        </p:txBody>
      </p:sp>
      <p:sp>
        <p:nvSpPr>
          <p:cNvPr id="3" name="Rectangle 2">
            <a:extLst>
              <a:ext uri="{FF2B5EF4-FFF2-40B4-BE49-F238E27FC236}">
                <a16:creationId xmlns:a16="http://schemas.microsoft.com/office/drawing/2014/main" id="{0366E0B6-702E-4814-82C6-08CA2D13F3C9}"/>
              </a:ext>
            </a:extLst>
          </p:cNvPr>
          <p:cNvSpPr/>
          <p:nvPr/>
        </p:nvSpPr>
        <p:spPr>
          <a:xfrm>
            <a:off x="6662058"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bravely clip art">
            <a:extLst>
              <a:ext uri="{FF2B5EF4-FFF2-40B4-BE49-F238E27FC236}">
                <a16:creationId xmlns:a16="http://schemas.microsoft.com/office/drawing/2014/main" id="{236D745F-82CE-8DC9-960A-B699511F46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42" y="572181"/>
            <a:ext cx="14001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00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secretly</a:t>
            </a:r>
          </a:p>
        </p:txBody>
      </p:sp>
      <p:sp>
        <p:nvSpPr>
          <p:cNvPr id="3" name="Rectangle 2">
            <a:extLst>
              <a:ext uri="{FF2B5EF4-FFF2-40B4-BE49-F238E27FC236}">
                <a16:creationId xmlns:a16="http://schemas.microsoft.com/office/drawing/2014/main" id="{4BCBA2DA-E95C-434C-BE81-320E182AE5EF}"/>
              </a:ext>
            </a:extLst>
          </p:cNvPr>
          <p:cNvSpPr/>
          <p:nvPr/>
        </p:nvSpPr>
        <p:spPr>
          <a:xfrm>
            <a:off x="6711044" y="3706587"/>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sectrely clip art">
            <a:extLst>
              <a:ext uri="{FF2B5EF4-FFF2-40B4-BE49-F238E27FC236}">
                <a16:creationId xmlns:a16="http://schemas.microsoft.com/office/drawing/2014/main" id="{72BD43C4-6431-726B-732D-4434FFDC27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979" y="465364"/>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8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3108414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Adding suffixes beginning with a vowel (er/ed/</a:t>
            </a:r>
            <a:r>
              <a:rPr lang="en-GB" dirty="0" err="1">
                <a:latin typeface="Twinkl Cursive Looped" panose="02000000000000000000" pitchFamily="2" charset="0"/>
              </a:rPr>
              <a:t>ing</a:t>
            </a:r>
            <a:r>
              <a:rPr lang="en-GB" dirty="0">
                <a:latin typeface="Twinkl Cursive Looped" panose="02000000000000000000" pitchFamily="2" charset="0"/>
              </a:rPr>
              <a:t>) to words with more than one syllable</a:t>
            </a:r>
          </a:p>
        </p:txBody>
      </p:sp>
    </p:spTree>
    <p:extLst>
      <p:ext uri="{BB962C8B-B14F-4D97-AF65-F5344CB8AC3E}">
        <p14:creationId xmlns:p14="http://schemas.microsoft.com/office/powerpoint/2010/main" val="246207266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3080825"/>
            <a:ext cx="12061371" cy="1481650"/>
          </a:xfrm>
        </p:spPr>
        <p:txBody>
          <a:bodyPr>
            <a:normAutofit fontScale="90000"/>
          </a:bodyPr>
          <a:lstStyle/>
          <a:p>
            <a:pPr algn="ctr"/>
            <a:r>
              <a:rPr lang="en-GB" dirty="0">
                <a:latin typeface="Twinkl Cursive Looped" panose="02000000000000000000" pitchFamily="2" charset="0"/>
              </a:rPr>
              <a:t>Unstressed last syllable – </a:t>
            </a:r>
            <a:br>
              <a:rPr lang="en-GB" dirty="0">
                <a:latin typeface="Twinkl Cursive Looped" panose="02000000000000000000" pitchFamily="2" charset="0"/>
              </a:rPr>
            </a:br>
            <a:r>
              <a:rPr lang="en-GB" dirty="0">
                <a:latin typeface="Twinkl Cursive Looped" panose="02000000000000000000" pitchFamily="2" charset="0"/>
              </a:rPr>
              <a:t>DO NOT double the final consonant</a:t>
            </a:r>
          </a:p>
        </p:txBody>
      </p:sp>
    </p:spTree>
    <p:extLst>
      <p:ext uri="{BB962C8B-B14F-4D97-AF65-F5344CB8AC3E}">
        <p14:creationId xmlns:p14="http://schemas.microsoft.com/office/powerpoint/2010/main" val="295202339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fontScale="90000"/>
          </a:bodyPr>
          <a:lstStyle/>
          <a:p>
            <a:pPr algn="ctr"/>
            <a:r>
              <a:rPr lang="en-GB" dirty="0">
                <a:latin typeface="Twinkl Cursive Looped" panose="02000000000000000000" pitchFamily="2" charset="0"/>
              </a:rPr>
              <a:t>-er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35656120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benefited </a:t>
            </a:r>
          </a:p>
        </p:txBody>
      </p:sp>
      <p:sp>
        <p:nvSpPr>
          <p:cNvPr id="3" name="Rectangle 2">
            <a:extLst>
              <a:ext uri="{FF2B5EF4-FFF2-40B4-BE49-F238E27FC236}">
                <a16:creationId xmlns:a16="http://schemas.microsoft.com/office/drawing/2014/main" id="{13BB5EC0-7A96-4D29-A835-6FAE896C31A4}"/>
              </a:ext>
            </a:extLst>
          </p:cNvPr>
          <p:cNvSpPr/>
          <p:nvPr/>
        </p:nvSpPr>
        <p:spPr>
          <a:xfrm>
            <a:off x="7200900" y="3429000"/>
            <a:ext cx="8490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Employee Benefits Clipart, Transparent PNG Clipart Images Free Download -  ClipartMax">
            <a:extLst>
              <a:ext uri="{FF2B5EF4-FFF2-40B4-BE49-F238E27FC236}">
                <a16:creationId xmlns:a16="http://schemas.microsoft.com/office/drawing/2014/main" id="{1F05161F-AEAF-E494-88DE-47525B10D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4" y="416379"/>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97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benefiting </a:t>
            </a:r>
          </a:p>
        </p:txBody>
      </p:sp>
      <p:sp>
        <p:nvSpPr>
          <p:cNvPr id="3" name="Rectangle 2">
            <a:extLst>
              <a:ext uri="{FF2B5EF4-FFF2-40B4-BE49-F238E27FC236}">
                <a16:creationId xmlns:a16="http://schemas.microsoft.com/office/drawing/2014/main" id="{0366E0B6-702E-4814-82C6-08CA2D13F3C9}"/>
              </a:ext>
            </a:extLst>
          </p:cNvPr>
          <p:cNvSpPr/>
          <p:nvPr/>
        </p:nvSpPr>
        <p:spPr>
          <a:xfrm>
            <a:off x="6678386" y="3657599"/>
            <a:ext cx="112667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mployee Benefits Clipart, Transparent PNG Clipart Images Free Download -  ClipartMax">
            <a:extLst>
              <a:ext uri="{FF2B5EF4-FFF2-40B4-BE49-F238E27FC236}">
                <a16:creationId xmlns:a16="http://schemas.microsoft.com/office/drawing/2014/main" id="{3FBD05E8-46D1-DDDE-DFD2-BD12BE65CE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4" y="416379"/>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3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benefited</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benefit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ed  = benefited</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past tense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receive an advantage; profit</a:t>
            </a:r>
            <a:endParaRPr lang="en-GB" sz="1400" dirty="0"/>
          </a:p>
        </p:txBody>
      </p:sp>
      <p:pic>
        <p:nvPicPr>
          <p:cNvPr id="4" name="Picture 2" descr="Employee Benefits Clipart, Transparent PNG Clipart Images Free Download -  ClipartMax">
            <a:extLst>
              <a:ext uri="{FF2B5EF4-FFF2-40B4-BE49-F238E27FC236}">
                <a16:creationId xmlns:a16="http://schemas.microsoft.com/office/drawing/2014/main" id="{C6305841-6641-7412-651E-09ADCC19A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4" y="416379"/>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00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benefiting</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benefit</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err="1">
                <a:solidFill>
                  <a:prstClr val="black"/>
                </a:solidFill>
                <a:latin typeface="Twinkl Cursive Looped" panose="02000000000000000000" pitchFamily="2" charset="0"/>
                <a:ea typeface="+mj-ea"/>
                <a:cs typeface="+mj-cs"/>
              </a:rPr>
              <a:t>ing</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benefiting</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present tense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receive an advantage; profit</a:t>
            </a:r>
            <a:endParaRPr lang="en-GB" sz="1400" dirty="0"/>
          </a:p>
        </p:txBody>
      </p:sp>
      <p:pic>
        <p:nvPicPr>
          <p:cNvPr id="4" name="Picture 2" descr="Employee Benefits Clipart, Transparent PNG Clipart Images Free Download -  ClipartMax">
            <a:extLst>
              <a:ext uri="{FF2B5EF4-FFF2-40B4-BE49-F238E27FC236}">
                <a16:creationId xmlns:a16="http://schemas.microsoft.com/office/drawing/2014/main" id="{C6305841-6641-7412-651E-09ADCC19A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4" y="416379"/>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27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8037</TotalTime>
  <Words>3117</Words>
  <Application>Microsoft Office PowerPoint</Application>
  <PresentationFormat>Widescreen</PresentationFormat>
  <Paragraphs>386</Paragraphs>
  <Slides>187</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187</vt:i4>
      </vt:variant>
    </vt:vector>
  </HeadingPairs>
  <TitlesOfParts>
    <vt:vector size="19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VERB </vt:lpstr>
      <vt:lpstr> He was unable to continue with his job. </vt:lpstr>
      <vt:lpstr> VERB</vt:lpstr>
      <vt:lpstr> She decided that she liked him. </vt:lpstr>
      <vt:lpstr>The suffix -ly</vt:lpstr>
      <vt:lpstr>-ly</vt:lpstr>
      <vt:lpstr>-ly The suffix –ly is added to an  adjective to form an adverb.    The rules already learnt still apply. The suffix –ly starts with a consonant  letter, so it is added straight on to most root words</vt:lpstr>
      <vt:lpstr>kindly</vt:lpstr>
      <vt:lpstr>quickly</vt:lpstr>
      <vt:lpstr>sweetly</vt:lpstr>
      <vt:lpstr>Let’s Teach and Practise</vt:lpstr>
      <vt:lpstr>Adding suffixes beginning with a vowel (er/ed/ing) to words with more than one syllable</vt:lpstr>
      <vt:lpstr>Unstressed last syllable –  DO NOT double the final consonant</vt:lpstr>
      <vt:lpstr>-er  -ed  -ing</vt:lpstr>
      <vt:lpstr>gardener </vt:lpstr>
      <vt:lpstr>gardening </vt:lpstr>
      <vt:lpstr>limited</vt:lpstr>
      <vt:lpstr>limiting</vt:lpstr>
      <vt:lpstr>gardener</vt:lpstr>
      <vt:lpstr>gardening</vt:lpstr>
      <vt:lpstr>limited</vt:lpstr>
      <vt:lpstr>limiting</vt:lpstr>
      <vt:lpstr>I'm a keen gardener. </vt:lpstr>
      <vt:lpstr>Her love of gardening was well-known.</vt:lpstr>
      <vt:lpstr>A limited number of places are still available.</vt:lpstr>
      <vt:lpstr>A limiting factor of travelling to space is your health. </vt:lpstr>
      <vt:lpstr>New CHALLENGE words.</vt:lpstr>
      <vt:lpstr>perhaps</vt:lpstr>
      <vt:lpstr>Perhaps I should have turned left. </vt:lpstr>
      <vt:lpstr>address</vt:lpstr>
      <vt:lpstr> They gave their neighbour their new address. </vt:lpstr>
      <vt:lpstr>Let’s Practise and Apply.</vt:lpstr>
      <vt:lpstr>Can you spot the spelling rule words and the challenge words?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Write this sentence as I dictate it to you.</vt:lpstr>
      <vt:lpstr>Weather is limiting to people. </vt:lpstr>
      <vt:lpstr>PowerPoint Presentation</vt:lpstr>
      <vt:lpstr>PowerPoint Presentation</vt:lpstr>
      <vt:lpstr>Let’s Revisit and Review…</vt:lpstr>
      <vt:lpstr>Do you remember this challenge word?</vt:lpstr>
      <vt:lpstr> VERB </vt:lpstr>
      <vt:lpstr> He was unable to continue with his job. </vt:lpstr>
      <vt:lpstr> VERB</vt:lpstr>
      <vt:lpstr> She decided that she liked him. </vt:lpstr>
      <vt:lpstr>The suffix -ly</vt:lpstr>
      <vt:lpstr>-ly</vt:lpstr>
      <vt:lpstr>-ly The suffix –ly is added to an  adjective to form an adverb.    The rules already learnt still apply. The suffix –ly starts with a consonant  letter, so it is added straight on to most root words</vt:lpstr>
      <vt:lpstr>safely</vt:lpstr>
      <vt:lpstr>rudely</vt:lpstr>
      <vt:lpstr>finally</vt:lpstr>
      <vt:lpstr>Let’s Teach and Practise</vt:lpstr>
      <vt:lpstr>Adding suffixes beginning with a vowel (er/ed/ing) to words with more than one syllable</vt:lpstr>
      <vt:lpstr>Unstressed last syllable –  DO NOT double the final consonant</vt:lpstr>
      <vt:lpstr>-er  -ed  -ing</vt:lpstr>
      <vt:lpstr>offering </vt:lpstr>
      <vt:lpstr>offered </vt:lpstr>
      <vt:lpstr>offering</vt:lpstr>
      <vt:lpstr>offered</vt:lpstr>
      <vt:lpstr>Everyone transported their offerings to the bring-and-buy stall. </vt:lpstr>
      <vt:lpstr>I was offered a job on the spot. </vt:lpstr>
      <vt:lpstr>New CHALLENGE words.</vt:lpstr>
      <vt:lpstr>perhaps</vt:lpstr>
      <vt:lpstr>Perhaps I should have turned left. </vt:lpstr>
      <vt:lpstr>address</vt:lpstr>
      <vt:lpstr> They gave their neighbour their new address. </vt:lpstr>
      <vt:lpstr>Let’s Practise and Apply.</vt:lpstr>
      <vt:lpstr>Can you spot the spelling rule words and the challenge words?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Write this sentence as I dictate it to you.</vt:lpstr>
      <vt:lpstr>Perhaps you have been blown about by super-strong winds? </vt:lpstr>
      <vt:lpstr>PowerPoint Presentation</vt:lpstr>
      <vt:lpstr>PowerPoint Presentation</vt:lpstr>
      <vt:lpstr>Let’s Revisit and Review…</vt:lpstr>
      <vt:lpstr>Do you remember this challenge word?</vt:lpstr>
      <vt:lpstr> VERB </vt:lpstr>
      <vt:lpstr> He was unable to continue with his job. </vt:lpstr>
      <vt:lpstr> VERB</vt:lpstr>
      <vt:lpstr> She decided that she liked him. </vt:lpstr>
      <vt:lpstr>The suffix -ly</vt:lpstr>
      <vt:lpstr>-ly</vt:lpstr>
      <vt:lpstr>-ly The suffix –ly is added to an  adjective to form an adverb.    The rules already learnt still apply. The suffix –ly starts with a consonant  letter, so it is added straight on to most root words</vt:lpstr>
      <vt:lpstr>strongly</vt:lpstr>
      <vt:lpstr>bravely</vt:lpstr>
      <vt:lpstr>secretly</vt:lpstr>
      <vt:lpstr>Let’s Teach and Practise</vt:lpstr>
      <vt:lpstr>Adding suffixes beginning with a vowel (er/ed/ing) to words with more than one syllable</vt:lpstr>
      <vt:lpstr>Unstressed last syllable –  DO NOT double the final consonant</vt:lpstr>
      <vt:lpstr>-er  -ed  -ing</vt:lpstr>
      <vt:lpstr>benefited </vt:lpstr>
      <vt:lpstr>benefiting </vt:lpstr>
      <vt:lpstr>benefited</vt:lpstr>
      <vt:lpstr>benefiting</vt:lpstr>
      <vt:lpstr>The areas benefited from regeneration. </vt:lpstr>
      <vt:lpstr>The areas are benefiting from regeneration.</vt:lpstr>
      <vt:lpstr>New CHALLENGE words.</vt:lpstr>
      <vt:lpstr>perhaps</vt:lpstr>
      <vt:lpstr>Perhaps I should have turned left. </vt:lpstr>
      <vt:lpstr>address</vt:lpstr>
      <vt:lpstr> They gave their neighbour their new address. </vt:lpstr>
      <vt:lpstr>Let’s Practise and Apply.</vt:lpstr>
      <vt:lpstr>Can you spot the spelling rule words and the challenge words?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Write this sentence as I dictate it to you.</vt:lpstr>
      <vt:lpstr>It would be benefiting for you to stay safe indoors.  </vt:lpstr>
      <vt:lpstr>PowerPoint Presentation</vt:lpstr>
      <vt:lpstr>PowerPoint Presentation</vt:lpstr>
      <vt:lpstr>Let’s Revisit and Review…</vt:lpstr>
      <vt:lpstr>Do you remember this challenge word?</vt:lpstr>
      <vt:lpstr> VERB </vt:lpstr>
      <vt:lpstr> He was unable to continue with his job. </vt:lpstr>
      <vt:lpstr> VERB</vt:lpstr>
      <vt:lpstr> She decided that she liked him. </vt:lpstr>
      <vt:lpstr>The suffix -ly</vt:lpstr>
      <vt:lpstr>-ly</vt:lpstr>
      <vt:lpstr>-ly The suffix –ly is added to an  adjective to form an adverb.    The rules already learnt still apply. The suffix –ly starts with a consonant  letter, so it is added straight on to most root words</vt:lpstr>
      <vt:lpstr>usually</vt:lpstr>
      <vt:lpstr>slowly</vt:lpstr>
      <vt:lpstr>endlessly</vt:lpstr>
      <vt:lpstr>Let’s Teach and Practise</vt:lpstr>
      <vt:lpstr>Adding suffixes beginning with a vowel (er/ed/ing) to words with more than one syllable</vt:lpstr>
      <vt:lpstr>Unstressed last syllable –  DO NOT double the final consonant</vt:lpstr>
      <vt:lpstr>-er  -ed  -ing</vt:lpstr>
      <vt:lpstr>focused </vt:lpstr>
      <vt:lpstr>focusing </vt:lpstr>
      <vt:lpstr>focused</vt:lpstr>
      <vt:lpstr>focusing</vt:lpstr>
      <vt:lpstr>Darren knows what he wants and he's very focused.</vt:lpstr>
      <vt:lpstr>Try focusing on a stationary object when doing your spins. </vt:lpstr>
      <vt:lpstr>New CHALLENGE words.</vt:lpstr>
      <vt:lpstr>perhaps</vt:lpstr>
      <vt:lpstr>Perhaps I should have turned left. </vt:lpstr>
      <vt:lpstr>address</vt:lpstr>
      <vt:lpstr> They gave their neighbour their new address. </vt:lpstr>
      <vt:lpstr>Let’s Practise and Apply.</vt:lpstr>
      <vt:lpstr>Can you spot the spelling rule words and the challenge words?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What is wild weather ? Wild weather is weather that is very windy, cold, hot, wet or dry.  It is weather that is limiting to people as it stops them doing things as they would normally do.  What’s the wildest weather you’ve ever seen?  Perhaps you have been blown about by super-strong winds?  Perhaps you have been soaked to the skin by pouring ran?  The weather is sometimes so wild that it would be benefiting for you to stay safe indoors.  Focused floods, lightning and strong winds can often kill or injure people, destroy homes, or sink ships.</vt:lpstr>
      <vt:lpstr>Write this sentence as I dictate it to you.</vt:lpstr>
      <vt:lpstr>Weather is limiting to people. </vt:lpstr>
      <vt:lpstr>PowerPoint Presentation</vt:lpstr>
      <vt:lpstr>PowerPoint Presentation</vt:lpstr>
      <vt:lpstr>Old challenge words…</vt:lpstr>
      <vt:lpstr>continue</vt:lpstr>
      <vt:lpstr>decided</vt:lpstr>
      <vt:lpstr>Old spelling rule words…</vt:lpstr>
      <vt:lpstr>kindly</vt:lpstr>
      <vt:lpstr>quickly</vt:lpstr>
      <vt:lpstr>sweetly</vt:lpstr>
      <vt:lpstr>safely</vt:lpstr>
      <vt:lpstr>rudely</vt:lpstr>
      <vt:lpstr>finally</vt:lpstr>
      <vt:lpstr>strongly</vt:lpstr>
      <vt:lpstr>bravely</vt:lpstr>
      <vt:lpstr>secretly</vt:lpstr>
      <vt:lpstr>usually</vt:lpstr>
      <vt:lpstr>slowly</vt:lpstr>
      <vt:lpstr>endlessly</vt:lpstr>
      <vt:lpstr>New spelling rule words…</vt:lpstr>
      <vt:lpstr>gardener</vt:lpstr>
      <vt:lpstr>gardening</vt:lpstr>
      <vt:lpstr>limited</vt:lpstr>
      <vt:lpstr>limiting</vt:lpstr>
      <vt:lpstr>offering</vt:lpstr>
      <vt:lpstr>offered </vt:lpstr>
      <vt:lpstr>benefited </vt:lpstr>
      <vt:lpstr>benefiting</vt:lpstr>
      <vt:lpstr>focused</vt:lpstr>
      <vt:lpstr>focusing</vt:lpstr>
      <vt:lpstr>New challenge words…</vt:lpstr>
      <vt:lpstr>perhaps</vt:lpstr>
      <vt:lpstr>address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cp:revision>
  <cp:lastPrinted>2022-05-27T07:40:55Z</cp:lastPrinted>
  <dcterms:created xsi:type="dcterms:W3CDTF">2022-03-23T13:56:57Z</dcterms:created>
  <dcterms:modified xsi:type="dcterms:W3CDTF">2023-02-10T14:37:14Z</dcterms:modified>
</cp:coreProperties>
</file>